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wav" ContentType="audio/x-wav"/>
  <Default Extension="png" ContentType="image/png"/>
  <Default Extension="emf" ContentType="image/x-emf"/>
  <Default Extension="jpeg" ContentType="image/jpeg"/>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9" r:id="rId5"/>
    <p:sldId id="534" r:id="rId6"/>
    <p:sldId id="535" r:id="rId7"/>
    <p:sldId id="303" r:id="rId8"/>
    <p:sldId id="261" r:id="rId9"/>
    <p:sldId id="264" r:id="rId10"/>
    <p:sldId id="262" r:id="rId11"/>
    <p:sldId id="273" r:id="rId12"/>
    <p:sldId id="340" r:id="rId13"/>
    <p:sldId id="271" r:id="rId14"/>
    <p:sldId id="272" r:id="rId15"/>
    <p:sldId id="341" r:id="rId16"/>
    <p:sldId id="342" r:id="rId17"/>
    <p:sldId id="274" r:id="rId18"/>
    <p:sldId id="275" r:id="rId19"/>
    <p:sldId id="276" r:id="rId20"/>
    <p:sldId id="277" r:id="rId21"/>
    <p:sldId id="278" r:id="rId22"/>
    <p:sldId id="279" r:id="rId23"/>
    <p:sldId id="286" r:id="rId24"/>
    <p:sldId id="269" r:id="rId25"/>
    <p:sldId id="282" r:id="rId26"/>
    <p:sldId id="283" r:id="rId27"/>
    <p:sldId id="285" r:id="rId28"/>
    <p:sldId id="559" r:id="rId29"/>
    <p:sldId id="287" r:id="rId30"/>
    <p:sldId id="288" r:id="rId31"/>
    <p:sldId id="289" r:id="rId32"/>
    <p:sldId id="536" r:id="rId33"/>
    <p:sldId id="537" r:id="rId34"/>
    <p:sldId id="538" r:id="rId35"/>
    <p:sldId id="291" r:id="rId36"/>
    <p:sldId id="521" r:id="rId37"/>
    <p:sldId id="292" r:id="rId38"/>
    <p:sldId id="293" r:id="rId39"/>
    <p:sldId id="294" r:id="rId40"/>
    <p:sldId id="295" r:id="rId41"/>
    <p:sldId id="297" r:id="rId42"/>
    <p:sldId id="344" r:id="rId43"/>
    <p:sldId id="377" r:id="rId44"/>
    <p:sldId id="800" r:id="rId45"/>
    <p:sldId id="669" r:id="rId46"/>
    <p:sldId id="670" r:id="rId47"/>
    <p:sldId id="671" r:id="rId48"/>
    <p:sldId id="672" r:id="rId49"/>
    <p:sldId id="673" r:id="rId50"/>
    <p:sldId id="674" r:id="rId51"/>
    <p:sldId id="675" r:id="rId52"/>
    <p:sldId id="676" r:id="rId53"/>
    <p:sldId id="677" r:id="rId54"/>
    <p:sldId id="678" r:id="rId55"/>
    <p:sldId id="679" r:id="rId56"/>
    <p:sldId id="680" r:id="rId57"/>
    <p:sldId id="681" r:id="rId58"/>
    <p:sldId id="682" r:id="rId59"/>
    <p:sldId id="683" r:id="rId60"/>
    <p:sldId id="684" r:id="rId61"/>
    <p:sldId id="685" r:id="rId62"/>
    <p:sldId id="686" r:id="rId63"/>
    <p:sldId id="687" r:id="rId64"/>
    <p:sldId id="688" r:id="rId65"/>
    <p:sldId id="689" r:id="rId66"/>
    <p:sldId id="690" r:id="rId67"/>
    <p:sldId id="691" r:id="rId68"/>
    <p:sldId id="692" r:id="rId69"/>
    <p:sldId id="693" r:id="rId70"/>
    <p:sldId id="694" r:id="rId71"/>
    <p:sldId id="695" r:id="rId72"/>
    <p:sldId id="696" r:id="rId73"/>
    <p:sldId id="697" r:id="rId74"/>
    <p:sldId id="698" r:id="rId75"/>
    <p:sldId id="699" r:id="rId76"/>
    <p:sldId id="700" r:id="rId77"/>
    <p:sldId id="701" r:id="rId78"/>
    <p:sldId id="702" r:id="rId79"/>
    <p:sldId id="703" r:id="rId80"/>
    <p:sldId id="704" r:id="rId81"/>
    <p:sldId id="705" r:id="rId82"/>
    <p:sldId id="392" r:id="rId83"/>
    <p:sldId id="393" r:id="rId84"/>
    <p:sldId id="394" r:id="rId85"/>
    <p:sldId id="395" r:id="rId86"/>
    <p:sldId id="396" r:id="rId87"/>
    <p:sldId id="539" r:id="rId88"/>
    <p:sldId id="397" r:id="rId89"/>
    <p:sldId id="398" r:id="rId90"/>
    <p:sldId id="523" r:id="rId91"/>
    <p:sldId id="399" r:id="rId92"/>
    <p:sldId id="524" r:id="rId93"/>
    <p:sldId id="400" r:id="rId94"/>
    <p:sldId id="557" r:id="rId95"/>
    <p:sldId id="401" r:id="rId96"/>
    <p:sldId id="471" r:id="rId97"/>
    <p:sldId id="402" r:id="rId98"/>
    <p:sldId id="541" r:id="rId99"/>
    <p:sldId id="540" r:id="rId100"/>
    <p:sldId id="472" r:id="rId101"/>
    <p:sldId id="403" r:id="rId102"/>
    <p:sldId id="558" r:id="rId103"/>
    <p:sldId id="543" r:id="rId104"/>
    <p:sldId id="404" r:id="rId105"/>
    <p:sldId id="474" r:id="rId106"/>
    <p:sldId id="405" r:id="rId107"/>
    <p:sldId id="406" r:id="rId108"/>
    <p:sldId id="407" r:id="rId109"/>
    <p:sldId id="408" r:id="rId110"/>
    <p:sldId id="409" r:id="rId111"/>
    <p:sldId id="410" r:id="rId112"/>
    <p:sldId id="411" r:id="rId113"/>
    <p:sldId id="414" r:id="rId114"/>
    <p:sldId id="443" r:id="rId115"/>
    <p:sldId id="412" r:id="rId116"/>
    <p:sldId id="413" r:id="rId117"/>
    <p:sldId id="415" r:id="rId118"/>
    <p:sldId id="416" r:id="rId119"/>
    <p:sldId id="547" r:id="rId120"/>
    <p:sldId id="417" r:id="rId121"/>
    <p:sldId id="418" r:id="rId122"/>
    <p:sldId id="419" r:id="rId123"/>
    <p:sldId id="525" r:id="rId124"/>
    <p:sldId id="526" r:id="rId125"/>
    <p:sldId id="420" r:id="rId126"/>
    <p:sldId id="421" r:id="rId127"/>
    <p:sldId id="422" r:id="rId128"/>
    <p:sldId id="546" r:id="rId129"/>
    <p:sldId id="424" r:id="rId130"/>
    <p:sldId id="427" r:id="rId131"/>
    <p:sldId id="446" r:id="rId132"/>
    <p:sldId id="527" r:id="rId133"/>
    <p:sldId id="528" r:id="rId134"/>
    <p:sldId id="430" r:id="rId135"/>
    <p:sldId id="378" r:id="rId136"/>
    <p:sldId id="380" r:id="rId137"/>
    <p:sldId id="388" r:id="rId138"/>
    <p:sldId id="390" r:id="rId139"/>
    <p:sldId id="383" r:id="rId140"/>
    <p:sldId id="447" r:id="rId141"/>
    <p:sldId id="379" r:id="rId142"/>
    <p:sldId id="448" r:id="rId143"/>
    <p:sldId id="384" r:id="rId144"/>
    <p:sldId id="385" r:id="rId145"/>
    <p:sldId id="386" r:id="rId146"/>
    <p:sldId id="387" r:id="rId147"/>
    <p:sldId id="452" r:id="rId148"/>
    <p:sldId id="575" r:id="rId149"/>
    <p:sldId id="517" r:id="rId150"/>
    <p:sldId id="453" r:id="rId151"/>
    <p:sldId id="457" r:id="rId152"/>
    <p:sldId id="458" r:id="rId153"/>
    <p:sldId id="459" r:id="rId154"/>
    <p:sldId id="456" r:id="rId155"/>
    <p:sldId id="465" r:id="rId156"/>
    <p:sldId id="467" r:id="rId157"/>
    <p:sldId id="463" r:id="rId158"/>
    <p:sldId id="464" r:id="rId159"/>
    <p:sldId id="475" r:id="rId160"/>
    <p:sldId id="468" r:id="rId161"/>
    <p:sldId id="564" r:id="rId162"/>
    <p:sldId id="565" r:id="rId163"/>
    <p:sldId id="566" r:id="rId164"/>
    <p:sldId id="567" r:id="rId165"/>
    <p:sldId id="568" r:id="rId166"/>
    <p:sldId id="569" r:id="rId167"/>
    <p:sldId id="570" r:id="rId168"/>
    <p:sldId id="571" r:id="rId169"/>
    <p:sldId id="572" r:id="rId170"/>
    <p:sldId id="573" r:id="rId171"/>
    <p:sldId id="574" r:id="rId172"/>
    <p:sldId id="482" r:id="rId173"/>
    <p:sldId id="485" r:id="rId174"/>
    <p:sldId id="486" r:id="rId175"/>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modifyVerifier cryptProviderType="rsaFull" cryptAlgorithmClass="hash" cryptAlgorithmType="typeAny" cryptAlgorithmSid="4" spinCount="100000" saltData="i5cXFS3vuovpRwDcgWxZnQ==" hashData="HbKVvfxSANR95smnd3UolIsL1Hk="/>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092"/>
  </p:normalViewPr>
  <p:slideViewPr>
    <p:cSldViewPr showGuides="1">
      <p:cViewPr>
        <p:scale>
          <a:sx n="59" d="100"/>
          <a:sy n="59" d="100"/>
        </p:scale>
        <p:origin x="-1686" y="270"/>
      </p:cViewPr>
      <p:guideLst>
        <p:guide orient="horz" pos="2160"/>
        <p:guide pos="2880"/>
      </p:guideLst>
    </p:cSldViewPr>
  </p:slideViewPr>
  <p:notesTextViewPr>
    <p:cViewPr>
      <p:scale>
        <a:sx n="1" d="1"/>
        <a:sy n="1" d="1"/>
      </p:scale>
      <p:origin x="0" y="0"/>
    </p:cViewPr>
  </p:notesTextViewPr>
  <p:gridSpacing cx="76198" cy="7619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8" Type="http://schemas.openxmlformats.org/officeDocument/2006/relationships/tableStyles" Target="tableStyles.xml"/><Relationship Id="rId177" Type="http://schemas.openxmlformats.org/officeDocument/2006/relationships/viewProps" Target="viewProps.xml"/><Relationship Id="rId176" Type="http://schemas.openxmlformats.org/officeDocument/2006/relationships/presProps" Target="presProps.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eaLnBrk="0" hangingPunct="0">
              <a:defRPr sz="120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1" name="Rectangle 3"/>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0" hangingPunct="0">
              <a:defRPr sz="1200"/>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316" name="Rectangle 4"/>
          <p:cNvSpPr>
            <a:spLocks noGrp="1" noRot="1" noChangeAspect="1" noTextEdit="1"/>
          </p:cNvSpPr>
          <p:nvPr>
            <p:ph type="sldImg"/>
          </p:nvPr>
        </p:nvSpPr>
        <p:spPr>
          <a:xfrm>
            <a:off x="1143000" y="685800"/>
            <a:ext cx="4572000" cy="3429000"/>
          </a:xfrm>
          <a:prstGeom prst="rect">
            <a:avLst/>
          </a:prstGeom>
          <a:noFill/>
          <a:ln w="9525">
            <a:noFill/>
          </a:ln>
        </p:spPr>
      </p:sp>
      <p:sp>
        <p:nvSpPr>
          <p:cNvPr id="13317" name="Rectangle 5"/>
          <p:cNvSpPr>
            <a:spLocks noGrp="1" noRot="1" noChangeAspect="1" noTextEdit="1"/>
          </p:cNvSpPr>
          <p:nvPr/>
        </p:nvSpPr>
        <p:spPr>
          <a:xfrm>
            <a:off x="685800" y="4343400"/>
            <a:ext cx="5486400" cy="4114800"/>
          </a:xfrm>
          <a:prstGeom prst="rect">
            <a:avLst/>
          </a:prstGeom>
          <a:noFill/>
          <a:ln w="9525">
            <a:noFill/>
          </a:ln>
        </p:spPr>
        <p:txBody>
          <a:bodyPr anchor="t"/>
          <a:lstStyle/>
          <a:p>
            <a:pPr lvl="0"/>
            <a:endParaRPr lang="zh-CN" altLang="en-US"/>
          </a:p>
        </p:txBody>
      </p:sp>
      <p:sp>
        <p:nvSpPr>
          <p:cNvPr id="2054" name="Rectangle 6"/>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l" eaLnBrk="0" hangingPunct="0">
              <a:defRPr sz="120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5" name="Rectangle 7"/>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lgn="r" fontAlgn="base">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z="1200" strike="noStrike" noProof="1"/>
          </a:p>
        </p:txBody>
      </p:sp>
    </p:spTree>
  </p:cSld>
  <p:clrMap bg1="lt1" tx1="dk1" bg2="lt2" tx2="dk2" accent1="accent1" accent2="accent2" accent3="accent3" accent4="accent4" accent5="accent5" accent6="accent6" hlink="hlink" folHlink="folHlink"/>
  <p:hf sldNum="0" hdr="0" ftr="0" dt="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5842" name="Rectangle 2"/>
          <p:cNvSpPr>
            <a:spLocks noGrp="1" noRot="1" noChangeAspect="1" noTextEdit="1"/>
          </p:cNvSpPr>
          <p:nvPr>
            <p:ph type="sldImg"/>
          </p:nvPr>
        </p:nvSpPr>
        <p:spPr>
          <a:xfrm>
            <a:off x="-1414265650" y="0"/>
            <a:ext cx="0" cy="2147011200"/>
          </a:xfrm>
        </p:spPr>
      </p:sp>
      <p:sp>
        <p:nvSpPr>
          <p:cNvPr id="35843"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7890" name="Rectangle 2"/>
          <p:cNvSpPr>
            <a:spLocks noGrp="1" noRot="1" noChangeAspect="1" noTextEdit="1"/>
          </p:cNvSpPr>
          <p:nvPr>
            <p:ph type="sldImg"/>
          </p:nvPr>
        </p:nvSpPr>
        <p:spPr>
          <a:xfrm>
            <a:off x="1319831625" y="0"/>
            <a:ext cx="0" cy="2147011200"/>
          </a:xfrm>
        </p:spPr>
      </p:sp>
      <p:sp>
        <p:nvSpPr>
          <p:cNvPr id="37891"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9938" name="Rectangle 2"/>
          <p:cNvSpPr>
            <a:spLocks noGrp="1" noRot="1" noChangeAspect="1" noTextEdit="1"/>
          </p:cNvSpPr>
          <p:nvPr>
            <p:ph type="sldImg"/>
          </p:nvPr>
        </p:nvSpPr>
        <p:spPr>
          <a:xfrm>
            <a:off x="1319831625" y="0"/>
            <a:ext cx="0" cy="2147011200"/>
          </a:xfrm>
        </p:spPr>
      </p:sp>
      <p:sp>
        <p:nvSpPr>
          <p:cNvPr id="39939"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41986" name="Rectangle 2"/>
          <p:cNvSpPr>
            <a:spLocks noGrp="1" noRot="1" noChangeAspect="1" noTextEdit="1"/>
          </p:cNvSpPr>
          <p:nvPr>
            <p:ph type="sldImg"/>
          </p:nvPr>
        </p:nvSpPr>
        <p:spPr>
          <a:xfrm>
            <a:off x="-1414265650" y="0"/>
            <a:ext cx="0" cy="2147011200"/>
          </a:xfrm>
        </p:spPr>
      </p:sp>
      <p:sp>
        <p:nvSpPr>
          <p:cNvPr id="41987"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44034" name="Rectangle 2"/>
          <p:cNvSpPr>
            <a:spLocks noGrp="1" noRot="1" noChangeAspect="1" noTextEdit="1"/>
          </p:cNvSpPr>
          <p:nvPr>
            <p:ph type="sldImg"/>
          </p:nvPr>
        </p:nvSpPr>
        <p:spPr>
          <a:xfrm>
            <a:off x="1319831625" y="0"/>
            <a:ext cx="0" cy="2147011200"/>
          </a:xfrm>
        </p:spPr>
      </p:sp>
      <p:sp>
        <p:nvSpPr>
          <p:cNvPr id="44035"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46082" name="Rectangle 2"/>
          <p:cNvSpPr>
            <a:spLocks noGrp="1" noRot="1" noChangeAspect="1" noTextEdit="1"/>
          </p:cNvSpPr>
          <p:nvPr>
            <p:ph type="sldImg"/>
          </p:nvPr>
        </p:nvSpPr>
        <p:spPr>
          <a:xfrm>
            <a:off x="1319831625" y="0"/>
            <a:ext cx="0" cy="2147011200"/>
          </a:xfrm>
        </p:spPr>
      </p:sp>
      <p:sp>
        <p:nvSpPr>
          <p:cNvPr id="46083"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48130" name="Rectangle 2"/>
          <p:cNvSpPr>
            <a:spLocks noGrp="1" noRot="1" noChangeAspect="1" noTextEdit="1"/>
          </p:cNvSpPr>
          <p:nvPr>
            <p:ph type="sldImg"/>
          </p:nvPr>
        </p:nvSpPr>
        <p:spPr>
          <a:xfrm>
            <a:off x="-4030662" y="0"/>
            <a:ext cx="8532812" cy="6400800"/>
          </a:xfrm>
        </p:spPr>
      </p:sp>
      <p:sp>
        <p:nvSpPr>
          <p:cNvPr id="48131"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52226" name="Rectangle 2"/>
          <p:cNvSpPr>
            <a:spLocks noGrp="1" noRot="1" noChangeAspect="1" noTextEdit="1"/>
          </p:cNvSpPr>
          <p:nvPr>
            <p:ph type="sldImg"/>
          </p:nvPr>
        </p:nvSpPr>
        <p:spPr>
          <a:xfrm>
            <a:off x="1319831625" y="0"/>
            <a:ext cx="0" cy="2147011200"/>
          </a:xfrm>
        </p:spPr>
      </p:sp>
      <p:sp>
        <p:nvSpPr>
          <p:cNvPr id="52227"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54274" name="Rectangle 2"/>
          <p:cNvSpPr>
            <a:spLocks noGrp="1" noRot="1" noChangeAspect="1" noTextEdit="1"/>
          </p:cNvSpPr>
          <p:nvPr>
            <p:ph type="sldImg"/>
          </p:nvPr>
        </p:nvSpPr>
        <p:spPr>
          <a:xfrm>
            <a:off x="1337818000" y="5507038"/>
            <a:ext cx="0" cy="2141976610"/>
          </a:xfrm>
        </p:spPr>
      </p:sp>
      <p:sp>
        <p:nvSpPr>
          <p:cNvPr id="54275"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56322" name="Rectangle 2"/>
          <p:cNvSpPr>
            <a:spLocks noGrp="1" noRot="1" noChangeAspect="1" noTextEdit="1"/>
          </p:cNvSpPr>
          <p:nvPr>
            <p:ph type="sldImg"/>
          </p:nvPr>
        </p:nvSpPr>
        <p:spPr>
          <a:xfrm>
            <a:off x="1357301388" y="11849100"/>
            <a:ext cx="0" cy="2135634548"/>
          </a:xfrm>
        </p:spPr>
      </p:sp>
      <p:sp>
        <p:nvSpPr>
          <p:cNvPr id="56323"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6386" name="Rectangle 2"/>
          <p:cNvSpPr>
            <a:spLocks noGrp="1" noRot="1" noChangeAspect="1" noTextEdit="1"/>
          </p:cNvSpPr>
          <p:nvPr>
            <p:ph type="sldImg"/>
          </p:nvPr>
        </p:nvSpPr>
        <p:spPr>
          <a:xfrm>
            <a:off x="2147482688" y="2147482688"/>
            <a:ext cx="0" cy="0"/>
          </a:xfrm>
        </p:spPr>
      </p:sp>
      <p:sp>
        <p:nvSpPr>
          <p:cNvPr id="16387"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59394" name="Rectangle 2"/>
          <p:cNvSpPr>
            <a:spLocks noGrp="1" noRot="1" noChangeAspect="1" noTextEdit="1"/>
          </p:cNvSpPr>
          <p:nvPr>
            <p:ph type="sldImg"/>
          </p:nvPr>
        </p:nvSpPr>
        <p:spPr>
          <a:xfrm>
            <a:off x="1411068425" y="28825825"/>
            <a:ext cx="0" cy="2118657823"/>
          </a:xfrm>
        </p:spPr>
      </p:sp>
      <p:sp>
        <p:nvSpPr>
          <p:cNvPr id="59395" name="Rectangle 3"/>
          <p:cNvSpPr>
            <a:spLocks noGrp="1" noRot="1" noChangeAspect="1" noTextEdit="1"/>
          </p:cNvSpPr>
          <p:nvPr>
            <p:ph type="body"/>
          </p:nvPr>
        </p:nvSpPr>
        <p:spPr>
          <a:xfrm>
            <a:off x="914400" y="4343400"/>
            <a:ext cx="5029200" cy="411480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a:xfrm>
            <a:off x="733226563" y="2147482688"/>
            <a:ext cx="0" cy="0"/>
          </a:xfrm>
        </p:spPr>
      </p:sp>
      <p:sp>
        <p:nvSpPr>
          <p:cNvPr id="61443"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xfrm>
            <a:off x="1346236513" y="9229725"/>
            <a:ext cx="0" cy="2138253923"/>
          </a:xfrm>
        </p:spPr>
      </p:sp>
      <p:sp>
        <p:nvSpPr>
          <p:cNvPr id="63491" name="备注占位符 2"/>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66562" name="Rectangle 2"/>
          <p:cNvSpPr>
            <a:spLocks noGrp="1" noRot="1" noChangeAspect="1" noTextEdit="1"/>
          </p:cNvSpPr>
          <p:nvPr>
            <p:ph type="sldImg"/>
          </p:nvPr>
        </p:nvSpPr>
        <p:spPr>
          <a:xfrm>
            <a:off x="-1414265650" y="0"/>
            <a:ext cx="0" cy="2147011200"/>
          </a:xfrm>
        </p:spPr>
      </p:sp>
      <p:sp>
        <p:nvSpPr>
          <p:cNvPr id="66563"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68610" name="Rectangle 2"/>
          <p:cNvSpPr>
            <a:spLocks noGrp="1" noRot="1" noChangeAspect="1" noTextEdit="1"/>
          </p:cNvSpPr>
          <p:nvPr>
            <p:ph type="sldImg"/>
          </p:nvPr>
        </p:nvSpPr>
        <p:spPr>
          <a:xfrm>
            <a:off x="-1414265650" y="0"/>
            <a:ext cx="0" cy="2147011200"/>
          </a:xfrm>
        </p:spPr>
      </p:sp>
      <p:sp>
        <p:nvSpPr>
          <p:cNvPr id="68611"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70658" name="Rectangle 2"/>
          <p:cNvSpPr>
            <a:spLocks noGrp="1" noRot="1" noChangeAspect="1" noTextEdit="1"/>
          </p:cNvSpPr>
          <p:nvPr>
            <p:ph type="sldImg"/>
          </p:nvPr>
        </p:nvSpPr>
        <p:spPr>
          <a:xfrm>
            <a:off x="-27265312" y="0"/>
            <a:ext cx="54533800" cy="40900350"/>
          </a:xfrm>
        </p:spPr>
      </p:sp>
      <p:sp>
        <p:nvSpPr>
          <p:cNvPr id="70659"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72706" name="Rectangle 2"/>
          <p:cNvSpPr>
            <a:spLocks noGrp="1" noRot="1" noChangeAspect="1" noTextEdit="1"/>
          </p:cNvSpPr>
          <p:nvPr>
            <p:ph type="sldImg"/>
          </p:nvPr>
        </p:nvSpPr>
        <p:spPr>
          <a:xfrm>
            <a:off x="-3848100" y="0"/>
            <a:ext cx="8167688" cy="6126163"/>
          </a:xfrm>
        </p:spPr>
      </p:sp>
      <p:sp>
        <p:nvSpPr>
          <p:cNvPr id="72707"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74754" name="Rectangle 2"/>
          <p:cNvSpPr>
            <a:spLocks noGrp="1" noRot="1" noChangeAspect="1" noTextEdit="1"/>
          </p:cNvSpPr>
          <p:nvPr>
            <p:ph type="sldImg"/>
          </p:nvPr>
        </p:nvSpPr>
        <p:spPr>
          <a:xfrm>
            <a:off x="-4852987" y="0"/>
            <a:ext cx="9805987" cy="7356475"/>
          </a:xfrm>
        </p:spPr>
      </p:sp>
      <p:sp>
        <p:nvSpPr>
          <p:cNvPr id="74755"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77826" name="Rectangle 2"/>
          <p:cNvSpPr>
            <a:spLocks noGrp="1" noRot="1" noChangeAspect="1" noTextEdit="1"/>
          </p:cNvSpPr>
          <p:nvPr>
            <p:ph type="sldImg"/>
          </p:nvPr>
        </p:nvSpPr>
        <p:spPr>
          <a:xfrm>
            <a:off x="1319831625" y="0"/>
            <a:ext cx="0" cy="2147011200"/>
          </a:xfrm>
        </p:spPr>
      </p:sp>
      <p:sp>
        <p:nvSpPr>
          <p:cNvPr id="77827"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79874" name="Rectangle 2"/>
          <p:cNvSpPr>
            <a:spLocks noGrp="1" noRot="1" noChangeAspect="1" noTextEdit="1"/>
          </p:cNvSpPr>
          <p:nvPr>
            <p:ph type="sldImg"/>
          </p:nvPr>
        </p:nvSpPr>
        <p:spPr>
          <a:xfrm>
            <a:off x="-38219062" y="0"/>
            <a:ext cx="76441300" cy="57332563"/>
          </a:xfrm>
        </p:spPr>
      </p:sp>
      <p:sp>
        <p:nvSpPr>
          <p:cNvPr id="79875"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8434" name="Rectangle 2"/>
          <p:cNvSpPr>
            <a:spLocks noGrp="1" noRot="1" noChangeAspect="1" noTextEdit="1"/>
          </p:cNvSpPr>
          <p:nvPr>
            <p:ph type="sldImg"/>
          </p:nvPr>
        </p:nvSpPr>
        <p:spPr>
          <a:xfrm>
            <a:off x="-3848100" y="0"/>
            <a:ext cx="8167688" cy="6126163"/>
          </a:xfrm>
        </p:spPr>
      </p:sp>
      <p:sp>
        <p:nvSpPr>
          <p:cNvPr id="18435"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81922" name="Rectangle 2"/>
          <p:cNvSpPr>
            <a:spLocks noGrp="1" noRot="1" noChangeAspect="1" noTextEdit="1"/>
          </p:cNvSpPr>
          <p:nvPr>
            <p:ph type="sldImg"/>
          </p:nvPr>
        </p:nvSpPr>
        <p:spPr>
          <a:xfrm>
            <a:off x="-7894637" y="0"/>
            <a:ext cx="15792450" cy="11844338"/>
          </a:xfrm>
        </p:spPr>
      </p:sp>
      <p:sp>
        <p:nvSpPr>
          <p:cNvPr id="81923"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a:xfrm>
            <a:off x="1323892450" y="1312863"/>
            <a:ext cx="0" cy="2146170785"/>
          </a:xfrm>
        </p:spPr>
      </p:sp>
      <p:sp>
        <p:nvSpPr>
          <p:cNvPr id="83971"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29026" name="Rectangle 2"/>
          <p:cNvSpPr>
            <a:spLocks noGrp="1" noRot="1" noChangeAspect="1" noTextEdit="1"/>
          </p:cNvSpPr>
          <p:nvPr>
            <p:ph type="sldImg"/>
          </p:nvPr>
        </p:nvSpPr>
        <p:spPr>
          <a:xfrm>
            <a:off x="-5414962" y="0"/>
            <a:ext cx="10833100" cy="8124825"/>
          </a:xfrm>
        </p:spPr>
      </p:sp>
      <p:sp>
        <p:nvSpPr>
          <p:cNvPr id="129027"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31074" name="Rectangle 2"/>
          <p:cNvSpPr>
            <a:spLocks noGrp="1" noRot="1" noChangeAspect="1" noTextEdit="1"/>
          </p:cNvSpPr>
          <p:nvPr>
            <p:ph type="sldImg"/>
          </p:nvPr>
        </p:nvSpPr>
        <p:spPr>
          <a:xfrm>
            <a:off x="2147482688" y="2147482688"/>
            <a:ext cx="0" cy="0"/>
          </a:xfrm>
        </p:spPr>
      </p:sp>
      <p:sp>
        <p:nvSpPr>
          <p:cNvPr id="131075"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33122" name="Rectangle 2"/>
          <p:cNvSpPr>
            <a:spLocks noGrp="1" noRot="1" noChangeAspect="1" noTextEdit="1"/>
          </p:cNvSpPr>
          <p:nvPr>
            <p:ph type="sldImg"/>
          </p:nvPr>
        </p:nvSpPr>
        <p:spPr>
          <a:xfrm>
            <a:off x="-8732837" y="0"/>
            <a:ext cx="17540287" cy="13157200"/>
          </a:xfrm>
        </p:spPr>
      </p:sp>
      <p:sp>
        <p:nvSpPr>
          <p:cNvPr id="133123"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35170" name="Rectangle 2"/>
          <p:cNvSpPr>
            <a:spLocks noGrp="1" noRot="1" noChangeAspect="1" noTextEdit="1"/>
          </p:cNvSpPr>
          <p:nvPr>
            <p:ph type="sldImg"/>
          </p:nvPr>
        </p:nvSpPr>
        <p:spPr>
          <a:xfrm>
            <a:off x="2147482688" y="168275"/>
            <a:ext cx="960" cy="319088"/>
          </a:xfrm>
        </p:spPr>
      </p:sp>
      <p:sp>
        <p:nvSpPr>
          <p:cNvPr id="135171"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39266" name="Rectangle 2"/>
          <p:cNvSpPr>
            <a:spLocks noGrp="1" noRot="1" noChangeAspect="1" noTextEdit="1"/>
          </p:cNvSpPr>
          <p:nvPr>
            <p:ph type="sldImg"/>
          </p:nvPr>
        </p:nvSpPr>
        <p:spPr>
          <a:xfrm>
            <a:off x="390525" y="1638300"/>
            <a:ext cx="1320800" cy="990600"/>
          </a:xfrm>
        </p:spPr>
      </p:sp>
      <p:sp>
        <p:nvSpPr>
          <p:cNvPr id="139267"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41314" name="Rectangle 2"/>
          <p:cNvSpPr>
            <a:spLocks noGrp="1" noRot="1" noChangeAspect="1" noTextEdit="1"/>
          </p:cNvSpPr>
          <p:nvPr>
            <p:ph type="sldImg"/>
          </p:nvPr>
        </p:nvSpPr>
        <p:spPr>
          <a:xfrm>
            <a:off x="1319831625" y="0"/>
            <a:ext cx="0" cy="2147011200"/>
          </a:xfrm>
        </p:spPr>
      </p:sp>
      <p:sp>
        <p:nvSpPr>
          <p:cNvPr id="141315"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43362" name="Rectangle 2"/>
          <p:cNvSpPr>
            <a:spLocks noGrp="1" noRot="1" noChangeAspect="1" noTextEdit="1"/>
          </p:cNvSpPr>
          <p:nvPr>
            <p:ph type="sldImg"/>
          </p:nvPr>
        </p:nvSpPr>
        <p:spPr>
          <a:xfrm>
            <a:off x="38100" y="0"/>
            <a:ext cx="0" cy="0"/>
          </a:xfrm>
        </p:spPr>
      </p:sp>
      <p:sp>
        <p:nvSpPr>
          <p:cNvPr id="143363"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45410" name="Rectangle 2"/>
          <p:cNvSpPr>
            <a:spLocks noGrp="1" noRot="1" noChangeAspect="1" noTextEdit="1"/>
          </p:cNvSpPr>
          <p:nvPr>
            <p:ph type="sldImg"/>
          </p:nvPr>
        </p:nvSpPr>
        <p:spPr>
          <a:xfrm>
            <a:off x="1319831625" y="0"/>
            <a:ext cx="0" cy="2147011200"/>
          </a:xfrm>
        </p:spPr>
      </p:sp>
      <p:sp>
        <p:nvSpPr>
          <p:cNvPr id="145411"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2530" name="Rectangle 2"/>
          <p:cNvSpPr>
            <a:spLocks noGrp="1" noRot="1" noChangeAspect="1" noTextEdit="1"/>
          </p:cNvSpPr>
          <p:nvPr>
            <p:ph type="sldImg"/>
          </p:nvPr>
        </p:nvSpPr>
        <p:spPr>
          <a:xfrm>
            <a:off x="1319831625" y="0"/>
            <a:ext cx="0" cy="2147011200"/>
          </a:xfrm>
        </p:spPr>
      </p:sp>
      <p:sp>
        <p:nvSpPr>
          <p:cNvPr id="22531"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47458" name="Rectangle 2"/>
          <p:cNvSpPr>
            <a:spLocks noGrp="1" noRot="1" noChangeAspect="1" noTextEdit="1"/>
          </p:cNvSpPr>
          <p:nvPr>
            <p:ph type="sldImg"/>
          </p:nvPr>
        </p:nvSpPr>
        <p:spPr>
          <a:xfrm>
            <a:off x="1143000" y="685800"/>
            <a:ext cx="4572000" cy="3430588"/>
          </a:xfrm>
        </p:spPr>
      </p:sp>
      <p:sp>
        <p:nvSpPr>
          <p:cNvPr id="147459" name="Rectangle 3"/>
          <p:cNvSpPr>
            <a:spLocks noGrp="1" noRot="1" noChangeAspect="1" noTextEdit="1"/>
          </p:cNvSpPr>
          <p:nvPr>
            <p:ph type="body"/>
          </p:nvPr>
        </p:nvSpPr>
        <p:spPr>
          <a:xfrm>
            <a:off x="685800" y="4344988"/>
            <a:ext cx="5486400" cy="4113212"/>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50530" name="Rectangle 2"/>
          <p:cNvSpPr>
            <a:spLocks noGrp="1" noRot="1" noChangeAspect="1" noTextEdit="1"/>
          </p:cNvSpPr>
          <p:nvPr>
            <p:ph type="sldImg"/>
          </p:nvPr>
        </p:nvSpPr>
        <p:spPr>
          <a:xfrm>
            <a:off x="1319831625" y="0"/>
            <a:ext cx="0" cy="2147011200"/>
          </a:xfrm>
        </p:spPr>
      </p:sp>
      <p:sp>
        <p:nvSpPr>
          <p:cNvPr id="150531"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52578" name="Rectangle 2"/>
          <p:cNvSpPr>
            <a:spLocks noGrp="1" noRot="1" noChangeAspect="1" noTextEdit="1"/>
          </p:cNvSpPr>
          <p:nvPr>
            <p:ph type="sldImg"/>
          </p:nvPr>
        </p:nvSpPr>
        <p:spPr>
          <a:xfrm>
            <a:off x="-1716087" y="0"/>
            <a:ext cx="3506787" cy="2630488"/>
          </a:xfrm>
        </p:spPr>
      </p:sp>
      <p:sp>
        <p:nvSpPr>
          <p:cNvPr id="152579"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54626" name="Rectangle 2"/>
          <p:cNvSpPr>
            <a:spLocks noGrp="1" noRot="1" noChangeAspect="1" noTextEdit="1"/>
          </p:cNvSpPr>
          <p:nvPr>
            <p:ph type="sldImg"/>
          </p:nvPr>
        </p:nvSpPr>
        <p:spPr>
          <a:xfrm>
            <a:off x="-11830050" y="0"/>
            <a:ext cx="23734713" cy="17802225"/>
          </a:xfrm>
        </p:spPr>
      </p:sp>
      <p:sp>
        <p:nvSpPr>
          <p:cNvPr id="154627"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56674" name="Rectangle 2"/>
          <p:cNvSpPr>
            <a:spLocks noGrp="1" noRot="1" noChangeAspect="1" noTextEdit="1"/>
          </p:cNvSpPr>
          <p:nvPr>
            <p:ph type="sldImg"/>
          </p:nvPr>
        </p:nvSpPr>
        <p:spPr>
          <a:xfrm>
            <a:off x="1319831625" y="0"/>
            <a:ext cx="0" cy="2147011200"/>
          </a:xfrm>
        </p:spPr>
      </p:sp>
      <p:sp>
        <p:nvSpPr>
          <p:cNvPr id="156675"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58722" name="Rectangle 2"/>
          <p:cNvSpPr>
            <a:spLocks noGrp="1" noRot="1" noChangeAspect="1" noTextEdit="1"/>
          </p:cNvSpPr>
          <p:nvPr>
            <p:ph type="sldImg"/>
          </p:nvPr>
        </p:nvSpPr>
        <p:spPr>
          <a:xfrm>
            <a:off x="1319831625" y="0"/>
            <a:ext cx="0" cy="2147011200"/>
          </a:xfrm>
        </p:spPr>
      </p:sp>
      <p:sp>
        <p:nvSpPr>
          <p:cNvPr id="158723"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60770" name="Rectangle 2"/>
          <p:cNvSpPr>
            <a:spLocks noGrp="1" noRot="1" noChangeAspect="1" noTextEdit="1"/>
          </p:cNvSpPr>
          <p:nvPr>
            <p:ph type="sldImg"/>
          </p:nvPr>
        </p:nvSpPr>
        <p:spPr>
          <a:xfrm>
            <a:off x="1319831625" y="0"/>
            <a:ext cx="0" cy="2147011200"/>
          </a:xfrm>
        </p:spPr>
      </p:sp>
      <p:sp>
        <p:nvSpPr>
          <p:cNvPr id="160771"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62818" name="Rectangle 2"/>
          <p:cNvSpPr>
            <a:spLocks noGrp="1" noRot="1" noChangeAspect="1" noTextEdit="1"/>
          </p:cNvSpPr>
          <p:nvPr>
            <p:ph type="sldImg"/>
          </p:nvPr>
        </p:nvSpPr>
        <p:spPr>
          <a:xfrm>
            <a:off x="-55529162" y="0"/>
            <a:ext cx="111132937" cy="83350100"/>
          </a:xfrm>
        </p:spPr>
      </p:sp>
      <p:sp>
        <p:nvSpPr>
          <p:cNvPr id="162819"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64866" name="Rectangle 2"/>
          <p:cNvSpPr>
            <a:spLocks noGrp="1" noRot="1" noChangeAspect="1" noTextEdit="1"/>
          </p:cNvSpPr>
          <p:nvPr>
            <p:ph type="sldImg"/>
          </p:nvPr>
        </p:nvSpPr>
        <p:spPr>
          <a:xfrm>
            <a:off x="-16708437" y="0"/>
            <a:ext cx="33491487" cy="25119013"/>
          </a:xfrm>
        </p:spPr>
      </p:sp>
      <p:sp>
        <p:nvSpPr>
          <p:cNvPr id="164867"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67938" name="Rectangle 2"/>
          <p:cNvSpPr>
            <a:spLocks noGrp="1" noRot="1" noChangeAspect="1" noTextEdit="1"/>
          </p:cNvSpPr>
          <p:nvPr>
            <p:ph type="sldImg"/>
          </p:nvPr>
        </p:nvSpPr>
        <p:spPr>
          <a:xfrm>
            <a:off x="-398462" y="0"/>
            <a:ext cx="871537" cy="655638"/>
          </a:xfrm>
        </p:spPr>
      </p:sp>
      <p:sp>
        <p:nvSpPr>
          <p:cNvPr id="167939"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5602" name="Rectangle 2"/>
          <p:cNvSpPr>
            <a:spLocks noGrp="1" noRot="1" noChangeAspect="1" noTextEdit="1"/>
          </p:cNvSpPr>
          <p:nvPr>
            <p:ph type="sldImg"/>
          </p:nvPr>
        </p:nvSpPr>
        <p:spPr>
          <a:xfrm>
            <a:off x="-166427150" y="0"/>
            <a:ext cx="332928913" cy="249697875"/>
          </a:xfrm>
        </p:spPr>
      </p:sp>
      <p:sp>
        <p:nvSpPr>
          <p:cNvPr id="25603"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69986" name="Rectangle 2"/>
          <p:cNvSpPr>
            <a:spLocks noGrp="1" noRot="1" noChangeAspect="1" noTextEdit="1"/>
          </p:cNvSpPr>
          <p:nvPr>
            <p:ph type="sldImg"/>
          </p:nvPr>
        </p:nvSpPr>
        <p:spPr>
          <a:xfrm>
            <a:off x="-115887" y="0"/>
            <a:ext cx="307975" cy="231775"/>
          </a:xfrm>
        </p:spPr>
      </p:sp>
      <p:sp>
        <p:nvSpPr>
          <p:cNvPr id="169987"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75106" name="Rectangle 2"/>
          <p:cNvSpPr>
            <a:spLocks noGrp="1" noRot="1" noChangeAspect="1" noTextEdit="1"/>
          </p:cNvSpPr>
          <p:nvPr>
            <p:ph type="sldImg"/>
          </p:nvPr>
        </p:nvSpPr>
        <p:spPr>
          <a:xfrm>
            <a:off x="1319831625" y="0"/>
            <a:ext cx="0" cy="2147011200"/>
          </a:xfrm>
        </p:spPr>
      </p:sp>
      <p:sp>
        <p:nvSpPr>
          <p:cNvPr id="175107"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77154" name="Rectangle 2"/>
          <p:cNvSpPr>
            <a:spLocks noGrp="1" noRot="1" noChangeAspect="1" noTextEdit="1"/>
          </p:cNvSpPr>
          <p:nvPr>
            <p:ph type="sldImg"/>
          </p:nvPr>
        </p:nvSpPr>
        <p:spPr>
          <a:xfrm>
            <a:off x="2147482688" y="2147482688"/>
            <a:ext cx="0" cy="0"/>
          </a:xfrm>
        </p:spPr>
      </p:sp>
      <p:sp>
        <p:nvSpPr>
          <p:cNvPr id="177155"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87394" name="Rectangle 2"/>
          <p:cNvSpPr>
            <a:spLocks noGrp="1" noRot="1" noChangeAspect="1" noTextEdit="1"/>
          </p:cNvSpPr>
          <p:nvPr>
            <p:ph type="sldImg"/>
          </p:nvPr>
        </p:nvSpPr>
        <p:spPr>
          <a:xfrm>
            <a:off x="0" y="0"/>
            <a:ext cx="0" cy="0"/>
          </a:xfrm>
        </p:spPr>
      </p:sp>
      <p:sp>
        <p:nvSpPr>
          <p:cNvPr id="187395"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89442" name="Rectangle 2"/>
          <p:cNvSpPr>
            <a:spLocks noGrp="1" noRot="1" noChangeAspect="1" noTextEdit="1"/>
          </p:cNvSpPr>
          <p:nvPr>
            <p:ph type="sldImg"/>
          </p:nvPr>
        </p:nvSpPr>
        <p:spPr>
          <a:xfrm>
            <a:off x="36513" y="0"/>
            <a:ext cx="1587" cy="0"/>
          </a:xfrm>
        </p:spPr>
      </p:sp>
      <p:sp>
        <p:nvSpPr>
          <p:cNvPr id="189443"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97634" name="Rectangle 2"/>
          <p:cNvSpPr>
            <a:spLocks noGrp="1" noRot="1" noChangeAspect="1" noTextEdit="1"/>
          </p:cNvSpPr>
          <p:nvPr>
            <p:ph type="sldImg"/>
          </p:nvPr>
        </p:nvSpPr>
        <p:spPr>
          <a:xfrm>
            <a:off x="1319831625" y="0"/>
            <a:ext cx="0" cy="2147011200"/>
          </a:xfrm>
        </p:spPr>
      </p:sp>
      <p:sp>
        <p:nvSpPr>
          <p:cNvPr id="197635" name="Rectangle 3"/>
          <p:cNvSpPr>
            <a:spLocks noGrp="1" noRot="1" noChangeAspect="1" noTextEdit="1"/>
          </p:cNvSpPr>
          <p:nvPr>
            <p:ph type="body"/>
          </p:nvPr>
        </p:nvSpPr>
        <p:spPr>
          <a:xfrm>
            <a:off x="914400" y="4343400"/>
            <a:ext cx="5029200" cy="411480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00706" name="Rectangle 2"/>
          <p:cNvSpPr>
            <a:spLocks noGrp="1" noRot="1" noChangeAspect="1" noTextEdit="1"/>
          </p:cNvSpPr>
          <p:nvPr>
            <p:ph type="sldImg"/>
          </p:nvPr>
        </p:nvSpPr>
        <p:spPr>
          <a:xfrm>
            <a:off x="-4030662" y="0"/>
            <a:ext cx="8532812" cy="6400800"/>
          </a:xfrm>
        </p:spPr>
      </p:sp>
      <p:sp>
        <p:nvSpPr>
          <p:cNvPr id="200707"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02754" name="Rectangle 2"/>
          <p:cNvSpPr>
            <a:spLocks noGrp="1" noRot="1" noChangeAspect="1" noTextEdit="1"/>
          </p:cNvSpPr>
          <p:nvPr>
            <p:ph type="sldImg"/>
          </p:nvPr>
        </p:nvSpPr>
        <p:spPr>
          <a:xfrm>
            <a:off x="-3848100" y="0"/>
            <a:ext cx="8167688" cy="6126163"/>
          </a:xfrm>
        </p:spPr>
      </p:sp>
      <p:sp>
        <p:nvSpPr>
          <p:cNvPr id="202755"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04802" name="Rectangle 2"/>
          <p:cNvSpPr>
            <a:spLocks noGrp="1" noRot="1" noChangeAspect="1" noTextEdit="1"/>
          </p:cNvSpPr>
          <p:nvPr>
            <p:ph type="sldImg"/>
          </p:nvPr>
        </p:nvSpPr>
        <p:spPr>
          <a:xfrm>
            <a:off x="1588" y="0"/>
            <a:ext cx="0" cy="0"/>
          </a:xfrm>
        </p:spPr>
      </p:sp>
      <p:sp>
        <p:nvSpPr>
          <p:cNvPr id="204803"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06850" name="Rectangle 2"/>
          <p:cNvSpPr>
            <a:spLocks noGrp="1" noRot="1" noChangeAspect="1" noTextEdit="1"/>
          </p:cNvSpPr>
          <p:nvPr>
            <p:ph type="sldImg"/>
          </p:nvPr>
        </p:nvSpPr>
        <p:spPr>
          <a:xfrm>
            <a:off x="36513" y="0"/>
            <a:ext cx="1587" cy="0"/>
          </a:xfrm>
        </p:spPr>
      </p:sp>
      <p:sp>
        <p:nvSpPr>
          <p:cNvPr id="206851"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7650" name="Rectangle 2"/>
          <p:cNvSpPr>
            <a:spLocks noGrp="1" noRot="1" noChangeAspect="1" noTextEdit="1"/>
          </p:cNvSpPr>
          <p:nvPr>
            <p:ph type="sldImg"/>
          </p:nvPr>
        </p:nvSpPr>
        <p:spPr>
          <a:xfrm>
            <a:off x="-1414265650" y="0"/>
            <a:ext cx="0" cy="2147011200"/>
          </a:xfrm>
        </p:spPr>
      </p:sp>
      <p:sp>
        <p:nvSpPr>
          <p:cNvPr id="27651"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16066" name="Rectangle 2"/>
          <p:cNvSpPr>
            <a:spLocks noGrp="1" noRot="1" noChangeAspect="1" noTextEdit="1"/>
          </p:cNvSpPr>
          <p:nvPr>
            <p:ph type="sldImg"/>
          </p:nvPr>
        </p:nvSpPr>
        <p:spPr>
          <a:xfrm>
            <a:off x="0" y="0"/>
            <a:ext cx="0" cy="0"/>
          </a:xfrm>
        </p:spPr>
      </p:sp>
      <p:sp>
        <p:nvSpPr>
          <p:cNvPr id="216067"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23234" name="Rectangle 2"/>
          <p:cNvSpPr>
            <a:spLocks noGrp="1" noRot="1" noChangeAspect="1" noTextEdit="1"/>
          </p:cNvSpPr>
          <p:nvPr>
            <p:ph type="sldImg"/>
          </p:nvPr>
        </p:nvSpPr>
        <p:spPr>
          <a:xfrm>
            <a:off x="1588" y="0"/>
            <a:ext cx="0" cy="0"/>
          </a:xfrm>
        </p:spPr>
      </p:sp>
      <p:sp>
        <p:nvSpPr>
          <p:cNvPr id="223235"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33474" name="Rectangle 2"/>
          <p:cNvSpPr>
            <a:spLocks noGrp="1" noRot="1" noChangeAspect="1" noTextEdit="1"/>
          </p:cNvSpPr>
          <p:nvPr>
            <p:ph type="sldImg"/>
          </p:nvPr>
        </p:nvSpPr>
        <p:spPr>
          <a:xfrm>
            <a:off x="0" y="0"/>
            <a:ext cx="0" cy="0"/>
          </a:xfrm>
        </p:spPr>
      </p:sp>
      <p:sp>
        <p:nvSpPr>
          <p:cNvPr id="233475" name="Rectangle 3"/>
          <p:cNvSpPr>
            <a:spLocks noGrp="1" noRot="1" noChangeAspect="1" noTextEdit="1"/>
          </p:cNvSpPr>
          <p:nvPr>
            <p:ph type="body"/>
          </p:nvPr>
        </p:nvSpPr>
        <p:spPr>
          <a:xfrm>
            <a:off x="914400" y="4343400"/>
            <a:ext cx="5029200" cy="411480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37570" name="Rectangle 2"/>
          <p:cNvSpPr>
            <a:spLocks noGrp="1" noRot="1" noChangeAspect="1" noTextEdit="1"/>
          </p:cNvSpPr>
          <p:nvPr>
            <p:ph type="sldImg"/>
          </p:nvPr>
        </p:nvSpPr>
        <p:spPr>
          <a:xfrm>
            <a:off x="36513" y="0"/>
            <a:ext cx="1587" cy="0"/>
          </a:xfrm>
        </p:spPr>
      </p:sp>
      <p:sp>
        <p:nvSpPr>
          <p:cNvPr id="237571"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39618" name="Rectangle 2"/>
          <p:cNvSpPr>
            <a:spLocks noGrp="1" noRot="1" noChangeAspect="1" noTextEdit="1"/>
          </p:cNvSpPr>
          <p:nvPr>
            <p:ph type="sldImg"/>
          </p:nvPr>
        </p:nvSpPr>
        <p:spPr>
          <a:xfrm>
            <a:off x="2147482688" y="0"/>
            <a:ext cx="960" cy="83350100"/>
          </a:xfrm>
        </p:spPr>
      </p:sp>
      <p:sp>
        <p:nvSpPr>
          <p:cNvPr id="239619" name="Rectangle 3"/>
          <p:cNvSpPr>
            <a:spLocks noGrp="1" noRot="1" noChangeAspect="1" noTextEdit="1"/>
          </p:cNvSpPr>
          <p:nvPr>
            <p:ph type="body"/>
          </p:nvPr>
        </p:nvSpPr>
        <p:spPr>
          <a:xfrm>
            <a:off x="914400" y="4343400"/>
            <a:ext cx="5029200" cy="411480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43714" name="Rectangle 2"/>
          <p:cNvSpPr>
            <a:spLocks noGrp="1" noRot="1" noChangeAspect="1" noTextEdit="1"/>
          </p:cNvSpPr>
          <p:nvPr>
            <p:ph type="sldImg"/>
          </p:nvPr>
        </p:nvSpPr>
        <p:spPr>
          <a:xfrm>
            <a:off x="36513" y="0"/>
            <a:ext cx="1587" cy="0"/>
          </a:xfrm>
        </p:spPr>
      </p:sp>
      <p:sp>
        <p:nvSpPr>
          <p:cNvPr id="243715"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46786" name="Rectangle 2"/>
          <p:cNvSpPr>
            <a:spLocks noGrp="1" noRot="1" noChangeAspect="1" noTextEdit="1"/>
          </p:cNvSpPr>
          <p:nvPr>
            <p:ph type="sldImg"/>
          </p:nvPr>
        </p:nvSpPr>
        <p:spPr>
          <a:xfrm>
            <a:off x="1319831625" y="0"/>
            <a:ext cx="0" cy="2147011200"/>
          </a:xfrm>
        </p:spPr>
      </p:sp>
      <p:sp>
        <p:nvSpPr>
          <p:cNvPr id="246787"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49858" name="Rectangle 2"/>
          <p:cNvSpPr>
            <a:spLocks noGrp="1" noRot="1" noChangeAspect="1" noTextEdit="1"/>
          </p:cNvSpPr>
          <p:nvPr>
            <p:ph type="sldImg"/>
          </p:nvPr>
        </p:nvSpPr>
        <p:spPr>
          <a:xfrm>
            <a:off x="36513" y="0"/>
            <a:ext cx="1587" cy="0"/>
          </a:xfrm>
        </p:spPr>
      </p:sp>
      <p:sp>
        <p:nvSpPr>
          <p:cNvPr id="249859"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52930" name="Rectangle 2"/>
          <p:cNvSpPr>
            <a:spLocks noGrp="1" noRot="1" noChangeAspect="1" noTextEdit="1"/>
          </p:cNvSpPr>
          <p:nvPr>
            <p:ph type="sldImg"/>
          </p:nvPr>
        </p:nvSpPr>
        <p:spPr>
          <a:xfrm>
            <a:off x="36513" y="0"/>
            <a:ext cx="1587" cy="0"/>
          </a:xfrm>
        </p:spPr>
      </p:sp>
      <p:sp>
        <p:nvSpPr>
          <p:cNvPr id="252931"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54978" name="Rectangle 2"/>
          <p:cNvSpPr>
            <a:spLocks noGrp="1" noRot="1" noChangeAspect="1" noTextEdit="1"/>
          </p:cNvSpPr>
          <p:nvPr>
            <p:ph type="sldImg"/>
          </p:nvPr>
        </p:nvSpPr>
        <p:spPr>
          <a:xfrm>
            <a:off x="1319831625" y="0"/>
            <a:ext cx="0" cy="2147011200"/>
          </a:xfrm>
        </p:spPr>
      </p:sp>
      <p:sp>
        <p:nvSpPr>
          <p:cNvPr id="254979"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9698" name="Rectangle 2"/>
          <p:cNvSpPr>
            <a:spLocks noGrp="1" noRot="1" noChangeAspect="1" noTextEdit="1"/>
          </p:cNvSpPr>
          <p:nvPr>
            <p:ph type="sldImg"/>
          </p:nvPr>
        </p:nvSpPr>
        <p:spPr>
          <a:xfrm>
            <a:off x="1319795113" y="0"/>
            <a:ext cx="0" cy="2147011200"/>
          </a:xfrm>
        </p:spPr>
      </p:sp>
      <p:sp>
        <p:nvSpPr>
          <p:cNvPr id="29699"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58050" name="Rectangle 2"/>
          <p:cNvSpPr>
            <a:spLocks noGrp="1" noRot="1" noChangeAspect="1" noTextEdit="1"/>
          </p:cNvSpPr>
          <p:nvPr>
            <p:ph type="sldImg"/>
          </p:nvPr>
        </p:nvSpPr>
        <p:spPr>
          <a:xfrm>
            <a:off x="1588" y="0"/>
            <a:ext cx="0" cy="0"/>
          </a:xfrm>
        </p:spPr>
      </p:sp>
      <p:sp>
        <p:nvSpPr>
          <p:cNvPr id="258051"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a:xfrm>
            <a:off x="1319831625" y="0"/>
            <a:ext cx="0" cy="2147011200"/>
          </a:xfrm>
        </p:spPr>
      </p:sp>
      <p:sp>
        <p:nvSpPr>
          <p:cNvPr id="31747"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3794" name="Rectangle 2"/>
          <p:cNvSpPr>
            <a:spLocks noGrp="1" noRot="1" noChangeAspect="1" noTextEdit="1"/>
          </p:cNvSpPr>
          <p:nvPr>
            <p:ph type="sldImg"/>
          </p:nvPr>
        </p:nvSpPr>
        <p:spPr>
          <a:xfrm>
            <a:off x="1319831625" y="0"/>
            <a:ext cx="0" cy="2147011200"/>
          </a:xfrm>
        </p:spPr>
      </p:sp>
      <p:sp>
        <p:nvSpPr>
          <p:cNvPr id="33795"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lstStyle/>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smtClean="0"/>
              <a:t>单击此处编辑母版副标题样式</a:t>
            </a:r>
            <a:endParaRPr lang="zh-CN" altLang="en-US" strike="noStrike" noProof="1"/>
          </a:p>
        </p:txBody>
      </p:sp>
      <p:sp>
        <p:nvSpPr>
          <p:cNvPr id="11" name="Rectangle 10"/>
          <p:cNvSpPr>
            <a:spLocks noGrp="1" noChangeArrowheads="1"/>
          </p:cNvSpPr>
          <p:nvPr>
            <p:ph type="dt" sz="half" idx="2"/>
          </p:nvPr>
        </p:nvSpPr>
        <p:spPr bwMode="auto">
          <a:xfrm>
            <a:off x="0" y="6605588"/>
            <a:ext cx="190500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91F2A510-CBE5-4473-8C47-945A18B392C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 name="Rectangle 11"/>
          <p:cNvSpPr>
            <a:spLocks noGrp="1" noChangeArrowheads="1"/>
          </p:cNvSpPr>
          <p:nvPr>
            <p:ph type="sldNum" sz="quarter" idx="4"/>
          </p:nvPr>
        </p:nvSpPr>
        <p:spPr>
          <a:xfrm>
            <a:off x="8316913" y="6597650"/>
            <a:ext cx="1258888" cy="260350"/>
          </a:xfrm>
          <a:prstGeom prst="rect">
            <a:avLst/>
          </a:prstGeom>
        </p:spPr>
        <p:txBody>
          <a:bodyPr vert="horz" wrap="square" lIns="91440" tIns="45720" rIns="91440" bIns="45720" numCol="1" anchor="t" anchorCtr="0" compatLnSpc="1"/>
          <a:lstStyle/>
          <a:p>
            <a:pPr lvl="0" algn="ctr" fontAlgn="base">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11" name="Rectangle 10"/>
          <p:cNvSpPr>
            <a:spLocks noGrp="1" noChangeArrowheads="1"/>
          </p:cNvSpPr>
          <p:nvPr>
            <p:ph type="dt" sz="half" idx="2"/>
          </p:nvPr>
        </p:nvSpPr>
        <p:spPr bwMode="auto">
          <a:xfrm>
            <a:off x="0" y="6605588"/>
            <a:ext cx="190500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C04E1285-C287-4FAD-BDFA-59948D57B0BC}"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 name="Rectangle 11"/>
          <p:cNvSpPr>
            <a:spLocks noGrp="1" noChangeArrowheads="1"/>
          </p:cNvSpPr>
          <p:nvPr>
            <p:ph type="sldNum" sz="quarter" idx="4"/>
          </p:nvPr>
        </p:nvSpPr>
        <p:spPr>
          <a:xfrm>
            <a:off x="8316913" y="6597650"/>
            <a:ext cx="1258888" cy="260350"/>
          </a:xfrm>
          <a:prstGeom prst="rect">
            <a:avLst/>
          </a:prstGeom>
        </p:spPr>
        <p:txBody>
          <a:bodyPr vert="horz" wrap="square" lIns="91440" tIns="45720" rIns="91440" bIns="45720" numCol="1" anchor="t" anchorCtr="0" compatLnSpc="1"/>
          <a:lstStyle/>
          <a:p>
            <a:pPr lvl="0" algn="ctr" fontAlgn="base">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0513" y="88900"/>
            <a:ext cx="2057400" cy="6037263"/>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68313" y="88900"/>
            <a:ext cx="6019800" cy="6037263"/>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11" name="Rectangle 10"/>
          <p:cNvSpPr>
            <a:spLocks noGrp="1" noChangeArrowheads="1"/>
          </p:cNvSpPr>
          <p:nvPr>
            <p:ph type="dt" sz="half" idx="2"/>
          </p:nvPr>
        </p:nvSpPr>
        <p:spPr bwMode="auto">
          <a:xfrm>
            <a:off x="0" y="6605588"/>
            <a:ext cx="190500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AD9E8AEB-7646-4E1C-9962-DA0ED22E7E5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 name="Rectangle 11"/>
          <p:cNvSpPr>
            <a:spLocks noGrp="1" noChangeArrowheads="1"/>
          </p:cNvSpPr>
          <p:nvPr>
            <p:ph type="sldNum" sz="quarter" idx="4"/>
          </p:nvPr>
        </p:nvSpPr>
        <p:spPr>
          <a:xfrm>
            <a:off x="8316913" y="6597650"/>
            <a:ext cx="1258888" cy="260350"/>
          </a:xfrm>
          <a:prstGeom prst="rect">
            <a:avLst/>
          </a:prstGeom>
        </p:spPr>
        <p:txBody>
          <a:bodyPr vert="horz" wrap="square" lIns="91440" tIns="45720" rIns="91440" bIns="45720" numCol="1" anchor="t" anchorCtr="0" compatLnSpc="1"/>
          <a:lstStyle/>
          <a:p>
            <a:pPr lvl="0" algn="ctr" fontAlgn="base">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11" name="Rectangle 10"/>
          <p:cNvSpPr>
            <a:spLocks noGrp="1" noChangeArrowheads="1"/>
          </p:cNvSpPr>
          <p:nvPr>
            <p:ph type="dt" sz="half" idx="2"/>
          </p:nvPr>
        </p:nvSpPr>
        <p:spPr bwMode="auto">
          <a:xfrm>
            <a:off x="0" y="6605588"/>
            <a:ext cx="190500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31ED32D6-142D-49E2-9083-D270C7496699}"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 name="Rectangle 11"/>
          <p:cNvSpPr>
            <a:spLocks noGrp="1" noChangeArrowheads="1"/>
          </p:cNvSpPr>
          <p:nvPr>
            <p:ph type="sldNum" sz="quarter" idx="4"/>
          </p:nvPr>
        </p:nvSpPr>
        <p:spPr>
          <a:xfrm>
            <a:off x="8316913" y="6597650"/>
            <a:ext cx="1258888" cy="260350"/>
          </a:xfrm>
          <a:prstGeom prst="rect">
            <a:avLst/>
          </a:prstGeom>
        </p:spPr>
        <p:txBody>
          <a:bodyPr vert="horz" wrap="square" lIns="91440" tIns="45720" rIns="91440" bIns="45720" numCol="1" anchor="t" anchorCtr="0" compatLnSpc="1"/>
          <a:lstStyle/>
          <a:p>
            <a:pPr lvl="0" algn="ctr" fontAlgn="base">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11" name="Rectangle 10"/>
          <p:cNvSpPr>
            <a:spLocks noGrp="1" noChangeArrowheads="1"/>
          </p:cNvSpPr>
          <p:nvPr>
            <p:ph type="dt" sz="half" idx="2"/>
          </p:nvPr>
        </p:nvSpPr>
        <p:spPr bwMode="auto">
          <a:xfrm>
            <a:off x="0" y="6605588"/>
            <a:ext cx="190500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9217470E-4DAB-4A49-9F0D-33F9C3AEAD89}"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 name="Rectangle 11"/>
          <p:cNvSpPr>
            <a:spLocks noGrp="1" noChangeArrowheads="1"/>
          </p:cNvSpPr>
          <p:nvPr>
            <p:ph type="sldNum" sz="quarter" idx="4"/>
          </p:nvPr>
        </p:nvSpPr>
        <p:spPr>
          <a:xfrm>
            <a:off x="8316913" y="6597650"/>
            <a:ext cx="1258888" cy="260350"/>
          </a:xfrm>
          <a:prstGeom prst="rect">
            <a:avLst/>
          </a:prstGeom>
        </p:spPr>
        <p:txBody>
          <a:bodyPr vert="horz" wrap="square" lIns="91440" tIns="45720" rIns="91440" bIns="45720" numCol="1" anchor="t" anchorCtr="0" compatLnSpc="1"/>
          <a:lstStyle/>
          <a:p>
            <a:pPr lvl="0" algn="ctr" fontAlgn="base">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68313" y="1052513"/>
            <a:ext cx="4038600" cy="5073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9313" y="1052513"/>
            <a:ext cx="4038600" cy="5073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11" name="Rectangle 10"/>
          <p:cNvSpPr>
            <a:spLocks noGrp="1" noChangeArrowheads="1"/>
          </p:cNvSpPr>
          <p:nvPr>
            <p:ph type="dt" sz="half" idx="12"/>
          </p:nvPr>
        </p:nvSpPr>
        <p:spPr bwMode="auto">
          <a:xfrm>
            <a:off x="0" y="6605588"/>
            <a:ext cx="190500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4C58D992-3EEA-4A80-A5DC-1BF2071056DB}"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 name="Rectangle 11"/>
          <p:cNvSpPr>
            <a:spLocks noGrp="1" noChangeArrowheads="1"/>
          </p:cNvSpPr>
          <p:nvPr>
            <p:ph type="sldNum" sz="quarter" idx="4"/>
          </p:nvPr>
        </p:nvSpPr>
        <p:spPr>
          <a:xfrm>
            <a:off x="8316913" y="6597650"/>
            <a:ext cx="1258888" cy="260350"/>
          </a:xfrm>
          <a:prstGeom prst="rect">
            <a:avLst/>
          </a:prstGeom>
        </p:spPr>
        <p:txBody>
          <a:bodyPr vert="horz" wrap="square" lIns="91440" tIns="45720" rIns="91440" bIns="45720" numCol="1" anchor="t" anchorCtr="0" compatLnSpc="1"/>
          <a:lstStyle/>
          <a:p>
            <a:pPr lvl="0" algn="ctr" fontAlgn="base">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11" name="Rectangle 10"/>
          <p:cNvSpPr>
            <a:spLocks noGrp="1" noChangeArrowheads="1"/>
          </p:cNvSpPr>
          <p:nvPr>
            <p:ph type="dt" sz="half" idx="12"/>
          </p:nvPr>
        </p:nvSpPr>
        <p:spPr bwMode="auto">
          <a:xfrm>
            <a:off x="0" y="6605588"/>
            <a:ext cx="190500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528B566B-B477-4896-BC7D-0CD5EC9B9C5E}"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 name="Rectangle 11"/>
          <p:cNvSpPr>
            <a:spLocks noGrp="1" noChangeArrowheads="1"/>
          </p:cNvSpPr>
          <p:nvPr>
            <p:ph type="sldNum" sz="quarter" idx="14"/>
          </p:nvPr>
        </p:nvSpPr>
        <p:spPr>
          <a:xfrm>
            <a:off x="8316913" y="6597650"/>
            <a:ext cx="1258888" cy="260350"/>
          </a:xfrm>
          <a:prstGeom prst="rect">
            <a:avLst/>
          </a:prstGeom>
        </p:spPr>
        <p:txBody>
          <a:bodyPr vert="horz" wrap="square" lIns="91440" tIns="45720" rIns="91440" bIns="45720" numCol="1" anchor="t" anchorCtr="0" compatLnSpc="1"/>
          <a:lstStyle/>
          <a:p>
            <a:pPr lvl="0" algn="ctr" fontAlgn="base">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916555" y="88900"/>
            <a:ext cx="6095365" cy="765175"/>
          </a:xfrm>
        </p:spPr>
        <p:txBody>
          <a:bodyPr/>
          <a:lstStyle/>
          <a:p>
            <a:pPr fontAlgn="base"/>
            <a:r>
              <a:rPr lang="zh-CN" altLang="en-US" strike="noStrike" noProof="1" smtClean="0"/>
              <a:t>单击此处编辑母版标题样式</a:t>
            </a:r>
            <a:endParaRPr lang="zh-CN" altLang="en-US" strike="noStrike" noProof="1"/>
          </a:p>
        </p:txBody>
      </p:sp>
      <p:sp>
        <p:nvSpPr>
          <p:cNvPr id="11" name="Rectangle 10"/>
          <p:cNvSpPr>
            <a:spLocks noGrp="1" noChangeArrowheads="1"/>
          </p:cNvSpPr>
          <p:nvPr>
            <p:ph type="dt" sz="half" idx="2"/>
          </p:nvPr>
        </p:nvSpPr>
        <p:spPr bwMode="auto">
          <a:xfrm>
            <a:off x="0" y="6605588"/>
            <a:ext cx="190500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91086B1D-23D1-4D25-803E-698CAC6F964D}"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 name="Rectangle 11"/>
          <p:cNvSpPr>
            <a:spLocks noGrp="1" noChangeArrowheads="1"/>
          </p:cNvSpPr>
          <p:nvPr>
            <p:ph type="sldNum" sz="quarter" idx="4"/>
          </p:nvPr>
        </p:nvSpPr>
        <p:spPr>
          <a:xfrm>
            <a:off x="8316913" y="6597650"/>
            <a:ext cx="1258888" cy="260350"/>
          </a:xfrm>
          <a:prstGeom prst="rect">
            <a:avLst/>
          </a:prstGeom>
        </p:spPr>
        <p:txBody>
          <a:bodyPr vert="horz" wrap="square" lIns="91440" tIns="45720" rIns="91440" bIns="45720" numCol="1" anchor="t" anchorCtr="0" compatLnSpc="1"/>
          <a:lstStyle/>
          <a:p>
            <a:pPr lvl="0" algn="ctr" fontAlgn="base">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ChangeArrowheads="1"/>
          </p:cNvSpPr>
          <p:nvPr>
            <p:ph type="dt" sz="half" idx="2"/>
          </p:nvPr>
        </p:nvSpPr>
        <p:spPr bwMode="auto">
          <a:xfrm>
            <a:off x="0" y="6605588"/>
            <a:ext cx="190500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6B0221A4-6345-4FF5-A6A2-FF60F6881180}"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 name="Rectangle 11"/>
          <p:cNvSpPr>
            <a:spLocks noGrp="1" noChangeArrowheads="1"/>
          </p:cNvSpPr>
          <p:nvPr>
            <p:ph type="sldNum" sz="quarter" idx="4"/>
          </p:nvPr>
        </p:nvSpPr>
        <p:spPr>
          <a:xfrm>
            <a:off x="8316913" y="6597650"/>
            <a:ext cx="1258888" cy="260350"/>
          </a:xfrm>
          <a:prstGeom prst="rect">
            <a:avLst/>
          </a:prstGeom>
        </p:spPr>
        <p:txBody>
          <a:bodyPr vert="horz" wrap="square" lIns="91440" tIns="45720" rIns="91440" bIns="45720" numCol="1" anchor="t" anchorCtr="0" compatLnSpc="1"/>
          <a:lstStyle/>
          <a:p>
            <a:pPr lvl="0" algn="ctr" fontAlgn="base">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11" name="Rectangle 10"/>
          <p:cNvSpPr>
            <a:spLocks noGrp="1" noChangeArrowheads="1"/>
          </p:cNvSpPr>
          <p:nvPr>
            <p:ph type="dt" sz="half" idx="12"/>
          </p:nvPr>
        </p:nvSpPr>
        <p:spPr bwMode="auto">
          <a:xfrm>
            <a:off x="0" y="6605588"/>
            <a:ext cx="190500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670080A1-544F-4BFB-B815-419F0BA7D681}"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 name="Rectangle 11"/>
          <p:cNvSpPr>
            <a:spLocks noGrp="1" noChangeArrowheads="1"/>
          </p:cNvSpPr>
          <p:nvPr>
            <p:ph type="sldNum" sz="quarter" idx="4"/>
          </p:nvPr>
        </p:nvSpPr>
        <p:spPr>
          <a:xfrm>
            <a:off x="8316913" y="6597650"/>
            <a:ext cx="1258888" cy="260350"/>
          </a:xfrm>
          <a:prstGeom prst="rect">
            <a:avLst/>
          </a:prstGeom>
        </p:spPr>
        <p:txBody>
          <a:bodyPr vert="horz" wrap="square" lIns="91440" tIns="45720" rIns="91440" bIns="45720" numCol="1" anchor="t" anchorCtr="0" compatLnSpc="1"/>
          <a:lstStyle/>
          <a:p>
            <a:pPr lvl="0" algn="ctr" fontAlgn="base">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0" rtl="0" eaLnBrk="0" fontAlgn="base" latinLnBrk="0" hangingPunct="0">
              <a:lnSpc>
                <a:spcPct val="100000"/>
              </a:lnSpc>
              <a:spcBef>
                <a:spcPct val="20000"/>
              </a:spcBef>
              <a:spcAft>
                <a:spcPct val="0"/>
              </a:spcAft>
              <a:buClr>
                <a:schemeClr val="accent2"/>
              </a:buClr>
              <a:buSzPct val="75000"/>
              <a:buFont typeface="Wingdings" panose="05000000000000000000" pitchFamily="2" charset="2"/>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sym typeface="Arial" panose="020B0604020202020204" pitchFamily="34"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11" name="Rectangle 10"/>
          <p:cNvSpPr>
            <a:spLocks noGrp="1" noChangeArrowheads="1"/>
          </p:cNvSpPr>
          <p:nvPr>
            <p:ph type="dt" sz="half" idx="12"/>
          </p:nvPr>
        </p:nvSpPr>
        <p:spPr bwMode="auto">
          <a:xfrm>
            <a:off x="0" y="6605588"/>
            <a:ext cx="190500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53A0471E-967B-459E-B706-4592125D2F3A}"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 name="Rectangle 11"/>
          <p:cNvSpPr>
            <a:spLocks noGrp="1" noChangeArrowheads="1"/>
          </p:cNvSpPr>
          <p:nvPr>
            <p:ph type="sldNum" sz="quarter" idx="4"/>
          </p:nvPr>
        </p:nvSpPr>
        <p:spPr>
          <a:xfrm>
            <a:off x="8316913" y="6597650"/>
            <a:ext cx="1258888" cy="260350"/>
          </a:xfrm>
          <a:prstGeom prst="rect">
            <a:avLst/>
          </a:prstGeom>
        </p:spPr>
        <p:txBody>
          <a:bodyPr vert="horz" wrap="square" lIns="91440" tIns="45720" rIns="91440" bIns="45720" numCol="1" anchor="t" anchorCtr="0" compatLnSpc="1"/>
          <a:lstStyle/>
          <a:p>
            <a:pPr lvl="0" algn="ctr" fontAlgn="base">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ppt页脚图片"/>
          <p:cNvPicPr>
            <a:picLocks noChangeAspect="1"/>
          </p:cNvPicPr>
          <p:nvPr/>
        </p:nvPicPr>
        <p:blipFill>
          <a:blip r:embed="rId12"/>
          <a:stretch>
            <a:fillRect/>
          </a:stretch>
        </p:blipFill>
        <p:spPr>
          <a:xfrm>
            <a:off x="0" y="6599238"/>
            <a:ext cx="9144000" cy="274637"/>
          </a:xfrm>
          <a:prstGeom prst="rect">
            <a:avLst/>
          </a:prstGeom>
          <a:noFill/>
          <a:ln w="9525">
            <a:noFill/>
          </a:ln>
        </p:spPr>
      </p:pic>
      <p:pic>
        <p:nvPicPr>
          <p:cNvPr id="1027" name="Picture 3" descr="n01"/>
          <p:cNvPicPr>
            <a:picLocks noChangeAspect="1"/>
          </p:cNvPicPr>
          <p:nvPr/>
        </p:nvPicPr>
        <p:blipFill>
          <a:blip r:embed="rId13"/>
          <a:stretch>
            <a:fillRect/>
          </a:stretch>
        </p:blipFill>
        <p:spPr>
          <a:xfrm>
            <a:off x="395288" y="0"/>
            <a:ext cx="5419725" cy="1066800"/>
          </a:xfrm>
          <a:prstGeom prst="rect">
            <a:avLst/>
          </a:prstGeom>
          <a:noFill/>
          <a:ln w="9525">
            <a:noFill/>
          </a:ln>
        </p:spPr>
      </p:pic>
      <p:sp>
        <p:nvSpPr>
          <p:cNvPr id="1028" name="Rectangle 4"/>
          <p:cNvSpPr>
            <a:spLocks noGrp="1"/>
          </p:cNvSpPr>
          <p:nvPr>
            <p:ph type="title"/>
          </p:nvPr>
        </p:nvSpPr>
        <p:spPr>
          <a:xfrm>
            <a:off x="2916238" y="88900"/>
            <a:ext cx="5627687" cy="765175"/>
          </a:xfrm>
          <a:prstGeom prst="rect">
            <a:avLst/>
          </a:prstGeom>
          <a:noFill/>
          <a:ln w="9525">
            <a:noFill/>
          </a:ln>
        </p:spPr>
        <p:txBody>
          <a:bodyPr anchor="ctr"/>
          <a:lstStyle/>
          <a:p>
            <a:pPr lvl="0"/>
            <a:r>
              <a:rPr lang="zh-CN" altLang="en-US" dirty="0"/>
              <a:t>单击此处编辑母版标题样式</a:t>
            </a:r>
            <a:endParaRPr lang="zh-CN" altLang="en-US" dirty="0"/>
          </a:p>
        </p:txBody>
      </p:sp>
      <p:sp>
        <p:nvSpPr>
          <p:cNvPr id="1029" name="Rectangle 5"/>
          <p:cNvSpPr>
            <a:spLocks noGrp="1"/>
          </p:cNvSpPr>
          <p:nvPr>
            <p:ph type="body"/>
          </p:nvPr>
        </p:nvSpPr>
        <p:spPr>
          <a:xfrm>
            <a:off x="468313" y="1052513"/>
            <a:ext cx="8229600" cy="5073650"/>
          </a:xfrm>
          <a:prstGeom prst="rect">
            <a:avLst/>
          </a:prstGeom>
          <a:noFill/>
          <a:ln w="9525">
            <a:noFill/>
          </a:ln>
        </p:spPr>
        <p:txBody>
          <a:bodyPr anchor="t"/>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pic>
        <p:nvPicPr>
          <p:cNvPr id="1030" name="Picture 6"/>
          <p:cNvPicPr>
            <a:picLocks noChangeAspect="1"/>
          </p:cNvPicPr>
          <p:nvPr/>
        </p:nvPicPr>
        <p:blipFill>
          <a:blip r:embed="rId14">
            <a:lum bright="-34000"/>
          </a:blip>
          <a:srcRect l="8948" t="1656" r="4535" b="3893"/>
          <a:stretch>
            <a:fillRect/>
          </a:stretch>
        </p:blipFill>
        <p:spPr>
          <a:xfrm>
            <a:off x="1439863" y="3068638"/>
            <a:ext cx="7704137" cy="3521075"/>
          </a:xfrm>
          <a:prstGeom prst="rect">
            <a:avLst/>
          </a:prstGeom>
          <a:noFill/>
          <a:ln w="9525">
            <a:noFill/>
          </a:ln>
        </p:spPr>
      </p:pic>
      <p:sp>
        <p:nvSpPr>
          <p:cNvPr id="1031" name="WordArt 7"/>
          <p:cNvSpPr>
            <a:spLocks noTextEdit="1"/>
          </p:cNvSpPr>
          <p:nvPr/>
        </p:nvSpPr>
        <p:spPr>
          <a:xfrm>
            <a:off x="395288" y="231775"/>
            <a:ext cx="2324100" cy="244475"/>
          </a:xfrm>
          <a:prstGeom prst="rect">
            <a:avLst/>
          </a:prstGeom>
        </p:spPr>
        <p:txBody>
          <a:bodyPr wrap="none" fromWordArt="1">
            <a:prstTxWarp prst="textPlain">
              <a:avLst>
                <a:gd name="adj" fmla="val 50000"/>
              </a:avLst>
            </a:prstTxWarp>
            <a:normAutofit fontScale="32500" lnSpcReduction="20000"/>
          </a:bodyPr>
          <a:lstStyle/>
          <a:p>
            <a:pPr algn="l"/>
            <a:r>
              <a:rPr lang="zh-CN" altLang="en-US" sz="3600" b="1">
                <a:gradFill rotWithShape="1">
                  <a:gsLst>
                    <a:gs pos="0">
                      <a:srgbClr val="000000"/>
                    </a:gs>
                    <a:gs pos="50000">
                      <a:srgbClr val="FF6600"/>
                    </a:gs>
                    <a:gs pos="100000">
                      <a:srgbClr val="000000"/>
                    </a:gs>
                  </a:gsLst>
                  <a:lin ang="18900000" scaled="1"/>
                  <a:tileRect/>
                </a:gradFill>
                <a:latin typeface="黑体" panose="02010609060101010101" pitchFamily="49" charset="-122"/>
                <a:ea typeface="黑体" panose="02010609060101010101" pitchFamily="49" charset="-122"/>
              </a:rPr>
              <a:t>中国矿业大学计算机科学与技术学院</a:t>
            </a:r>
            <a:endParaRPr lang="zh-CN" altLang="en-US" sz="3600" b="1">
              <a:gradFill rotWithShape="1">
                <a:gsLst>
                  <a:gs pos="0">
                    <a:srgbClr val="000000"/>
                  </a:gs>
                  <a:gs pos="50000">
                    <a:srgbClr val="FF6600"/>
                  </a:gs>
                  <a:gs pos="100000">
                    <a:srgbClr val="000000"/>
                  </a:gs>
                </a:gsLst>
                <a:lin ang="18900000" scaled="1"/>
                <a:tileRect/>
              </a:gradFill>
              <a:latin typeface="黑体" panose="02010609060101010101" pitchFamily="49" charset="-122"/>
              <a:ea typeface="黑体" panose="02010609060101010101" pitchFamily="49" charset="-122"/>
            </a:endParaRPr>
          </a:p>
        </p:txBody>
      </p:sp>
      <p:sp>
        <p:nvSpPr>
          <p:cNvPr id="1032" name="WordArt 8"/>
          <p:cNvSpPr>
            <a:spLocks noTextEdit="1"/>
          </p:cNvSpPr>
          <p:nvPr/>
        </p:nvSpPr>
        <p:spPr>
          <a:xfrm>
            <a:off x="395288" y="620713"/>
            <a:ext cx="2282825" cy="165100"/>
          </a:xfrm>
          <a:prstGeom prst="rect">
            <a:avLst/>
          </a:prstGeom>
        </p:spPr>
        <p:txBody>
          <a:bodyPr wrap="none" fromWordArt="1">
            <a:prstTxWarp prst="textPlain">
              <a:avLst>
                <a:gd name="adj" fmla="val 50000"/>
              </a:avLst>
            </a:prstTxWarp>
            <a:normAutofit fontScale="47500" lnSpcReduction="20000"/>
          </a:bodyPr>
          <a:lstStyle/>
          <a:p>
            <a:pPr algn="l"/>
            <a:r>
              <a:rPr lang="zh-CN" altLang="en-US" sz="1200" b="1">
                <a:ln w="9525" cap="flat" cmpd="sng">
                  <a:solidFill>
                    <a:srgbClr val="6699FF"/>
                  </a:solidFill>
                  <a:prstDash val="solid"/>
                  <a:miter/>
                  <a:headEnd type="none" w="med" len="med"/>
                  <a:tailEnd type="none" w="med" len="med"/>
                </a:ln>
                <a:solidFill>
                  <a:srgbClr val="6699FF"/>
                </a:solidFill>
                <a:latin typeface="Arial" panose="020B0604020202020204" pitchFamily="34" charset="0"/>
                <a:ea typeface="Arial" panose="020B0604020202020204" pitchFamily="34" charset="0"/>
              </a:rPr>
              <a:t>Computer Science &amp; Technology</a:t>
            </a:r>
            <a:endParaRPr lang="zh-CN" altLang="en-US" sz="1200" b="1">
              <a:ln w="9525" cap="flat" cmpd="sng">
                <a:solidFill>
                  <a:srgbClr val="6699FF"/>
                </a:solidFill>
                <a:prstDash val="solid"/>
                <a:miter/>
                <a:headEnd type="none" w="med" len="med"/>
                <a:tailEnd type="none" w="med" len="med"/>
              </a:ln>
              <a:solidFill>
                <a:srgbClr val="6699FF"/>
              </a:solidFill>
              <a:latin typeface="Arial" panose="020B0604020202020204" pitchFamily="34" charset="0"/>
              <a:ea typeface="Arial" panose="020B0604020202020204" pitchFamily="34" charset="0"/>
            </a:endParaRPr>
          </a:p>
        </p:txBody>
      </p:sp>
      <p:pic>
        <p:nvPicPr>
          <p:cNvPr id="1033" name="Picture 9" descr="BD10289_"/>
          <p:cNvPicPr preferRelativeResize="0"/>
          <p:nvPr/>
        </p:nvPicPr>
        <p:blipFill>
          <a:blip r:embed="rId15"/>
          <a:stretch>
            <a:fillRect/>
          </a:stretch>
        </p:blipFill>
        <p:spPr>
          <a:xfrm>
            <a:off x="415925" y="492125"/>
            <a:ext cx="2339975" cy="71438"/>
          </a:xfrm>
          <a:prstGeom prst="rect">
            <a:avLst/>
          </a:prstGeom>
          <a:noFill/>
          <a:ln w="9525">
            <a:noFill/>
          </a:ln>
        </p:spPr>
      </p:pic>
      <p:sp>
        <p:nvSpPr>
          <p:cNvPr id="1034" name="Rectangle 10"/>
          <p:cNvSpPr>
            <a:spLocks noGrp="1" noChangeArrowheads="1"/>
          </p:cNvSpPr>
          <p:nvPr>
            <p:ph type="dt" sz="half" idx="2"/>
          </p:nvPr>
        </p:nvSpPr>
        <p:spPr bwMode="auto">
          <a:xfrm>
            <a:off x="0" y="6605588"/>
            <a:ext cx="190500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eaLnBrk="0" hangingPunct="0">
              <a:defRPr sz="1200" b="1">
                <a:ea typeface="+mn-ea"/>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78BF32C-546B-42F5-866A-186865858437}"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ctr" rtl="0" eaLnBrk="0" fontAlgn="base" hangingPunct="0">
        <a:spcBef>
          <a:spcPct val="0"/>
        </a:spcBef>
        <a:spcAft>
          <a:spcPct val="0"/>
        </a:spcAft>
        <a:defRPr sz="3800" b="1">
          <a:solidFill>
            <a:srgbClr val="CC0000"/>
          </a:solidFill>
          <a:latin typeface="+mj-lt"/>
          <a:ea typeface="+mj-ea"/>
          <a:cs typeface="+mj-cs"/>
          <a:sym typeface="Arial" panose="020B0604020202020204" pitchFamily="34" charset="0"/>
        </a:defRPr>
      </a:lvl1pPr>
      <a:lvl2pPr algn="ctr" rtl="0" eaLnBrk="0" fontAlgn="base" hangingPunct="0">
        <a:spcBef>
          <a:spcPct val="0"/>
        </a:spcBef>
        <a:spcAft>
          <a:spcPct val="0"/>
        </a:spcAft>
        <a:defRPr sz="3800" b="1">
          <a:solidFill>
            <a:srgbClr val="CC0000"/>
          </a:solidFill>
          <a:latin typeface="Arial" panose="020B0604020202020204" pitchFamily="34" charset="0"/>
          <a:ea typeface="黑体" panose="02010609060101010101" pitchFamily="49" charset="-122"/>
          <a:sym typeface="Arial" panose="020B0604020202020204" pitchFamily="34" charset="0"/>
        </a:defRPr>
      </a:lvl2pPr>
      <a:lvl3pPr algn="ctr" rtl="0" eaLnBrk="0" fontAlgn="base" hangingPunct="0">
        <a:spcBef>
          <a:spcPct val="0"/>
        </a:spcBef>
        <a:spcAft>
          <a:spcPct val="0"/>
        </a:spcAft>
        <a:defRPr sz="3800" b="1">
          <a:solidFill>
            <a:srgbClr val="CC0000"/>
          </a:solidFill>
          <a:latin typeface="Arial" panose="020B0604020202020204" pitchFamily="34" charset="0"/>
          <a:ea typeface="黑体" panose="02010609060101010101" pitchFamily="49" charset="-122"/>
          <a:sym typeface="Arial" panose="020B0604020202020204" pitchFamily="34" charset="0"/>
        </a:defRPr>
      </a:lvl3pPr>
      <a:lvl4pPr algn="ctr" rtl="0" eaLnBrk="0" fontAlgn="base" hangingPunct="0">
        <a:spcBef>
          <a:spcPct val="0"/>
        </a:spcBef>
        <a:spcAft>
          <a:spcPct val="0"/>
        </a:spcAft>
        <a:defRPr sz="3800" b="1">
          <a:solidFill>
            <a:srgbClr val="CC0000"/>
          </a:solidFill>
          <a:latin typeface="Arial" panose="020B0604020202020204" pitchFamily="34" charset="0"/>
          <a:ea typeface="黑体" panose="02010609060101010101" pitchFamily="49" charset="-122"/>
          <a:sym typeface="Arial" panose="020B0604020202020204" pitchFamily="34" charset="0"/>
        </a:defRPr>
      </a:lvl4pPr>
      <a:lvl5pPr algn="ctr" rtl="0" eaLnBrk="0" fontAlgn="base" hangingPunct="0">
        <a:spcBef>
          <a:spcPct val="0"/>
        </a:spcBef>
        <a:spcAft>
          <a:spcPct val="0"/>
        </a:spcAft>
        <a:defRPr sz="3800" b="1">
          <a:solidFill>
            <a:srgbClr val="CC0000"/>
          </a:solidFill>
          <a:latin typeface="Arial" panose="020B0604020202020204" pitchFamily="34" charset="0"/>
          <a:ea typeface="黑体" panose="02010609060101010101" pitchFamily="49" charset="-122"/>
          <a:sym typeface="Arial" panose="020B0604020202020204" pitchFamily="34" charset="0"/>
        </a:defRPr>
      </a:lvl5pPr>
      <a:lvl6pPr marL="457200" algn="ctr" rtl="0" fontAlgn="base">
        <a:spcBef>
          <a:spcPct val="0"/>
        </a:spcBef>
        <a:spcAft>
          <a:spcPct val="0"/>
        </a:spcAft>
        <a:defRPr sz="3800" b="1">
          <a:solidFill>
            <a:srgbClr val="CC0000"/>
          </a:solidFill>
          <a:latin typeface="Arial" panose="020B0604020202020204" pitchFamily="34" charset="0"/>
          <a:ea typeface="黑体" panose="02010609060101010101" pitchFamily="49" charset="-122"/>
          <a:sym typeface="Arial" panose="020B0604020202020204" pitchFamily="34" charset="0"/>
        </a:defRPr>
      </a:lvl6pPr>
      <a:lvl7pPr marL="914400" algn="ctr" rtl="0" fontAlgn="base">
        <a:spcBef>
          <a:spcPct val="0"/>
        </a:spcBef>
        <a:spcAft>
          <a:spcPct val="0"/>
        </a:spcAft>
        <a:defRPr sz="3800" b="1">
          <a:solidFill>
            <a:srgbClr val="CC0000"/>
          </a:solidFill>
          <a:latin typeface="Arial" panose="020B0604020202020204" pitchFamily="34" charset="0"/>
          <a:ea typeface="黑体" panose="02010609060101010101" pitchFamily="49" charset="-122"/>
          <a:sym typeface="Arial" panose="020B0604020202020204" pitchFamily="34" charset="0"/>
        </a:defRPr>
      </a:lvl7pPr>
      <a:lvl8pPr marL="1371600" algn="ctr" rtl="0" fontAlgn="base">
        <a:spcBef>
          <a:spcPct val="0"/>
        </a:spcBef>
        <a:spcAft>
          <a:spcPct val="0"/>
        </a:spcAft>
        <a:defRPr sz="3800" b="1">
          <a:solidFill>
            <a:srgbClr val="CC0000"/>
          </a:solidFill>
          <a:latin typeface="Arial" panose="020B0604020202020204" pitchFamily="34" charset="0"/>
          <a:ea typeface="黑体" panose="02010609060101010101" pitchFamily="49" charset="-122"/>
          <a:sym typeface="Arial" panose="020B0604020202020204" pitchFamily="34" charset="0"/>
        </a:defRPr>
      </a:lvl8pPr>
      <a:lvl9pPr marL="1828800" algn="ctr" rtl="0" fontAlgn="base">
        <a:spcBef>
          <a:spcPct val="0"/>
        </a:spcBef>
        <a:spcAft>
          <a:spcPct val="0"/>
        </a:spcAft>
        <a:defRPr sz="3800" b="1">
          <a:solidFill>
            <a:srgbClr val="CC0000"/>
          </a:solidFill>
          <a:latin typeface="Arial" panose="020B0604020202020204" pitchFamily="34" charset="0"/>
          <a:ea typeface="黑体" panose="02010609060101010101" pitchFamily="49" charset="-122"/>
          <a:sym typeface="Arial" panose="020B0604020202020204" pitchFamily="34" charset="0"/>
        </a:defRPr>
      </a:lvl9pPr>
    </p:titleStyle>
    <p:bodyStyle>
      <a:lvl1pPr marL="342900" indent="-342900" algn="l" defTabSz="0" rtl="0" eaLnBrk="0" fontAlgn="base" hangingPunct="0">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sym typeface="Arial" panose="020B0604020202020204" pitchFamily="34" charset="0"/>
        </a:defRPr>
      </a:lvl1pPr>
      <a:lvl2pPr marL="742950" indent="-285750" algn="l" defTabSz="0" rtl="0" eaLnBrk="0" fontAlgn="base" hangingPunct="0">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sym typeface="Arial" panose="020B0604020202020204" pitchFamily="34" charset="0"/>
        </a:defRPr>
      </a:lvl2pPr>
      <a:lvl3pPr marL="1143000" indent="-228600" algn="l" defTabSz="0" rtl="0" eaLnBrk="0" fontAlgn="base" hangingPunct="0">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sym typeface="Arial" panose="020B0604020202020204" pitchFamily="34" charset="0"/>
        </a:defRPr>
      </a:lvl3pPr>
      <a:lvl4pPr marL="1600200" indent="-228600" algn="l" defTabSz="0" rtl="0" eaLnBrk="0" fontAlgn="base" hangingPunct="0">
        <a:spcBef>
          <a:spcPct val="20000"/>
        </a:spcBef>
        <a:spcAft>
          <a:spcPct val="0"/>
        </a:spcAft>
        <a:buClr>
          <a:schemeClr val="folHlink"/>
        </a:buClr>
        <a:buSzPct val="75000"/>
        <a:buFont typeface="Wingdings" panose="05000000000000000000" pitchFamily="2" charset="2"/>
        <a:buChar char="n"/>
        <a:defRPr sz="2200" b="1">
          <a:solidFill>
            <a:schemeClr val="tx1"/>
          </a:solidFill>
          <a:latin typeface="+mn-lt"/>
          <a:ea typeface="+mn-ea"/>
          <a:sym typeface="Arial" panose="020B0604020202020204" pitchFamily="34" charset="0"/>
        </a:defRPr>
      </a:lvl4pPr>
      <a:lvl5pPr marL="2057400" indent="-228600" algn="l" defTabSz="0" rtl="0" eaLnBrk="0" fontAlgn="base" hangingPunct="0">
        <a:spcBef>
          <a:spcPct val="20000"/>
        </a:spcBef>
        <a:spcAft>
          <a:spcPct val="0"/>
        </a:spcAft>
        <a:buClr>
          <a:srgbClr val="0066FF"/>
        </a:buClr>
        <a:buSzPct val="75000"/>
        <a:buFont typeface="Wingdings" panose="05000000000000000000" pitchFamily="2" charset="2"/>
        <a:buChar char="p"/>
        <a:defRPr sz="2000" b="1">
          <a:solidFill>
            <a:schemeClr val="tx1"/>
          </a:solidFill>
          <a:latin typeface="+mn-lt"/>
          <a:ea typeface="+mn-ea"/>
          <a:sym typeface="Arial" panose="020B0604020202020204" pitchFamily="34" charset="0"/>
        </a:defRPr>
      </a:lvl5pPr>
      <a:lvl6pPr marL="2514600" indent="-228600" algn="l" defTabSz="0" rtl="0" fontAlgn="base">
        <a:spcBef>
          <a:spcPct val="20000"/>
        </a:spcBef>
        <a:spcAft>
          <a:spcPct val="0"/>
        </a:spcAft>
        <a:buClr>
          <a:srgbClr val="0066FF"/>
        </a:buClr>
        <a:buSzPct val="75000"/>
        <a:buFont typeface="Wingdings" panose="05000000000000000000" pitchFamily="2" charset="2"/>
        <a:buChar char="p"/>
        <a:defRPr sz="2000" b="1">
          <a:solidFill>
            <a:schemeClr val="tx1"/>
          </a:solidFill>
          <a:latin typeface="+mn-lt"/>
          <a:ea typeface="+mn-ea"/>
          <a:sym typeface="Arial" panose="020B0604020202020204" pitchFamily="34" charset="0"/>
        </a:defRPr>
      </a:lvl6pPr>
      <a:lvl7pPr marL="2971800" indent="-228600" algn="l" defTabSz="0" rtl="0" fontAlgn="base">
        <a:spcBef>
          <a:spcPct val="20000"/>
        </a:spcBef>
        <a:spcAft>
          <a:spcPct val="0"/>
        </a:spcAft>
        <a:buClr>
          <a:srgbClr val="0066FF"/>
        </a:buClr>
        <a:buSzPct val="75000"/>
        <a:buFont typeface="Wingdings" panose="05000000000000000000" pitchFamily="2" charset="2"/>
        <a:buChar char="p"/>
        <a:defRPr sz="2000" b="1">
          <a:solidFill>
            <a:schemeClr val="tx1"/>
          </a:solidFill>
          <a:latin typeface="+mn-lt"/>
          <a:ea typeface="+mn-ea"/>
          <a:sym typeface="Arial" panose="020B0604020202020204" pitchFamily="34" charset="0"/>
        </a:defRPr>
      </a:lvl7pPr>
      <a:lvl8pPr marL="3429000" indent="-228600" algn="l" defTabSz="0" rtl="0" fontAlgn="base">
        <a:spcBef>
          <a:spcPct val="20000"/>
        </a:spcBef>
        <a:spcAft>
          <a:spcPct val="0"/>
        </a:spcAft>
        <a:buClr>
          <a:srgbClr val="0066FF"/>
        </a:buClr>
        <a:buSzPct val="75000"/>
        <a:buFont typeface="Wingdings" panose="05000000000000000000" pitchFamily="2" charset="2"/>
        <a:buChar char="p"/>
        <a:defRPr sz="2000" b="1">
          <a:solidFill>
            <a:schemeClr val="tx1"/>
          </a:solidFill>
          <a:latin typeface="+mn-lt"/>
          <a:ea typeface="+mn-ea"/>
          <a:sym typeface="Arial" panose="020B0604020202020204" pitchFamily="34" charset="0"/>
        </a:defRPr>
      </a:lvl8pPr>
      <a:lvl9pPr marL="3886200" indent="-228600" algn="l" defTabSz="0" rtl="0" fontAlgn="base">
        <a:spcBef>
          <a:spcPct val="20000"/>
        </a:spcBef>
        <a:spcAft>
          <a:spcPct val="0"/>
        </a:spcAft>
        <a:buClr>
          <a:srgbClr val="0066FF"/>
        </a:buClr>
        <a:buSzPct val="75000"/>
        <a:buFont typeface="Wingdings" panose="05000000000000000000" pitchFamily="2" charset="2"/>
        <a:buChar char="p"/>
        <a:defRPr sz="2000" b="1">
          <a:solidFill>
            <a:schemeClr val="tx1"/>
          </a:solidFill>
          <a:latin typeface="+mn-lt"/>
          <a:ea typeface="+mn-ea"/>
          <a:sym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6.wmf"/><Relationship Id="rId4" Type="http://schemas.openxmlformats.org/officeDocument/2006/relationships/hyperlink" Target="mailto:zbcumt@cumt.edu.cn" TargetMode="External"/><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6.jpeg"/><Relationship Id="rId1" Type="http://schemas.openxmlformats.org/officeDocument/2006/relationships/image" Target="../media/image45.jpe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1.xml"/><Relationship Id="rId2" Type="http://schemas.openxmlformats.org/officeDocument/2006/relationships/image" Target="../media/image9.wmf"/><Relationship Id="rId1" Type="http://schemas.openxmlformats.org/officeDocument/2006/relationships/image" Target="../media/image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7.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9.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9.wmf"/><Relationship Id="rId1"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emf"/></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emf"/></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emf"/></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emf"/></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emf"/></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emf"/></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emf"/></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emf"/></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emf"/></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emf"/></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emf"/></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emf"/></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emf"/></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emf"/></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emf"/></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58.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5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9" Type="http://schemas.openxmlformats.org/officeDocument/2006/relationships/image" Target="../media/image34.GIF"/><Relationship Id="rId8" Type="http://schemas.openxmlformats.org/officeDocument/2006/relationships/image" Target="../media/image33.GIF"/><Relationship Id="rId7" Type="http://schemas.openxmlformats.org/officeDocument/2006/relationships/image" Target="../media/image32.wmf"/><Relationship Id="rId6" Type="http://schemas.openxmlformats.org/officeDocument/2006/relationships/image" Target="../media/image31.GIF"/><Relationship Id="rId5" Type="http://schemas.openxmlformats.org/officeDocument/2006/relationships/image" Target="../media/image30.png"/><Relationship Id="rId4" Type="http://schemas.openxmlformats.org/officeDocument/2006/relationships/image" Target="../media/image29.wmf"/><Relationship Id="rId3" Type="http://schemas.openxmlformats.org/officeDocument/2006/relationships/image" Target="../media/image28.GIF"/><Relationship Id="rId27" Type="http://schemas.openxmlformats.org/officeDocument/2006/relationships/vmlDrawing" Target="../drawings/vmlDrawing1.vml"/><Relationship Id="rId26" Type="http://schemas.openxmlformats.org/officeDocument/2006/relationships/slideLayout" Target="../slideLayouts/slideLayout7.xml"/><Relationship Id="rId25" Type="http://schemas.openxmlformats.org/officeDocument/2006/relationships/audio" Target="../media/audio7.wav"/><Relationship Id="rId24" Type="http://schemas.openxmlformats.org/officeDocument/2006/relationships/audio" Target="../media/audio6.wav"/><Relationship Id="rId23" Type="http://schemas.openxmlformats.org/officeDocument/2006/relationships/audio" Target="../media/audio5.wav"/><Relationship Id="rId22" Type="http://schemas.openxmlformats.org/officeDocument/2006/relationships/audio" Target="../media/audio4.wav"/><Relationship Id="rId21" Type="http://schemas.openxmlformats.org/officeDocument/2006/relationships/audio" Target="../media/audio3.wav"/><Relationship Id="rId20" Type="http://schemas.openxmlformats.org/officeDocument/2006/relationships/audio" Target="../media/audio2.wav"/><Relationship Id="rId2" Type="http://schemas.openxmlformats.org/officeDocument/2006/relationships/image" Target="../media/image27.jpeg"/><Relationship Id="rId19" Type="http://schemas.openxmlformats.org/officeDocument/2006/relationships/slide" Target="slide58.xml"/><Relationship Id="rId18" Type="http://schemas.openxmlformats.org/officeDocument/2006/relationships/image" Target="../media/image41.GIF"/><Relationship Id="rId17" Type="http://schemas.openxmlformats.org/officeDocument/2006/relationships/image" Target="../media/image40.png"/><Relationship Id="rId16" Type="http://schemas.openxmlformats.org/officeDocument/2006/relationships/audio" Target="../media/audio1.wav"/><Relationship Id="rId15" Type="http://schemas.openxmlformats.org/officeDocument/2006/relationships/image" Target="../media/image39.GIF"/><Relationship Id="rId14" Type="http://schemas.openxmlformats.org/officeDocument/2006/relationships/image" Target="../media/image38.wmf"/><Relationship Id="rId13" Type="http://schemas.openxmlformats.org/officeDocument/2006/relationships/image" Target="../media/image37.jpeg"/><Relationship Id="rId12" Type="http://schemas.openxmlformats.org/officeDocument/2006/relationships/image" Target="../media/image36.wmf"/><Relationship Id="rId11" Type="http://schemas.openxmlformats.org/officeDocument/2006/relationships/oleObject" Target="../embeddings/oleObject1.bin"/><Relationship Id="rId10" Type="http://schemas.openxmlformats.org/officeDocument/2006/relationships/image" Target="../media/image35.GIF"/><Relationship Id="rId1" Type="http://schemas.openxmlformats.org/officeDocument/2006/relationships/image" Target="../media/image26.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58.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58.xml"/></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audio" Target="../media/audio8.wav"/><Relationship Id="rId2" Type="http://schemas.openxmlformats.org/officeDocument/2006/relationships/slide" Target="slide58.xml"/><Relationship Id="rId1" Type="http://schemas.openxmlformats.org/officeDocument/2006/relationships/image" Target="../media/image42.GIF"/></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58.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58.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58.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58.xml"/><Relationship Id="rId1" Type="http://schemas.openxmlformats.org/officeDocument/2006/relationships/image" Target="../media/image42.GIF"/></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58.xml"/><Relationship Id="rId1" Type="http://schemas.openxmlformats.org/officeDocument/2006/relationships/image" Target="../media/image42.GIF"/></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5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audio" Target="../media/audio9.wav"/><Relationship Id="rId2" Type="http://schemas.openxmlformats.org/officeDocument/2006/relationships/image" Target="../media/image43.png"/><Relationship Id="rId1" Type="http://schemas.openxmlformats.org/officeDocument/2006/relationships/oleObject" Target="../embeddings/oleObject2.bin"/></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audio" Target="../media/audio9.wav"/></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337" name="Picture 4"/>
          <p:cNvPicPr>
            <a:picLocks noChangeAspect="1"/>
          </p:cNvPicPr>
          <p:nvPr/>
        </p:nvPicPr>
        <p:blipFill>
          <a:blip r:embed="rId1"/>
          <a:srcRect l="8948" t="1656" r="4535" b="3893"/>
          <a:stretch>
            <a:fillRect/>
          </a:stretch>
        </p:blipFill>
        <p:spPr>
          <a:xfrm>
            <a:off x="1042988" y="2997200"/>
            <a:ext cx="6902450" cy="2713038"/>
          </a:xfrm>
          <a:prstGeom prst="rect">
            <a:avLst/>
          </a:prstGeom>
          <a:noFill/>
          <a:ln w="9525">
            <a:noFill/>
          </a:ln>
        </p:spPr>
      </p:pic>
      <p:sp>
        <p:nvSpPr>
          <p:cNvPr id="14338" name="Line 5"/>
          <p:cNvSpPr/>
          <p:nvPr/>
        </p:nvSpPr>
        <p:spPr>
          <a:xfrm>
            <a:off x="457200" y="6172200"/>
            <a:ext cx="8229600" cy="0"/>
          </a:xfrm>
          <a:prstGeom prst="line">
            <a:avLst/>
          </a:prstGeom>
          <a:ln w="19050" cap="flat" cmpd="sng">
            <a:solidFill>
              <a:schemeClr val="accent2"/>
            </a:solidFill>
            <a:prstDash val="solid"/>
            <a:miter/>
            <a:headEnd type="none" w="med" len="med"/>
            <a:tailEnd type="none" w="med" len="med"/>
          </a:ln>
        </p:spPr>
      </p:sp>
      <p:sp>
        <p:nvSpPr>
          <p:cNvPr id="14339" name="Line 6"/>
          <p:cNvSpPr/>
          <p:nvPr/>
        </p:nvSpPr>
        <p:spPr>
          <a:xfrm>
            <a:off x="107950" y="908050"/>
            <a:ext cx="8567738" cy="0"/>
          </a:xfrm>
          <a:prstGeom prst="line">
            <a:avLst/>
          </a:prstGeom>
          <a:ln w="19050" cap="flat" cmpd="sng">
            <a:solidFill>
              <a:schemeClr val="accent2"/>
            </a:solidFill>
            <a:prstDash val="solid"/>
            <a:miter/>
            <a:headEnd type="none" w="med" len="med"/>
            <a:tailEnd type="none" w="med" len="med"/>
          </a:ln>
        </p:spPr>
      </p:sp>
      <p:pic>
        <p:nvPicPr>
          <p:cNvPr id="14340" name="Picture 7" descr="计算机科学与技术学院"/>
          <p:cNvPicPr>
            <a:picLocks noChangeAspect="1"/>
          </p:cNvPicPr>
          <p:nvPr/>
        </p:nvPicPr>
        <p:blipFill>
          <a:blip r:embed="rId2">
            <a:clrChange>
              <a:clrFrom>
                <a:srgbClr val="F0F2F1"/>
              </a:clrFrom>
              <a:clrTo>
                <a:srgbClr val="F0F2F1">
                  <a:alpha val="0"/>
                </a:srgbClr>
              </a:clrTo>
            </a:clrChange>
          </a:blip>
          <a:stretch>
            <a:fillRect/>
          </a:stretch>
        </p:blipFill>
        <p:spPr>
          <a:xfrm>
            <a:off x="903288" y="127000"/>
            <a:ext cx="7129462" cy="711200"/>
          </a:xfrm>
          <a:prstGeom prst="rect">
            <a:avLst/>
          </a:prstGeom>
          <a:noFill/>
          <a:ln w="9525">
            <a:noFill/>
          </a:ln>
        </p:spPr>
      </p:pic>
      <p:pic>
        <p:nvPicPr>
          <p:cNvPr id="14341" name="Picture 8" descr="ppt页脚图片"/>
          <p:cNvPicPr>
            <a:picLocks noChangeAspect="1"/>
          </p:cNvPicPr>
          <p:nvPr/>
        </p:nvPicPr>
        <p:blipFill>
          <a:blip r:embed="rId3"/>
          <a:stretch>
            <a:fillRect/>
          </a:stretch>
        </p:blipFill>
        <p:spPr>
          <a:xfrm>
            <a:off x="0" y="6599238"/>
            <a:ext cx="9144000" cy="274637"/>
          </a:xfrm>
          <a:prstGeom prst="rect">
            <a:avLst/>
          </a:prstGeom>
          <a:noFill/>
          <a:ln w="9525">
            <a:noFill/>
          </a:ln>
        </p:spPr>
      </p:pic>
      <p:sp>
        <p:nvSpPr>
          <p:cNvPr id="14342" name="Rectangle 10"/>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4343" name="Rectangle 2"/>
          <p:cNvSpPr>
            <a:spLocks noGrp="1"/>
          </p:cNvSpPr>
          <p:nvPr>
            <p:ph type="ctrTitle"/>
          </p:nvPr>
        </p:nvSpPr>
        <p:spPr>
          <a:xfrm>
            <a:off x="684213" y="1341438"/>
            <a:ext cx="7772400" cy="1470025"/>
          </a:xfrm>
        </p:spPr>
        <p:txBody>
          <a:bodyPr vert="horz" wrap="square" lIns="91440" tIns="45720" rIns="91440" bIns="45720" anchor="ctr"/>
          <a:lstStyle/>
          <a:p>
            <a:pPr eaLnBrk="1" hangingPunct="1">
              <a:buClrTx/>
              <a:buSzTx/>
              <a:buFontTx/>
            </a:pPr>
            <a:r>
              <a:rPr lang="zh-CN" altLang="en-US" sz="5100" dirty="0"/>
              <a:t>软件工程</a:t>
            </a:r>
            <a:endParaRPr lang="zh-CN" altLang="en-US" dirty="0"/>
          </a:p>
        </p:txBody>
      </p:sp>
      <p:sp>
        <p:nvSpPr>
          <p:cNvPr id="14344" name="Rectangle 3"/>
          <p:cNvSpPr>
            <a:spLocks noGrp="1"/>
          </p:cNvSpPr>
          <p:nvPr>
            <p:ph type="subTitle" idx="1"/>
          </p:nvPr>
        </p:nvSpPr>
        <p:spPr>
          <a:xfrm>
            <a:off x="3276600" y="3573463"/>
            <a:ext cx="4679950" cy="1752600"/>
          </a:xfrm>
        </p:spPr>
        <p:txBody>
          <a:bodyPr vert="horz" wrap="square" lIns="91440" tIns="45720" rIns="91440" bIns="45720" anchor="t"/>
          <a:lstStyle/>
          <a:p>
            <a:pPr algn="l" defTabSz="0" eaLnBrk="1" hangingPunct="1">
              <a:buSzPct val="75000"/>
            </a:pPr>
            <a:r>
              <a:rPr lang="zh-CN" altLang="en-US" sz="2400" dirty="0">
                <a:latin typeface="+mn-lt"/>
                <a:ea typeface="+mn-ea"/>
                <a:cs typeface="+mn-cs"/>
                <a:sym typeface="Arial" panose="020B0604020202020204" pitchFamily="34" charset="0"/>
              </a:rPr>
              <a:t>主讲人：王荣存</a:t>
            </a:r>
            <a:endParaRPr lang="zh-CN" altLang="en-US" sz="2400" dirty="0">
              <a:latin typeface="+mn-lt"/>
              <a:ea typeface="+mn-ea"/>
              <a:cs typeface="+mn-cs"/>
              <a:sym typeface="Arial" panose="020B0604020202020204" pitchFamily="34" charset="0"/>
            </a:endParaRPr>
          </a:p>
          <a:p>
            <a:pPr algn="l" defTabSz="0" eaLnBrk="1" hangingPunct="1">
              <a:buSzPct val="75000"/>
            </a:pPr>
            <a:r>
              <a:rPr lang="en-US" altLang="zh-CN" sz="2400" dirty="0">
                <a:latin typeface="+mn-lt"/>
                <a:ea typeface="+mn-ea"/>
                <a:cs typeface="+mn-cs"/>
                <a:sym typeface="Arial" panose="020B0604020202020204" pitchFamily="34" charset="0"/>
              </a:rPr>
              <a:t>E_Mail</a:t>
            </a:r>
            <a:r>
              <a:rPr lang="zh-CN" altLang="en-US" sz="2400" dirty="0">
                <a:latin typeface="+mn-lt"/>
                <a:ea typeface="+mn-ea"/>
                <a:cs typeface="+mn-cs"/>
                <a:sym typeface="Arial" panose="020B0604020202020204" pitchFamily="34" charset="0"/>
              </a:rPr>
              <a:t>：</a:t>
            </a:r>
            <a:r>
              <a:rPr lang="zh-CN" altLang="en-US" sz="2400" dirty="0">
                <a:latin typeface="+mn-lt"/>
                <a:ea typeface="+mn-ea"/>
                <a:cs typeface="+mn-cs"/>
                <a:sym typeface="Arial" panose="020B0604020202020204" pitchFamily="34" charset="0"/>
                <a:hlinkClick r:id="rId4"/>
              </a:rPr>
              <a:t>rcwang</a:t>
            </a:r>
            <a:r>
              <a:rPr lang="en-US" altLang="zh-CN" sz="2400" dirty="0">
                <a:latin typeface="+mn-lt"/>
                <a:ea typeface="+mn-ea"/>
                <a:cs typeface="+mn-cs"/>
                <a:sym typeface="Arial" panose="020B0604020202020204" pitchFamily="34" charset="0"/>
                <a:hlinkClick r:id="rId4"/>
              </a:rPr>
              <a:t>@cumt.edu.cn</a:t>
            </a:r>
            <a:r>
              <a:rPr lang="en-US" altLang="zh-CN" sz="2400" dirty="0">
                <a:latin typeface="+mn-lt"/>
                <a:ea typeface="+mn-ea"/>
                <a:cs typeface="+mn-cs"/>
                <a:sym typeface="Arial" panose="020B0604020202020204" pitchFamily="34" charset="0"/>
              </a:rPr>
              <a:t>  </a:t>
            </a:r>
            <a:endParaRPr lang="en-US" altLang="zh-CN" sz="2400" dirty="0">
              <a:latin typeface="+mn-lt"/>
              <a:ea typeface="+mn-ea"/>
              <a:cs typeface="+mn-cs"/>
              <a:sym typeface="Arial" panose="020B0604020202020204" pitchFamily="34" charset="0"/>
            </a:endParaRPr>
          </a:p>
        </p:txBody>
      </p:sp>
      <p:pic>
        <p:nvPicPr>
          <p:cNvPr id="14345" name="Picture 4" descr="pe01064_"/>
          <p:cNvPicPr>
            <a:picLocks noChangeAspect="1"/>
          </p:cNvPicPr>
          <p:nvPr/>
        </p:nvPicPr>
        <p:blipFill>
          <a:blip r:embed="rId5"/>
          <a:stretch>
            <a:fillRect/>
          </a:stretch>
        </p:blipFill>
        <p:spPr>
          <a:xfrm>
            <a:off x="285750" y="2781300"/>
            <a:ext cx="3054350" cy="338455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674"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28675"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2.3 </a:t>
            </a:r>
            <a:r>
              <a:rPr lang="zh-CN" altLang="en-US" dirty="0"/>
              <a:t>系统流程图</a:t>
            </a:r>
            <a:endParaRPr lang="zh-CN" altLang="en-US" dirty="0"/>
          </a:p>
        </p:txBody>
      </p:sp>
      <p:sp>
        <p:nvSpPr>
          <p:cNvPr id="28676"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en-US" altLang="zh-CN" dirty="0">
                <a:solidFill>
                  <a:srgbClr val="CC0000"/>
                </a:solidFill>
                <a:latin typeface="+mn-lt"/>
                <a:ea typeface="+mn-ea"/>
                <a:cs typeface="+mn-cs"/>
                <a:sym typeface="Arial" panose="020B0604020202020204" pitchFamily="34" charset="0"/>
              </a:rPr>
              <a:t>【</a:t>
            </a:r>
            <a:r>
              <a:rPr lang="zh-CN" altLang="en-US" dirty="0">
                <a:solidFill>
                  <a:srgbClr val="CC0000"/>
                </a:solidFill>
                <a:latin typeface="+mn-lt"/>
                <a:ea typeface="+mn-ea"/>
                <a:cs typeface="+mn-cs"/>
                <a:sym typeface="Arial" panose="020B0604020202020204" pitchFamily="34" charset="0"/>
              </a:rPr>
              <a:t>例</a:t>
            </a:r>
            <a:r>
              <a:rPr lang="en-US" altLang="zh-CN" dirty="0">
                <a:solidFill>
                  <a:srgbClr val="CC0000"/>
                </a:solidFill>
                <a:latin typeface="+mn-lt"/>
                <a:ea typeface="+mn-ea"/>
                <a:cs typeface="+mn-cs"/>
                <a:sym typeface="Arial" panose="020B0604020202020204" pitchFamily="34" charset="0"/>
              </a:rPr>
              <a:t>1】</a:t>
            </a:r>
            <a:r>
              <a:rPr lang="zh-CN" altLang="en-US" dirty="0">
                <a:solidFill>
                  <a:srgbClr val="CC0000"/>
                </a:solidFill>
                <a:latin typeface="+mn-lt"/>
                <a:ea typeface="+mn-ea"/>
                <a:cs typeface="+mn-cs"/>
                <a:sym typeface="Arial" panose="020B0604020202020204" pitchFamily="34" charset="0"/>
              </a:rPr>
              <a:t>教材销售系统。</a:t>
            </a:r>
            <a:endParaRPr lang="zh-CN" altLang="en-US" dirty="0">
              <a:solidFill>
                <a:srgbClr val="CC0000"/>
              </a:solidFill>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solidFill>
                  <a:srgbClr val="0000FF"/>
                </a:solidFill>
                <a:latin typeface="+mn-lt"/>
                <a:ea typeface="+mn-ea"/>
                <a:sym typeface="Arial" panose="020B0604020202020204" pitchFamily="34" charset="0"/>
              </a:rPr>
              <a:t>售书过程：</a:t>
            </a:r>
            <a:endParaRPr lang="zh-CN" altLang="en-US" dirty="0">
              <a:solidFill>
                <a:srgbClr val="0000FF"/>
              </a:solidFill>
              <a:latin typeface="+mn-lt"/>
              <a:ea typeface="+mn-ea"/>
              <a:sym typeface="Arial" panose="020B0604020202020204" pitchFamily="34" charset="0"/>
            </a:endParaRPr>
          </a:p>
          <a:p>
            <a:pPr marL="1143000" lvl="2" indent="-228600" algn="l" defTabSz="0" eaLnBrk="1" hangingPunct="1">
              <a:buSzPct val="75000"/>
              <a:buChar char="p"/>
            </a:pPr>
            <a:r>
              <a:rPr lang="zh-CN" altLang="en-US" i="1" dirty="0">
                <a:solidFill>
                  <a:srgbClr val="0000FF"/>
                </a:solidFill>
                <a:latin typeface="+mn-lt"/>
                <a:ea typeface="+mn-ea"/>
                <a:sym typeface="Arial" panose="020B0604020202020204" pitchFamily="34" charset="0"/>
              </a:rPr>
              <a:t>学生</a:t>
            </a:r>
            <a:r>
              <a:rPr lang="zh-CN" altLang="en-US" dirty="0">
                <a:latin typeface="+mn-lt"/>
                <a:ea typeface="+mn-ea"/>
                <a:sym typeface="Arial" panose="020B0604020202020204" pitchFamily="34" charset="0"/>
              </a:rPr>
              <a:t>找系办公室的</a:t>
            </a:r>
            <a:r>
              <a:rPr lang="zh-CN" altLang="en-US" i="1" dirty="0">
                <a:solidFill>
                  <a:srgbClr val="0000FF"/>
                </a:solidFill>
                <a:latin typeface="+mn-lt"/>
                <a:ea typeface="+mn-ea"/>
                <a:sym typeface="Arial" panose="020B0604020202020204" pitchFamily="34" charset="0"/>
              </a:rPr>
              <a:t>张秘书</a:t>
            </a:r>
            <a:r>
              <a:rPr lang="zh-CN" altLang="en-US" dirty="0">
                <a:latin typeface="+mn-lt"/>
                <a:ea typeface="+mn-ea"/>
                <a:sym typeface="Arial" panose="020B0604020202020204" pitchFamily="34" charset="0"/>
              </a:rPr>
              <a:t>开一个</a:t>
            </a:r>
            <a:r>
              <a:rPr lang="zh-CN" altLang="en-US" i="1" dirty="0">
                <a:solidFill>
                  <a:srgbClr val="009900"/>
                </a:solidFill>
                <a:latin typeface="+mn-lt"/>
                <a:ea typeface="+mn-ea"/>
                <a:sym typeface="Arial" panose="020B0604020202020204" pitchFamily="34" charset="0"/>
              </a:rPr>
              <a:t>购书单</a:t>
            </a:r>
            <a:r>
              <a:rPr lang="zh-CN" altLang="en-US" dirty="0">
                <a:latin typeface="+mn-lt"/>
                <a:ea typeface="+mn-ea"/>
                <a:sym typeface="Arial" panose="020B0604020202020204" pitchFamily="34" charset="0"/>
              </a:rPr>
              <a:t>；</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zh-CN" altLang="en-US" dirty="0">
                <a:latin typeface="+mn-lt"/>
                <a:ea typeface="+mn-ea"/>
                <a:sym typeface="Arial" panose="020B0604020202020204" pitchFamily="34" charset="0"/>
              </a:rPr>
              <a:t>凭</a:t>
            </a:r>
            <a:r>
              <a:rPr lang="zh-CN" altLang="en-US" i="1" dirty="0">
                <a:solidFill>
                  <a:srgbClr val="009900"/>
                </a:solidFill>
                <a:latin typeface="+mn-lt"/>
                <a:ea typeface="+mn-ea"/>
                <a:sym typeface="Arial" panose="020B0604020202020204" pitchFamily="34" charset="0"/>
              </a:rPr>
              <a:t>购书单</a:t>
            </a:r>
            <a:r>
              <a:rPr lang="zh-CN" altLang="en-US" dirty="0">
                <a:latin typeface="+mn-lt"/>
                <a:ea typeface="+mn-ea"/>
                <a:sym typeface="Arial" panose="020B0604020202020204" pitchFamily="34" charset="0"/>
              </a:rPr>
              <a:t>找教材科的</a:t>
            </a:r>
            <a:r>
              <a:rPr lang="zh-CN" altLang="en-US" i="1" dirty="0">
                <a:solidFill>
                  <a:srgbClr val="0000FF"/>
                </a:solidFill>
                <a:latin typeface="+mn-lt"/>
                <a:ea typeface="+mn-ea"/>
                <a:sym typeface="Arial" panose="020B0604020202020204" pitchFamily="34" charset="0"/>
              </a:rPr>
              <a:t>王会计</a:t>
            </a:r>
            <a:r>
              <a:rPr lang="zh-CN" altLang="en-US" dirty="0">
                <a:latin typeface="+mn-lt"/>
                <a:ea typeface="+mn-ea"/>
                <a:sym typeface="Arial" panose="020B0604020202020204" pitchFamily="34" charset="0"/>
              </a:rPr>
              <a:t>开</a:t>
            </a:r>
            <a:r>
              <a:rPr lang="zh-CN" altLang="en-US" i="1" dirty="0">
                <a:solidFill>
                  <a:srgbClr val="009900"/>
                </a:solidFill>
                <a:latin typeface="+mn-lt"/>
                <a:ea typeface="+mn-ea"/>
                <a:sym typeface="Arial" panose="020B0604020202020204" pitchFamily="34" charset="0"/>
              </a:rPr>
              <a:t>购书发票</a:t>
            </a:r>
            <a:r>
              <a:rPr lang="zh-CN" altLang="en-US" dirty="0">
                <a:latin typeface="+mn-lt"/>
                <a:ea typeface="+mn-ea"/>
                <a:sym typeface="Arial" panose="020B0604020202020204" pitchFamily="34" charset="0"/>
              </a:rPr>
              <a:t>；</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zh-CN" altLang="en-US" dirty="0">
                <a:latin typeface="+mn-lt"/>
                <a:ea typeface="+mn-ea"/>
                <a:sym typeface="Arial" panose="020B0604020202020204" pitchFamily="34" charset="0"/>
              </a:rPr>
              <a:t>向</a:t>
            </a:r>
            <a:r>
              <a:rPr lang="zh-CN" altLang="en-US" i="1" dirty="0">
                <a:solidFill>
                  <a:srgbClr val="0000FF"/>
                </a:solidFill>
                <a:latin typeface="+mn-lt"/>
                <a:ea typeface="+mn-ea"/>
                <a:sym typeface="Arial" panose="020B0604020202020204" pitchFamily="34" charset="0"/>
              </a:rPr>
              <a:t>李出纳员</a:t>
            </a:r>
            <a:r>
              <a:rPr lang="zh-CN" altLang="en-US" dirty="0">
                <a:latin typeface="+mn-lt"/>
                <a:ea typeface="+mn-ea"/>
                <a:sym typeface="Arial" panose="020B0604020202020204" pitchFamily="34" charset="0"/>
              </a:rPr>
              <a:t>交书费开</a:t>
            </a:r>
            <a:r>
              <a:rPr lang="zh-CN" altLang="en-US" i="1" dirty="0">
                <a:solidFill>
                  <a:srgbClr val="009900"/>
                </a:solidFill>
                <a:latin typeface="+mn-lt"/>
                <a:ea typeface="+mn-ea"/>
                <a:sym typeface="Arial" panose="020B0604020202020204" pitchFamily="34" charset="0"/>
              </a:rPr>
              <a:t>领书单</a:t>
            </a:r>
            <a:r>
              <a:rPr lang="zh-CN" altLang="en-US" dirty="0">
                <a:latin typeface="+mn-lt"/>
                <a:ea typeface="+mn-ea"/>
                <a:sym typeface="Arial" panose="020B0604020202020204" pitchFamily="34" charset="0"/>
              </a:rPr>
              <a:t>；</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zh-CN" altLang="en-US" dirty="0">
                <a:latin typeface="+mn-lt"/>
                <a:ea typeface="+mn-ea"/>
                <a:sym typeface="Arial" panose="020B0604020202020204" pitchFamily="34" charset="0"/>
              </a:rPr>
              <a:t>学生拿着</a:t>
            </a:r>
            <a:r>
              <a:rPr lang="zh-CN" altLang="en-US" i="1" dirty="0">
                <a:solidFill>
                  <a:srgbClr val="009900"/>
                </a:solidFill>
                <a:latin typeface="+mn-lt"/>
                <a:ea typeface="+mn-ea"/>
                <a:sym typeface="Arial" panose="020B0604020202020204" pitchFamily="34" charset="0"/>
              </a:rPr>
              <a:t>领书单</a:t>
            </a:r>
            <a:r>
              <a:rPr lang="zh-CN" altLang="en-US" dirty="0">
                <a:latin typeface="+mn-lt"/>
                <a:ea typeface="+mn-ea"/>
                <a:sym typeface="Arial" panose="020B0604020202020204" pitchFamily="34" charset="0"/>
              </a:rPr>
              <a:t>到书库找</a:t>
            </a:r>
            <a:r>
              <a:rPr lang="zh-CN" altLang="en-US" i="1" dirty="0">
                <a:solidFill>
                  <a:srgbClr val="0000FF"/>
                </a:solidFill>
                <a:latin typeface="+mn-lt"/>
                <a:ea typeface="+mn-ea"/>
                <a:sym typeface="Arial" panose="020B0604020202020204" pitchFamily="34" charset="0"/>
              </a:rPr>
              <a:t>赵保管员</a:t>
            </a:r>
            <a:r>
              <a:rPr lang="zh-CN" altLang="en-US" dirty="0">
                <a:latin typeface="+mn-lt"/>
                <a:ea typeface="+mn-ea"/>
                <a:sym typeface="Arial" panose="020B0604020202020204" pitchFamily="34" charset="0"/>
              </a:rPr>
              <a:t>领</a:t>
            </a:r>
            <a:r>
              <a:rPr lang="zh-CN" altLang="en-US" i="1" dirty="0">
                <a:solidFill>
                  <a:srgbClr val="009900"/>
                </a:solidFill>
                <a:latin typeface="+mn-lt"/>
                <a:ea typeface="+mn-ea"/>
                <a:sym typeface="Arial" panose="020B0604020202020204" pitchFamily="34" charset="0"/>
              </a:rPr>
              <a:t>书</a:t>
            </a:r>
            <a:r>
              <a:rPr lang="zh-CN" altLang="en-US" dirty="0">
                <a:latin typeface="+mn-lt"/>
                <a:ea typeface="+mn-ea"/>
                <a:sym typeface="Arial" panose="020B0604020202020204" pitchFamily="34" charset="0"/>
              </a:rPr>
              <a:t>。</a:t>
            </a:r>
            <a:endParaRPr lang="zh-CN" altLang="en-US" dirty="0">
              <a:latin typeface="+mn-lt"/>
              <a:ea typeface="+mn-ea"/>
              <a:sym typeface="Arial" panose="020B0604020202020204" pitchFamily="34" charset="0"/>
            </a:endParaRPr>
          </a:p>
        </p:txBody>
      </p:sp>
      <p:sp>
        <p:nvSpPr>
          <p:cNvPr id="28677" name="AutoShape 4"/>
          <p:cNvSpPr/>
          <p:nvPr/>
        </p:nvSpPr>
        <p:spPr>
          <a:xfrm>
            <a:off x="2743200" y="4191000"/>
            <a:ext cx="1524000" cy="838200"/>
          </a:xfrm>
          <a:prstGeom prst="flowChartManualOperation">
            <a:avLst/>
          </a:prstGeom>
          <a:noFill/>
          <a:ln w="38100" cap="flat" cmpd="sng">
            <a:solidFill>
              <a:schemeClr val="accent2"/>
            </a:solidFill>
            <a:prstDash val="solid"/>
            <a:miter/>
            <a:headEnd type="none" w="med" len="med"/>
            <a:tailEnd type="none" w="med" len="med"/>
          </a:ln>
        </p:spPr>
        <p:txBody>
          <a:bodyPr wrap="none" anchor="ct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开购书</a:t>
            </a:r>
            <a:endParaRPr lang="zh-CN" altLang="en-US" sz="24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CC0000"/>
                </a:solidFill>
                <a:latin typeface="Arial" panose="020B0604020202020204" pitchFamily="34" charset="0"/>
                <a:ea typeface="黑体" panose="02010609060101010101" pitchFamily="49" charset="-122"/>
              </a:rPr>
              <a:t>证明</a:t>
            </a:r>
            <a:endParaRPr lang="zh-CN" altLang="en-US" dirty="0">
              <a:latin typeface="Arial" panose="020B0604020202020204" pitchFamily="34" charset="0"/>
              <a:ea typeface="宋体" panose="02010600030101010101" pitchFamily="2" charset="-122"/>
            </a:endParaRPr>
          </a:p>
        </p:txBody>
      </p:sp>
      <p:sp>
        <p:nvSpPr>
          <p:cNvPr id="28678" name="AutoShape 5"/>
          <p:cNvSpPr/>
          <p:nvPr/>
        </p:nvSpPr>
        <p:spPr>
          <a:xfrm>
            <a:off x="4724400" y="4267200"/>
            <a:ext cx="1524000" cy="685800"/>
          </a:xfrm>
          <a:prstGeom prst="flowChartDocument">
            <a:avLst/>
          </a:prstGeom>
          <a:noFill/>
          <a:ln w="38100" cap="flat" cmpd="sng">
            <a:solidFill>
              <a:schemeClr val="accent2"/>
            </a:solidFill>
            <a:prstDash val="solid"/>
            <a:miter/>
            <a:headEnd type="none" w="med" len="med"/>
            <a:tailEnd type="none" w="med" len="med"/>
          </a:ln>
        </p:spPr>
        <p:txBody>
          <a:bodyPr wrap="none" anchor="ct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购书单</a:t>
            </a:r>
            <a:endParaRPr lang="zh-CN" altLang="en-US" dirty="0">
              <a:latin typeface="Arial" panose="020B0604020202020204" pitchFamily="34" charset="0"/>
              <a:ea typeface="宋体" panose="02010600030101010101" pitchFamily="2" charset="-122"/>
            </a:endParaRPr>
          </a:p>
        </p:txBody>
      </p:sp>
      <p:cxnSp>
        <p:nvCxnSpPr>
          <p:cNvPr id="28679" name="AutoShape 6"/>
          <p:cNvCxnSpPr>
            <a:stCxn id="28677" idx="3"/>
            <a:endCxn id="28678" idx="1"/>
          </p:cNvCxnSpPr>
          <p:nvPr/>
        </p:nvCxnSpPr>
        <p:spPr>
          <a:xfrm>
            <a:off x="4132263" y="4610100"/>
            <a:ext cx="573087" cy="0"/>
          </a:xfrm>
          <a:prstGeom prst="straightConnector1">
            <a:avLst/>
          </a:prstGeom>
          <a:ln w="76200" cap="flat" cmpd="sng">
            <a:solidFill>
              <a:schemeClr val="accent2"/>
            </a:solidFill>
            <a:prstDash val="solid"/>
            <a:miter/>
            <a:headEnd type="none" w="med" len="med"/>
            <a:tailEnd type="triangle" w="med" len="med"/>
          </a:ln>
        </p:spPr>
      </p:cxnSp>
      <p:sp>
        <p:nvSpPr>
          <p:cNvPr id="28680" name="AutoShape 7"/>
          <p:cNvSpPr/>
          <p:nvPr/>
        </p:nvSpPr>
        <p:spPr>
          <a:xfrm>
            <a:off x="6629400" y="4191000"/>
            <a:ext cx="1524000" cy="838200"/>
          </a:xfrm>
          <a:prstGeom prst="flowChartManualOperation">
            <a:avLst/>
          </a:prstGeom>
          <a:noFill/>
          <a:ln w="38100" cap="flat" cmpd="sng">
            <a:solidFill>
              <a:schemeClr val="accent2"/>
            </a:solidFill>
            <a:prstDash val="solid"/>
            <a:miter/>
            <a:headEnd type="none" w="med" len="med"/>
            <a:tailEnd type="none" w="med" len="med"/>
          </a:ln>
        </p:spPr>
        <p:txBody>
          <a:bodyPr wrap="none" anchor="ct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开购书</a:t>
            </a:r>
            <a:endParaRPr lang="zh-CN" altLang="en-US" sz="24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CC0000"/>
                </a:solidFill>
                <a:latin typeface="Arial" panose="020B0604020202020204" pitchFamily="34" charset="0"/>
                <a:ea typeface="黑体" panose="02010609060101010101" pitchFamily="49" charset="-122"/>
              </a:rPr>
              <a:t>发票</a:t>
            </a:r>
            <a:endParaRPr lang="zh-CN" altLang="en-US" dirty="0">
              <a:latin typeface="Arial" panose="020B0604020202020204" pitchFamily="34" charset="0"/>
              <a:ea typeface="宋体" panose="02010600030101010101" pitchFamily="2" charset="-122"/>
            </a:endParaRPr>
          </a:p>
        </p:txBody>
      </p:sp>
      <p:cxnSp>
        <p:nvCxnSpPr>
          <p:cNvPr id="28681" name="AutoShape 8"/>
          <p:cNvCxnSpPr>
            <a:stCxn id="28678" idx="3"/>
            <a:endCxn id="28680" idx="1"/>
          </p:cNvCxnSpPr>
          <p:nvPr/>
        </p:nvCxnSpPr>
        <p:spPr>
          <a:xfrm>
            <a:off x="6267450" y="4610100"/>
            <a:ext cx="496888" cy="0"/>
          </a:xfrm>
          <a:prstGeom prst="straightConnector1">
            <a:avLst/>
          </a:prstGeom>
          <a:ln w="76200" cap="flat" cmpd="sng">
            <a:solidFill>
              <a:schemeClr val="accent2"/>
            </a:solidFill>
            <a:prstDash val="solid"/>
            <a:miter/>
            <a:headEnd type="none" w="med" len="med"/>
            <a:tailEnd type="triangle" w="med" len="med"/>
          </a:ln>
        </p:spPr>
      </p:cxnSp>
      <p:sp>
        <p:nvSpPr>
          <p:cNvPr id="28682" name="AutoShape 9"/>
          <p:cNvSpPr/>
          <p:nvPr/>
        </p:nvSpPr>
        <p:spPr>
          <a:xfrm>
            <a:off x="7543800" y="5638800"/>
            <a:ext cx="1524000" cy="685800"/>
          </a:xfrm>
          <a:prstGeom prst="flowChartDocument">
            <a:avLst/>
          </a:prstGeom>
          <a:noFill/>
          <a:ln w="38100" cap="flat" cmpd="sng">
            <a:solidFill>
              <a:schemeClr val="accent2"/>
            </a:solidFill>
            <a:prstDash val="solid"/>
            <a:miter/>
            <a:headEnd type="none" w="med" len="med"/>
            <a:tailEnd type="none" w="med" len="med"/>
          </a:ln>
        </p:spPr>
        <p:txBody>
          <a:bodyPr wrap="none" anchor="ct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发票</a:t>
            </a:r>
            <a:endParaRPr lang="zh-CN" altLang="en-US" dirty="0">
              <a:latin typeface="Arial" panose="020B0604020202020204" pitchFamily="34" charset="0"/>
              <a:ea typeface="宋体" panose="02010600030101010101" pitchFamily="2" charset="-122"/>
            </a:endParaRPr>
          </a:p>
        </p:txBody>
      </p:sp>
      <p:sp>
        <p:nvSpPr>
          <p:cNvPr id="28683" name="AutoShape 10"/>
          <p:cNvSpPr/>
          <p:nvPr/>
        </p:nvSpPr>
        <p:spPr>
          <a:xfrm>
            <a:off x="5627688" y="5562600"/>
            <a:ext cx="1524000" cy="838200"/>
          </a:xfrm>
          <a:prstGeom prst="flowChartManualOperation">
            <a:avLst/>
          </a:prstGeom>
          <a:noFill/>
          <a:ln w="38100" cap="flat" cmpd="sng">
            <a:solidFill>
              <a:schemeClr val="accent2"/>
            </a:solidFill>
            <a:prstDash val="solid"/>
            <a:miter/>
            <a:headEnd type="none" w="med" len="med"/>
            <a:tailEnd type="none" w="med" len="med"/>
          </a:ln>
        </p:spPr>
        <p:txBody>
          <a:bodyPr wrap="none" anchor="ct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收书费</a:t>
            </a:r>
            <a:endParaRPr lang="zh-CN" altLang="en-US" dirty="0">
              <a:latin typeface="Arial" panose="020B0604020202020204" pitchFamily="34" charset="0"/>
              <a:ea typeface="宋体" panose="02010600030101010101" pitchFamily="2" charset="-122"/>
            </a:endParaRPr>
          </a:p>
        </p:txBody>
      </p:sp>
      <p:cxnSp>
        <p:nvCxnSpPr>
          <p:cNvPr id="28684" name="AutoShape 11"/>
          <p:cNvCxnSpPr>
            <a:stCxn id="28682" idx="1"/>
            <a:endCxn id="28683" idx="3"/>
          </p:cNvCxnSpPr>
          <p:nvPr/>
        </p:nvCxnSpPr>
        <p:spPr>
          <a:xfrm flipH="1">
            <a:off x="7016750" y="5981700"/>
            <a:ext cx="508000" cy="0"/>
          </a:xfrm>
          <a:prstGeom prst="straightConnector1">
            <a:avLst/>
          </a:prstGeom>
          <a:ln w="76200" cap="flat" cmpd="sng">
            <a:solidFill>
              <a:schemeClr val="accent2"/>
            </a:solidFill>
            <a:prstDash val="solid"/>
            <a:miter/>
            <a:headEnd type="none" w="med" len="med"/>
            <a:tailEnd type="triangle" w="med" len="med"/>
          </a:ln>
        </p:spPr>
      </p:cxnSp>
      <p:sp>
        <p:nvSpPr>
          <p:cNvPr id="28685" name="AutoShape 12"/>
          <p:cNvSpPr/>
          <p:nvPr/>
        </p:nvSpPr>
        <p:spPr>
          <a:xfrm>
            <a:off x="3646488" y="5638800"/>
            <a:ext cx="1524000" cy="685800"/>
          </a:xfrm>
          <a:prstGeom prst="flowChartDocument">
            <a:avLst/>
          </a:prstGeom>
          <a:noFill/>
          <a:ln w="38100" cap="flat" cmpd="sng">
            <a:solidFill>
              <a:schemeClr val="accent2"/>
            </a:solidFill>
            <a:prstDash val="solid"/>
            <a:miter/>
            <a:headEnd type="none" w="med" len="med"/>
            <a:tailEnd type="none" w="med" len="med"/>
          </a:ln>
        </p:spPr>
        <p:txBody>
          <a:bodyPr wrap="none" anchor="ct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领书单</a:t>
            </a:r>
            <a:endParaRPr lang="zh-CN" altLang="en-US" dirty="0">
              <a:latin typeface="Arial" panose="020B0604020202020204" pitchFamily="34" charset="0"/>
              <a:ea typeface="宋体" panose="02010600030101010101" pitchFamily="2" charset="-122"/>
            </a:endParaRPr>
          </a:p>
        </p:txBody>
      </p:sp>
      <p:cxnSp>
        <p:nvCxnSpPr>
          <p:cNvPr id="28686" name="AutoShape 13"/>
          <p:cNvCxnSpPr>
            <a:stCxn id="28683" idx="1"/>
            <a:endCxn id="28685" idx="3"/>
          </p:cNvCxnSpPr>
          <p:nvPr/>
        </p:nvCxnSpPr>
        <p:spPr>
          <a:xfrm flipH="1">
            <a:off x="5189538" y="5981700"/>
            <a:ext cx="573087" cy="0"/>
          </a:xfrm>
          <a:prstGeom prst="straightConnector1">
            <a:avLst/>
          </a:prstGeom>
          <a:ln w="76200" cap="flat" cmpd="sng">
            <a:solidFill>
              <a:schemeClr val="accent2"/>
            </a:solidFill>
            <a:prstDash val="solid"/>
            <a:miter/>
            <a:headEnd type="none" w="med" len="med"/>
            <a:tailEnd type="triangle" w="med" len="med"/>
          </a:ln>
        </p:spPr>
      </p:cxnSp>
      <p:cxnSp>
        <p:nvCxnSpPr>
          <p:cNvPr id="28687" name="AutoShape 14"/>
          <p:cNvCxnSpPr>
            <a:stCxn id="28680" idx="3"/>
            <a:endCxn id="28682" idx="0"/>
          </p:cNvCxnSpPr>
          <p:nvPr/>
        </p:nvCxnSpPr>
        <p:spPr>
          <a:xfrm>
            <a:off x="8018463" y="4610100"/>
            <a:ext cx="287337" cy="1009650"/>
          </a:xfrm>
          <a:prstGeom prst="bentConnector2">
            <a:avLst/>
          </a:prstGeom>
          <a:ln w="76200" cap="flat" cmpd="sng">
            <a:solidFill>
              <a:schemeClr val="accent2"/>
            </a:solidFill>
            <a:prstDash val="solid"/>
            <a:miter/>
            <a:headEnd type="none" w="med" len="med"/>
            <a:tailEnd type="triangle" w="med" len="med"/>
          </a:ln>
        </p:spPr>
      </p:cxnSp>
      <p:sp>
        <p:nvSpPr>
          <p:cNvPr id="28688" name="AutoShape 15"/>
          <p:cNvSpPr/>
          <p:nvPr/>
        </p:nvSpPr>
        <p:spPr>
          <a:xfrm>
            <a:off x="1600200" y="5562600"/>
            <a:ext cx="1524000" cy="838200"/>
          </a:xfrm>
          <a:prstGeom prst="flowChartManualOperation">
            <a:avLst/>
          </a:prstGeom>
          <a:noFill/>
          <a:ln w="38100" cap="flat" cmpd="sng">
            <a:solidFill>
              <a:schemeClr val="accent2"/>
            </a:solidFill>
            <a:prstDash val="solid"/>
            <a:miter/>
            <a:headEnd type="none" w="med" len="med"/>
            <a:tailEnd type="none" w="med" len="med"/>
          </a:ln>
        </p:spPr>
        <p:txBody>
          <a:bodyPr wrap="none" anchor="ct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发书</a:t>
            </a:r>
            <a:endParaRPr lang="zh-CN" altLang="en-US" dirty="0">
              <a:latin typeface="Arial" panose="020B0604020202020204" pitchFamily="34" charset="0"/>
              <a:ea typeface="宋体" panose="02010600030101010101" pitchFamily="2" charset="-122"/>
            </a:endParaRPr>
          </a:p>
        </p:txBody>
      </p:sp>
      <p:cxnSp>
        <p:nvCxnSpPr>
          <p:cNvPr id="28689" name="AutoShape 16"/>
          <p:cNvCxnSpPr>
            <a:stCxn id="28685" idx="1"/>
            <a:endCxn id="28688" idx="3"/>
          </p:cNvCxnSpPr>
          <p:nvPr/>
        </p:nvCxnSpPr>
        <p:spPr>
          <a:xfrm flipH="1">
            <a:off x="2989263" y="5981700"/>
            <a:ext cx="638175" cy="0"/>
          </a:xfrm>
          <a:prstGeom prst="straightConnector1">
            <a:avLst/>
          </a:prstGeom>
          <a:ln w="76200" cap="flat" cmpd="sng">
            <a:solidFill>
              <a:schemeClr val="accent2"/>
            </a:solidFill>
            <a:prstDash val="solid"/>
            <a:miter/>
            <a:headEnd type="none" w="med" len="med"/>
            <a:tailEnd type="triangle" w="med" len="med"/>
          </a:ln>
        </p:spPr>
      </p:cxnSp>
      <p:cxnSp>
        <p:nvCxnSpPr>
          <p:cNvPr id="28690" name="AutoShape 17"/>
          <p:cNvCxnSpPr>
            <a:stCxn id="28688" idx="1"/>
            <a:endCxn id="28692" idx="2"/>
          </p:cNvCxnSpPr>
          <p:nvPr/>
        </p:nvCxnSpPr>
        <p:spPr>
          <a:xfrm rot="10800000">
            <a:off x="723900" y="4933950"/>
            <a:ext cx="1011238" cy="1047750"/>
          </a:xfrm>
          <a:prstGeom prst="bentConnector2">
            <a:avLst/>
          </a:prstGeom>
          <a:ln w="76200" cap="flat" cmpd="sng">
            <a:solidFill>
              <a:schemeClr val="accent2"/>
            </a:solidFill>
            <a:prstDash val="solid"/>
            <a:miter/>
            <a:headEnd type="none" w="med" len="med"/>
            <a:tailEnd type="triangle" w="med" len="med"/>
          </a:ln>
        </p:spPr>
      </p:cxnSp>
      <p:sp>
        <p:nvSpPr>
          <p:cNvPr id="28691" name="Rectangle 18"/>
          <p:cNvSpPr/>
          <p:nvPr/>
        </p:nvSpPr>
        <p:spPr>
          <a:xfrm>
            <a:off x="3352800" y="1600200"/>
            <a:ext cx="3048000" cy="457200"/>
          </a:xfrm>
          <a:prstGeom prst="rect">
            <a:avLst/>
          </a:prstGeom>
          <a:solidFill>
            <a:srgbClr val="FFFF99"/>
          </a:solidFill>
          <a:ln w="9525">
            <a:noFill/>
          </a:ln>
        </p:spPr>
        <p:txBody>
          <a:bodyPr anchor="t">
            <a:spAutoFit/>
          </a:bodyP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当前系统流程图</a:t>
            </a:r>
            <a:endParaRPr lang="zh-CN" altLang="en-US" dirty="0">
              <a:latin typeface="Arial" panose="020B0604020202020204" pitchFamily="34" charset="0"/>
              <a:ea typeface="宋体" panose="02010600030101010101" pitchFamily="2" charset="-122"/>
            </a:endParaRPr>
          </a:p>
        </p:txBody>
      </p:sp>
      <p:sp>
        <p:nvSpPr>
          <p:cNvPr id="28692" name="AutoShape 19"/>
          <p:cNvSpPr/>
          <p:nvPr/>
        </p:nvSpPr>
        <p:spPr>
          <a:xfrm>
            <a:off x="304800" y="4267200"/>
            <a:ext cx="838200" cy="685800"/>
          </a:xfrm>
          <a:prstGeom prst="flowChartDocument">
            <a:avLst/>
          </a:prstGeom>
          <a:noFill/>
          <a:ln w="38100" cap="flat" cmpd="sng">
            <a:solidFill>
              <a:schemeClr val="accent2"/>
            </a:solidFill>
            <a:prstDash val="solid"/>
            <a:miter/>
            <a:headEnd type="none" w="med" len="med"/>
            <a:tailEnd type="none" w="med" len="med"/>
          </a:ln>
        </p:spPr>
        <p:txBody>
          <a:bodyPr wrap="none" anchor="ct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书</a:t>
            </a:r>
            <a:endParaRPr lang="zh-CN" altLang="en-US" dirty="0">
              <a:latin typeface="Arial" panose="020B0604020202020204" pitchFamily="34" charset="0"/>
              <a:ea typeface="宋体" panose="02010600030101010101" pitchFamily="2" charset="-122"/>
            </a:endParaRPr>
          </a:p>
        </p:txBody>
      </p:sp>
      <p:cxnSp>
        <p:nvCxnSpPr>
          <p:cNvPr id="28693" name="AutoShape 8"/>
          <p:cNvCxnSpPr>
            <a:stCxn id="28688" idx="1"/>
            <a:endCxn id="28692" idx="2"/>
          </p:cNvCxnSpPr>
          <p:nvPr/>
        </p:nvCxnSpPr>
        <p:spPr>
          <a:xfrm>
            <a:off x="5903913" y="5029200"/>
            <a:ext cx="496887" cy="381000"/>
          </a:xfrm>
          <a:prstGeom prst="straightConnector1">
            <a:avLst/>
          </a:prstGeom>
          <a:ln w="76200" cap="flat" cmpd="sng">
            <a:solidFill>
              <a:schemeClr val="accent2"/>
            </a:solidFill>
            <a:prstDash val="solid"/>
            <a:miter/>
            <a:headEnd type="none" w="med" len="med"/>
            <a:tailEnd type="triangle" w="med" len="med"/>
          </a:ln>
        </p:spPr>
      </p:cxn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61794"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161795"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61796"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a:t>
            </a:r>
            <a:r>
              <a:rPr lang="zh-CN" altLang="en-US" dirty="0">
                <a:solidFill>
                  <a:srgbClr val="0000FF"/>
                </a:solidFill>
              </a:rPr>
              <a:t>数据存储</a:t>
            </a:r>
            <a:r>
              <a:rPr lang="en-US" altLang="zh-CN" dirty="0"/>
              <a:t>【8/9】</a:t>
            </a:r>
            <a:endParaRPr lang="en-US" altLang="zh-CN" dirty="0"/>
          </a:p>
        </p:txBody>
      </p:sp>
      <p:grpSp>
        <p:nvGrpSpPr>
          <p:cNvPr id="161797" name="Group 4"/>
          <p:cNvGrpSpPr/>
          <p:nvPr/>
        </p:nvGrpSpPr>
        <p:grpSpPr>
          <a:xfrm>
            <a:off x="654050" y="4191000"/>
            <a:ext cx="2209800" cy="457200"/>
            <a:chOff x="0" y="0"/>
            <a:chExt cx="1392" cy="288"/>
          </a:xfrm>
        </p:grpSpPr>
        <p:grpSp>
          <p:nvGrpSpPr>
            <p:cNvPr id="161798" name="Group 5"/>
            <p:cNvGrpSpPr/>
            <p:nvPr/>
          </p:nvGrpSpPr>
          <p:grpSpPr>
            <a:xfrm>
              <a:off x="8" y="0"/>
              <a:ext cx="1296" cy="288"/>
              <a:chOff x="0" y="0"/>
              <a:chExt cx="576" cy="288"/>
            </a:xfrm>
          </p:grpSpPr>
          <p:sp>
            <p:nvSpPr>
              <p:cNvPr id="161799" name="Line 6"/>
              <p:cNvSpPr/>
              <p:nvPr/>
            </p:nvSpPr>
            <p:spPr>
              <a:xfrm>
                <a:off x="0" y="0"/>
                <a:ext cx="1" cy="288"/>
              </a:xfrm>
              <a:prstGeom prst="line">
                <a:avLst/>
              </a:prstGeom>
              <a:ln w="38100" cap="flat" cmpd="sng">
                <a:solidFill>
                  <a:srgbClr val="FF0000"/>
                </a:solidFill>
                <a:prstDash val="solid"/>
                <a:miter/>
                <a:headEnd type="none" w="med" len="med"/>
                <a:tailEnd type="none" w="med" len="med"/>
              </a:ln>
            </p:spPr>
          </p:sp>
          <p:sp>
            <p:nvSpPr>
              <p:cNvPr id="161800" name="Line 7"/>
              <p:cNvSpPr/>
              <p:nvPr/>
            </p:nvSpPr>
            <p:spPr>
              <a:xfrm>
                <a:off x="0" y="0"/>
                <a:ext cx="576" cy="1"/>
              </a:xfrm>
              <a:prstGeom prst="line">
                <a:avLst/>
              </a:prstGeom>
              <a:ln w="38100" cap="flat" cmpd="sng">
                <a:solidFill>
                  <a:srgbClr val="FF0000"/>
                </a:solidFill>
                <a:prstDash val="solid"/>
                <a:miter/>
                <a:headEnd type="none" w="med" len="med"/>
                <a:tailEnd type="none" w="med" len="med"/>
              </a:ln>
            </p:spPr>
          </p:sp>
          <p:sp>
            <p:nvSpPr>
              <p:cNvPr id="161801" name="Line 8"/>
              <p:cNvSpPr/>
              <p:nvPr/>
            </p:nvSpPr>
            <p:spPr>
              <a:xfrm>
                <a:off x="0" y="288"/>
                <a:ext cx="576" cy="1"/>
              </a:xfrm>
              <a:prstGeom prst="line">
                <a:avLst/>
              </a:prstGeom>
              <a:ln w="38100" cap="flat" cmpd="sng">
                <a:solidFill>
                  <a:srgbClr val="FF0000"/>
                </a:solidFill>
                <a:prstDash val="solid"/>
                <a:miter/>
                <a:headEnd type="none" w="med" len="med"/>
                <a:tailEnd type="none" w="med" len="med"/>
              </a:ln>
            </p:spPr>
          </p:sp>
        </p:grpSp>
        <p:sp>
          <p:nvSpPr>
            <p:cNvPr id="161802" name="Rectangle 9"/>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订货信息表</a:t>
              </a:r>
              <a:endParaRPr lang="zh-CN" altLang="en-US" dirty="0">
                <a:latin typeface="Arial" panose="020B0604020202020204" pitchFamily="34" charset="0"/>
                <a:ea typeface="宋体" panose="02010600030101010101" pitchFamily="2" charset="-122"/>
              </a:endParaRPr>
            </a:p>
          </p:txBody>
        </p:sp>
      </p:grpSp>
      <p:sp>
        <p:nvSpPr>
          <p:cNvPr id="161803" name="AutoShape 21"/>
          <p:cNvSpPr/>
          <p:nvPr/>
        </p:nvSpPr>
        <p:spPr>
          <a:xfrm>
            <a:off x="577850" y="2667000"/>
            <a:ext cx="2362200" cy="7620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2 </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产生报表</a:t>
            </a:r>
            <a:endParaRPr lang="zh-CN" altLang="en-US" dirty="0">
              <a:latin typeface="Arial" panose="020B0604020202020204" pitchFamily="34" charset="0"/>
              <a:ea typeface="宋体" panose="02010600030101010101" pitchFamily="2" charset="-122"/>
            </a:endParaRPr>
          </a:p>
        </p:txBody>
      </p:sp>
      <p:cxnSp>
        <p:nvCxnSpPr>
          <p:cNvPr id="161804" name="AutoShape 23"/>
          <p:cNvCxnSpPr>
            <a:stCxn id="161802" idx="0"/>
            <a:endCxn id="161803" idx="2"/>
          </p:cNvCxnSpPr>
          <p:nvPr/>
        </p:nvCxnSpPr>
        <p:spPr>
          <a:xfrm rot="-5400000">
            <a:off x="1377950" y="3810000"/>
            <a:ext cx="762000" cy="0"/>
          </a:xfrm>
          <a:prstGeom prst="straightConnector1">
            <a:avLst/>
          </a:prstGeom>
          <a:ln w="50800" cap="flat" cmpd="sng">
            <a:solidFill>
              <a:srgbClr val="008000"/>
            </a:solidFill>
            <a:prstDash val="solid"/>
            <a:miter/>
            <a:headEnd type="none" w="med" len="med"/>
            <a:tailEnd type="triangle" w="lg" len="lg"/>
          </a:ln>
        </p:spPr>
      </p:cxnSp>
      <p:sp>
        <p:nvSpPr>
          <p:cNvPr id="161805" name="AutoShape 24"/>
          <p:cNvSpPr/>
          <p:nvPr/>
        </p:nvSpPr>
        <p:spPr>
          <a:xfrm>
            <a:off x="1373188" y="838200"/>
            <a:ext cx="762000" cy="9906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采购</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员</a:t>
            </a:r>
            <a:endParaRPr lang="zh-CN" altLang="en-US" dirty="0">
              <a:latin typeface="Arial" panose="020B0604020202020204" pitchFamily="34" charset="0"/>
              <a:ea typeface="宋体" panose="02010600030101010101" pitchFamily="2" charset="-122"/>
            </a:endParaRPr>
          </a:p>
        </p:txBody>
      </p:sp>
      <p:sp>
        <p:nvSpPr>
          <p:cNvPr id="161806" name="Text Box 26"/>
          <p:cNvSpPr/>
          <p:nvPr/>
        </p:nvSpPr>
        <p:spPr>
          <a:xfrm>
            <a:off x="2057400" y="2057400"/>
            <a:ext cx="1447800" cy="427038"/>
          </a:xfrm>
          <a:prstGeom prst="rect">
            <a:avLst/>
          </a:prstGeom>
          <a:solidFill>
            <a:srgbClr val="FF0000"/>
          </a:solidFill>
          <a:ln w="9525">
            <a:noFill/>
          </a:ln>
        </p:spPr>
        <p:txBody>
          <a:bodyPr anchor="t">
            <a:spAutoFit/>
          </a:bodyPr>
          <a:lstStyle/>
          <a:p>
            <a:pPr algn="ctr" eaLnBrk="0" hangingPunct="0">
              <a:spcBef>
                <a:spcPct val="50000"/>
              </a:spcBef>
            </a:pPr>
            <a:r>
              <a:rPr lang="zh-CN" altLang="en-US"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订货报表</a:t>
            </a:r>
            <a:endParaRPr lang="zh-CN" altLang="en-US" dirty="0">
              <a:latin typeface="Arial" panose="020B0604020202020204" pitchFamily="34" charset="0"/>
              <a:ea typeface="宋体" panose="02010600030101010101" pitchFamily="2" charset="-122"/>
            </a:endParaRPr>
          </a:p>
        </p:txBody>
      </p:sp>
      <p:cxnSp>
        <p:nvCxnSpPr>
          <p:cNvPr id="161807" name="AutoShape 27"/>
          <p:cNvCxnSpPr>
            <a:stCxn id="161803" idx="0"/>
            <a:endCxn id="161805" idx="2"/>
          </p:cNvCxnSpPr>
          <p:nvPr/>
        </p:nvCxnSpPr>
        <p:spPr>
          <a:xfrm rot="5400000" flipH="1">
            <a:off x="1335088" y="2243138"/>
            <a:ext cx="838200" cy="4762"/>
          </a:xfrm>
          <a:prstGeom prst="bentConnector3">
            <a:avLst>
              <a:gd name="adj1" fmla="val 50000"/>
            </a:avLst>
          </a:prstGeom>
          <a:ln w="50800" cap="flat" cmpd="sng">
            <a:solidFill>
              <a:srgbClr val="FF0000"/>
            </a:solidFill>
            <a:prstDash val="solid"/>
            <a:miter/>
            <a:headEnd type="none" w="med" len="med"/>
            <a:tailEnd type="triangle" w="lg" len="lg"/>
          </a:ln>
        </p:spPr>
      </p:cxnSp>
      <p:sp>
        <p:nvSpPr>
          <p:cNvPr id="151567" name="Rectangle 41"/>
          <p:cNvSpPr/>
          <p:nvPr/>
        </p:nvSpPr>
        <p:spPr>
          <a:xfrm>
            <a:off x="3733800" y="3810000"/>
            <a:ext cx="4800600" cy="831850"/>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en-US" altLang="zh-CN" sz="2400" b="1" dirty="0">
                <a:solidFill>
                  <a:srgbClr val="000000"/>
                </a:solidFill>
                <a:latin typeface="Arial" panose="020B0604020202020204" pitchFamily="34" charset="0"/>
                <a:ea typeface="黑体" panose="02010609060101010101" pitchFamily="49" charset="-122"/>
              </a:rPr>
              <a:t>	</a:t>
            </a:r>
            <a:r>
              <a:rPr lang="zh-CN" altLang="en-US" sz="2400" b="1" u="sng" dirty="0">
                <a:solidFill>
                  <a:srgbClr val="CC0000"/>
                </a:solidFill>
                <a:latin typeface="Arial" panose="020B0604020202020204" pitchFamily="34" charset="0"/>
                <a:ea typeface="黑体" panose="02010609060101010101" pitchFamily="49" charset="-122"/>
              </a:rPr>
              <a:t>零件编号</a:t>
            </a:r>
            <a:r>
              <a:rPr lang="en-US" altLang="zh-CN" sz="2400" b="1" dirty="0">
                <a:solidFill>
                  <a:srgbClr val="000000"/>
                </a:solidFill>
                <a:latin typeface="Arial" panose="020B0604020202020204" pitchFamily="34" charset="0"/>
                <a:ea typeface="黑体" panose="02010609060101010101" pitchFamily="49" charset="-122"/>
              </a:rPr>
              <a:t>+</a:t>
            </a:r>
            <a:r>
              <a:rPr lang="zh-CN" altLang="en-US" sz="2400" b="1" dirty="0">
                <a:solidFill>
                  <a:srgbClr val="000000"/>
                </a:solidFill>
                <a:latin typeface="Arial" panose="020B0604020202020204" pitchFamily="34" charset="0"/>
                <a:ea typeface="黑体" panose="02010609060101010101" pitchFamily="49" charset="-122"/>
              </a:rPr>
              <a:t>零件名称</a:t>
            </a:r>
            <a:r>
              <a:rPr lang="en-US" altLang="zh-CN" sz="2400" b="1" dirty="0">
                <a:solidFill>
                  <a:srgbClr val="000000"/>
                </a:solidFill>
                <a:latin typeface="Arial" panose="020B0604020202020204" pitchFamily="34" charset="0"/>
                <a:ea typeface="黑体" panose="02010609060101010101" pitchFamily="49" charset="-122"/>
              </a:rPr>
              <a:t>+</a:t>
            </a:r>
            <a:endParaRPr lang="zh-CN" altLang="en-US" sz="2400" b="1" dirty="0">
              <a:solidFill>
                <a:srgbClr val="00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000000"/>
                </a:solidFill>
                <a:latin typeface="Arial" panose="020B0604020202020204" pitchFamily="34" charset="0"/>
                <a:ea typeface="黑体" panose="02010609060101010101" pitchFamily="49" charset="-122"/>
              </a:rPr>
              <a:t>数量</a:t>
            </a:r>
            <a:endParaRPr lang="en-US" altLang="zh-CN" sz="2400" b="1" dirty="0">
              <a:solidFill>
                <a:srgbClr val="0000FF"/>
              </a:solidFill>
              <a:latin typeface="Arial" panose="020B0604020202020204" pitchFamily="34" charset="0"/>
              <a:ea typeface="黑体" panose="02010609060101010101" pitchFamily="49" charset="-122"/>
            </a:endParaRPr>
          </a:p>
        </p:txBody>
      </p:sp>
      <p:sp>
        <p:nvSpPr>
          <p:cNvPr id="151568" name="Rectangle 43"/>
          <p:cNvSpPr/>
          <p:nvPr/>
        </p:nvSpPr>
        <p:spPr>
          <a:xfrm>
            <a:off x="3733800" y="1447800"/>
            <a:ext cx="4800600" cy="1939925"/>
          </a:xfrm>
          <a:prstGeom prst="rect">
            <a:avLst/>
          </a:prstGeom>
          <a:noFill/>
          <a:ln w="9525" cap="flat" cmpd="sng">
            <a:solidFill>
              <a:schemeClr val="tx1"/>
            </a:solidFill>
            <a:prstDash val="solid"/>
            <a:miter/>
            <a:headEnd type="none" w="med" len="med"/>
            <a:tailEnd type="none" w="med" len="med"/>
          </a:ln>
        </p:spPr>
        <p:txBody>
          <a:bodyPr anchor="t">
            <a:spAutoFit/>
          </a:bodyPr>
          <a:lstStyle/>
          <a:p>
            <a:pPr algn="ctr" eaLnBrk="0" hangingPunct="0"/>
            <a:r>
              <a:rPr lang="zh-CN" altLang="en-US" sz="2400" b="1" dirty="0">
                <a:solidFill>
                  <a:srgbClr val="000000"/>
                </a:solidFill>
                <a:latin typeface="Arial" panose="020B0604020202020204" pitchFamily="34" charset="0"/>
                <a:ea typeface="黑体" panose="02010609060101010101" pitchFamily="49" charset="-122"/>
              </a:rPr>
              <a:t>订货表编号</a:t>
            </a:r>
            <a:r>
              <a:rPr lang="en-US" altLang="zh-CN" sz="2400" b="1" dirty="0">
                <a:solidFill>
                  <a:srgbClr val="0000FF"/>
                </a:solidFill>
                <a:latin typeface="Arial" panose="020B0604020202020204" pitchFamily="34" charset="0"/>
                <a:ea typeface="黑体" panose="02010609060101010101" pitchFamily="49" charset="-122"/>
              </a:rPr>
              <a:t>+</a:t>
            </a:r>
            <a:endParaRPr lang="zh-CN" altLang="en-US" sz="2400" b="1" dirty="0">
              <a:solidFill>
                <a:srgbClr val="0000FF"/>
              </a:solidFill>
              <a:latin typeface="Arial" panose="020B0604020202020204" pitchFamily="34" charset="0"/>
              <a:ea typeface="黑体" panose="02010609060101010101" pitchFamily="49" charset="-122"/>
            </a:endParaRPr>
          </a:p>
          <a:p>
            <a:pPr algn="ctr" eaLnBrk="0" hangingPunct="0"/>
            <a:r>
              <a:rPr lang="en-US" altLang="zh-CN" sz="2400" b="1" dirty="0">
                <a:solidFill>
                  <a:srgbClr val="0000FF"/>
                </a:solidFill>
                <a:latin typeface="Arial" panose="020B0604020202020204" pitchFamily="34" charset="0"/>
                <a:ea typeface="黑体" panose="02010609060101010101" pitchFamily="49" charset="-122"/>
              </a:rPr>
              <a:t>{</a:t>
            </a:r>
            <a:r>
              <a:rPr lang="zh-CN" altLang="en-US" sz="2400" b="1" u="sng" dirty="0">
                <a:solidFill>
                  <a:srgbClr val="CC0000"/>
                </a:solidFill>
                <a:latin typeface="Arial" panose="020B0604020202020204" pitchFamily="34" charset="0"/>
                <a:ea typeface="黑体" panose="02010609060101010101" pitchFamily="49" charset="-122"/>
              </a:rPr>
              <a:t>零件编号</a:t>
            </a:r>
            <a:r>
              <a:rPr lang="en-US" altLang="zh-CN" sz="2400" b="1" dirty="0">
                <a:solidFill>
                  <a:srgbClr val="000000"/>
                </a:solidFill>
                <a:latin typeface="Arial" panose="020B0604020202020204" pitchFamily="34" charset="0"/>
                <a:ea typeface="黑体" panose="02010609060101010101" pitchFamily="49" charset="-122"/>
              </a:rPr>
              <a:t>+</a:t>
            </a:r>
            <a:r>
              <a:rPr lang="zh-CN" altLang="en-US" sz="2400" b="1" dirty="0">
                <a:solidFill>
                  <a:srgbClr val="000000"/>
                </a:solidFill>
                <a:latin typeface="Arial" panose="020B0604020202020204" pitchFamily="34" charset="0"/>
                <a:ea typeface="黑体" panose="02010609060101010101" pitchFamily="49" charset="-122"/>
              </a:rPr>
              <a:t>零件名称</a:t>
            </a:r>
            <a:r>
              <a:rPr lang="en-US" altLang="zh-CN" sz="2400" b="1" dirty="0">
                <a:solidFill>
                  <a:srgbClr val="000000"/>
                </a:solidFill>
                <a:latin typeface="Arial" panose="020B0604020202020204" pitchFamily="34" charset="0"/>
                <a:ea typeface="黑体" panose="02010609060101010101" pitchFamily="49" charset="-122"/>
              </a:rPr>
              <a:t>+</a:t>
            </a:r>
            <a:endParaRPr lang="zh-CN" altLang="en-US" sz="2400" b="1" dirty="0">
              <a:solidFill>
                <a:srgbClr val="00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000000"/>
                </a:solidFill>
                <a:latin typeface="Arial" panose="020B0604020202020204" pitchFamily="34" charset="0"/>
                <a:ea typeface="黑体" panose="02010609060101010101" pitchFamily="49" charset="-122"/>
              </a:rPr>
              <a:t>数量</a:t>
            </a:r>
            <a:r>
              <a:rPr lang="en-US" altLang="zh-CN" sz="2400" b="1" dirty="0">
                <a:solidFill>
                  <a:srgbClr val="000000"/>
                </a:solidFill>
                <a:latin typeface="Arial" panose="020B0604020202020204" pitchFamily="34" charset="0"/>
                <a:ea typeface="黑体" panose="02010609060101010101" pitchFamily="49" charset="-122"/>
              </a:rPr>
              <a:t>+</a:t>
            </a:r>
            <a:r>
              <a:rPr lang="zh-CN" altLang="en-US" sz="2400" b="1" dirty="0">
                <a:solidFill>
                  <a:srgbClr val="000000"/>
                </a:solidFill>
                <a:latin typeface="Arial" panose="020B0604020202020204" pitchFamily="34" charset="0"/>
                <a:ea typeface="黑体" panose="02010609060101010101" pitchFamily="49" charset="-122"/>
              </a:rPr>
              <a:t>总价</a:t>
            </a:r>
            <a:r>
              <a:rPr lang="en-US" altLang="zh-CN" sz="2400" b="1" dirty="0">
                <a:solidFill>
                  <a:srgbClr val="000000"/>
                </a:solidFill>
                <a:latin typeface="Arial" panose="020B0604020202020204" pitchFamily="34" charset="0"/>
                <a:ea typeface="黑体" panose="02010609060101010101" pitchFamily="49" charset="-122"/>
              </a:rPr>
              <a:t>+</a:t>
            </a:r>
            <a:endParaRPr lang="zh-CN" altLang="en-US" sz="2400" b="1" dirty="0">
              <a:solidFill>
                <a:srgbClr val="00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0000FF"/>
                </a:solidFill>
                <a:latin typeface="Arial" panose="020B0604020202020204" pitchFamily="34" charset="0"/>
                <a:ea typeface="黑体" panose="02010609060101010101" pitchFamily="49" charset="-122"/>
              </a:rPr>
              <a:t>供应商编号</a:t>
            </a:r>
            <a:r>
              <a:rPr lang="en-US" altLang="zh-CN" sz="2400" b="1" dirty="0">
                <a:solidFill>
                  <a:srgbClr val="0000FF"/>
                </a:solidFill>
                <a:latin typeface="Arial" panose="020B0604020202020204" pitchFamily="34" charset="0"/>
                <a:ea typeface="黑体" panose="02010609060101010101" pitchFamily="49" charset="-122"/>
              </a:rPr>
              <a:t>+</a:t>
            </a:r>
            <a:r>
              <a:rPr lang="zh-CN" altLang="en-US" sz="2400" b="1" dirty="0">
                <a:solidFill>
                  <a:srgbClr val="0000FF"/>
                </a:solidFill>
                <a:latin typeface="Arial" panose="020B0604020202020204" pitchFamily="34" charset="0"/>
                <a:ea typeface="黑体" panose="02010609060101010101" pitchFamily="49" charset="-122"/>
              </a:rPr>
              <a:t>供货商名称</a:t>
            </a:r>
            <a:r>
              <a:rPr lang="en-US" altLang="zh-CN" sz="2400" b="1" dirty="0">
                <a:solidFill>
                  <a:srgbClr val="0000FF"/>
                </a:solidFill>
                <a:latin typeface="Arial" panose="020B0604020202020204" pitchFamily="34" charset="0"/>
                <a:ea typeface="黑体" panose="02010609060101010101" pitchFamily="49" charset="-122"/>
              </a:rPr>
              <a:t>+</a:t>
            </a:r>
            <a:r>
              <a:rPr lang="zh-CN" altLang="en-US" sz="2400" b="1" dirty="0">
                <a:solidFill>
                  <a:srgbClr val="0000FF"/>
                </a:solidFill>
                <a:latin typeface="Arial" panose="020B0604020202020204" pitchFamily="34" charset="0"/>
                <a:ea typeface="黑体" panose="02010609060101010101" pitchFamily="49" charset="-122"/>
              </a:rPr>
              <a:t>单价</a:t>
            </a:r>
            <a:r>
              <a:rPr lang="en-US" altLang="zh-CN" sz="2400" b="1" dirty="0">
                <a:solidFill>
                  <a:srgbClr val="0000FF"/>
                </a:solidFill>
                <a:latin typeface="Arial" panose="020B0604020202020204" pitchFamily="34" charset="0"/>
                <a:ea typeface="黑体" panose="02010609060101010101" pitchFamily="49" charset="-122"/>
              </a:rPr>
              <a:t>}+</a:t>
            </a:r>
            <a:endParaRPr lang="en-US" altLang="zh-CN" sz="2400" b="1" dirty="0">
              <a:solidFill>
                <a:srgbClr val="0000FF"/>
              </a:solidFill>
              <a:latin typeface="Arial" panose="020B0604020202020204" pitchFamily="34" charset="0"/>
              <a:ea typeface="黑体" panose="02010609060101010101" pitchFamily="49" charset="-122"/>
            </a:endParaRPr>
          </a:p>
          <a:p>
            <a:pPr algn="ctr" eaLnBrk="0" hangingPunct="0"/>
            <a:r>
              <a:rPr lang="zh-CN" altLang="en-US" sz="2400" b="1" dirty="0">
                <a:solidFill>
                  <a:srgbClr val="000000"/>
                </a:solidFill>
                <a:latin typeface="Arial" panose="020B0604020202020204" pitchFamily="34" charset="0"/>
                <a:ea typeface="黑体" panose="02010609060101010101" pitchFamily="49" charset="-122"/>
              </a:rPr>
              <a:t>合计</a:t>
            </a:r>
            <a:endParaRPr lang="zh-CN" altLang="en-US" dirty="0">
              <a:latin typeface="Arial" panose="020B0604020202020204" pitchFamily="34" charset="0"/>
              <a:ea typeface="宋体" panose="02010600030101010101" pitchFamily="2" charset="-122"/>
            </a:endParaRPr>
          </a:p>
        </p:txBody>
      </p:sp>
      <p:sp>
        <p:nvSpPr>
          <p:cNvPr id="151569" name="AutoShape 44"/>
          <p:cNvSpPr/>
          <p:nvPr/>
        </p:nvSpPr>
        <p:spPr>
          <a:xfrm>
            <a:off x="577850" y="5705475"/>
            <a:ext cx="2362200" cy="762000"/>
          </a:xfrm>
          <a:prstGeom prst="roundRect">
            <a:avLst>
              <a:gd name="adj" fmla="val 16667"/>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1.3 </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处理订货</a:t>
            </a:r>
            <a:endParaRPr lang="zh-CN" altLang="en-US" dirty="0">
              <a:latin typeface="Arial" panose="020B0604020202020204" pitchFamily="34" charset="0"/>
              <a:ea typeface="宋体" panose="02010600030101010101" pitchFamily="2" charset="-122"/>
            </a:endParaRPr>
          </a:p>
        </p:txBody>
      </p:sp>
      <p:cxnSp>
        <p:nvCxnSpPr>
          <p:cNvPr id="151570" name="AutoShape 45"/>
          <p:cNvCxnSpPr>
            <a:stCxn id="151569" idx="0"/>
            <a:endCxn id="161802" idx="2"/>
          </p:cNvCxnSpPr>
          <p:nvPr/>
        </p:nvCxnSpPr>
        <p:spPr>
          <a:xfrm rot="-5400000">
            <a:off x="1214438" y="5160963"/>
            <a:ext cx="1085850" cy="0"/>
          </a:xfrm>
          <a:prstGeom prst="straightConnector1">
            <a:avLst/>
          </a:prstGeom>
          <a:ln w="50800" cap="flat" cmpd="sng">
            <a:solidFill>
              <a:srgbClr val="008000"/>
            </a:solidFill>
            <a:prstDash val="solid"/>
            <a:miter/>
            <a:headEnd type="none" w="med" len="med"/>
            <a:tailEnd type="triangle" w="lg" len="lg"/>
          </a:ln>
        </p:spPr>
      </p:cxnSp>
      <p:sp>
        <p:nvSpPr>
          <p:cNvPr id="151571" name="Rectangle 46"/>
          <p:cNvSpPr/>
          <p:nvPr/>
        </p:nvSpPr>
        <p:spPr>
          <a:xfrm>
            <a:off x="2057400" y="5029200"/>
            <a:ext cx="3200400" cy="457200"/>
          </a:xfrm>
          <a:prstGeom prst="rect">
            <a:avLst/>
          </a:prstGeom>
          <a:noFill/>
          <a:ln w="9525">
            <a:noFill/>
          </a:ln>
        </p:spPr>
        <p:txBody>
          <a:bodyPr anchor="t">
            <a:spAutoFit/>
          </a:bodyPr>
          <a:lstStyle/>
          <a:p>
            <a:pPr algn="ctr" eaLnBrk="0" hangingPunct="0"/>
            <a:r>
              <a:rPr lang="zh-CN" altLang="en-US" sz="2400" b="1" dirty="0">
                <a:solidFill>
                  <a:srgbClr val="0000FF"/>
                </a:solidFill>
                <a:latin typeface="Arial" panose="020B0604020202020204" pitchFamily="34" charset="0"/>
                <a:ea typeface="黑体" panose="02010609060101010101" pitchFamily="49" charset="-122"/>
              </a:rPr>
              <a:t>需要订货的零件清单</a:t>
            </a:r>
            <a:endParaRPr lang="zh-CN" altLang="en-US" dirty="0">
              <a:latin typeface="Arial" panose="020B0604020202020204" pitchFamily="34" charset="0"/>
              <a:ea typeface="宋体" panose="02010600030101010101" pitchFamily="2" charset="-122"/>
            </a:endParaRPr>
          </a:p>
        </p:txBody>
      </p:sp>
      <p:sp>
        <p:nvSpPr>
          <p:cNvPr id="161813" name="Rectangle 47"/>
          <p:cNvSpPr/>
          <p:nvPr/>
        </p:nvSpPr>
        <p:spPr>
          <a:xfrm>
            <a:off x="1752600" y="3581400"/>
            <a:ext cx="2133600" cy="457200"/>
          </a:xfrm>
          <a:prstGeom prst="rect">
            <a:avLst/>
          </a:prstGeom>
          <a:noFill/>
          <a:ln w="9525">
            <a:noFill/>
          </a:ln>
        </p:spPr>
        <p:txBody>
          <a:bodyPr anchor="t">
            <a:spAutoFit/>
          </a:bodyPr>
          <a:lstStyle/>
          <a:p>
            <a:pPr algn="ctr" eaLnBrk="0" hangingPunct="0"/>
            <a:r>
              <a:rPr lang="zh-CN" altLang="en-US" sz="2400" b="1" dirty="0">
                <a:solidFill>
                  <a:srgbClr val="0000FF"/>
                </a:solidFill>
                <a:latin typeface="Arial" panose="020B0604020202020204" pitchFamily="34" charset="0"/>
                <a:ea typeface="黑体" panose="02010609060101010101" pitchFamily="49" charset="-122"/>
              </a:rPr>
              <a:t>订货清单</a:t>
            </a:r>
            <a:endParaRPr lang="zh-CN" altLang="en-US" dirty="0">
              <a:latin typeface="Arial" panose="020B0604020202020204" pitchFamily="34" charset="0"/>
              <a:ea typeface="宋体" panose="02010600030101010101" pitchFamily="2" charset="-122"/>
            </a:endParaRPr>
          </a:p>
        </p:txBody>
      </p:sp>
      <p:grpSp>
        <p:nvGrpSpPr>
          <p:cNvPr id="151573" name="Group 48"/>
          <p:cNvGrpSpPr/>
          <p:nvPr/>
        </p:nvGrpSpPr>
        <p:grpSpPr>
          <a:xfrm>
            <a:off x="6096000" y="5867400"/>
            <a:ext cx="2209800" cy="457200"/>
            <a:chOff x="0" y="0"/>
            <a:chExt cx="1392" cy="288"/>
          </a:xfrm>
        </p:grpSpPr>
        <p:grpSp>
          <p:nvGrpSpPr>
            <p:cNvPr id="161815" name="Group 49"/>
            <p:cNvGrpSpPr/>
            <p:nvPr/>
          </p:nvGrpSpPr>
          <p:grpSpPr>
            <a:xfrm>
              <a:off x="8" y="0"/>
              <a:ext cx="1296" cy="288"/>
              <a:chOff x="0" y="0"/>
              <a:chExt cx="576" cy="288"/>
            </a:xfrm>
          </p:grpSpPr>
          <p:sp>
            <p:nvSpPr>
              <p:cNvPr id="161816" name="Line 50"/>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161817" name="Line 51"/>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161818" name="Line 52"/>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161819" name="Rectangle 53"/>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库存清单表</a:t>
              </a:r>
              <a:endParaRPr lang="zh-CN" altLang="en-US" dirty="0">
                <a:latin typeface="Arial" panose="020B0604020202020204" pitchFamily="34" charset="0"/>
                <a:ea typeface="宋体" panose="02010600030101010101" pitchFamily="2" charset="-122"/>
              </a:endParaRPr>
            </a:p>
          </p:txBody>
        </p:sp>
      </p:grpSp>
      <p:cxnSp>
        <p:nvCxnSpPr>
          <p:cNvPr id="151579" name="AutoShape 55"/>
          <p:cNvCxnSpPr>
            <a:stCxn id="161819" idx="1"/>
            <a:endCxn id="151569" idx="3"/>
          </p:cNvCxnSpPr>
          <p:nvPr/>
        </p:nvCxnSpPr>
        <p:spPr>
          <a:xfrm rot="-10800000" flipV="1">
            <a:off x="2940050" y="6081713"/>
            <a:ext cx="3155950" cy="4762"/>
          </a:xfrm>
          <a:prstGeom prst="bentConnector3">
            <a:avLst>
              <a:gd name="adj1" fmla="val 50000"/>
            </a:avLst>
          </a:prstGeom>
          <a:ln w="50800" cap="flat" cmpd="sng">
            <a:solidFill>
              <a:srgbClr val="008000"/>
            </a:solidFill>
            <a:prstDash val="solid"/>
            <a:miter/>
            <a:headEnd type="none" w="med" len="med"/>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1568"/>
                                        </p:tgtEl>
                                        <p:attrNameLst>
                                          <p:attrName>style.visibility</p:attrName>
                                        </p:attrNameLst>
                                      </p:cBhvr>
                                      <p:to>
                                        <p:strVal val="visible"/>
                                      </p:to>
                                    </p:set>
                                    <p:anim calcmode="lin" valueType="num">
                                      <p:cBhvr>
                                        <p:cTn id="7" dur="500" fill="hold"/>
                                        <p:tgtEl>
                                          <p:spTgt spid="151568"/>
                                        </p:tgtEl>
                                        <p:attrNameLst>
                                          <p:attrName>ppt_x</p:attrName>
                                        </p:attrNameLst>
                                      </p:cBhvr>
                                      <p:tavLst>
                                        <p:tav tm="0">
                                          <p:val>
                                            <p:strVal val="#ppt_x"/>
                                          </p:val>
                                        </p:tav>
                                        <p:tav tm="100000">
                                          <p:val>
                                            <p:strVal val="#ppt_x"/>
                                          </p:val>
                                        </p:tav>
                                      </p:tavLst>
                                    </p:anim>
                                    <p:anim calcmode="lin" valueType="num">
                                      <p:cBhvr>
                                        <p:cTn id="8" dur="500" fill="hold"/>
                                        <p:tgtEl>
                                          <p:spTgt spid="1515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1567"/>
                                        </p:tgtEl>
                                        <p:attrNameLst>
                                          <p:attrName>style.visibility</p:attrName>
                                        </p:attrNameLst>
                                      </p:cBhvr>
                                      <p:to>
                                        <p:strVal val="visible"/>
                                      </p:to>
                                    </p:set>
                                    <p:anim calcmode="lin" valueType="num">
                                      <p:cBhvr>
                                        <p:cTn id="13" dur="500" fill="hold"/>
                                        <p:tgtEl>
                                          <p:spTgt spid="151567"/>
                                        </p:tgtEl>
                                        <p:attrNameLst>
                                          <p:attrName>ppt_x</p:attrName>
                                        </p:attrNameLst>
                                      </p:cBhvr>
                                      <p:tavLst>
                                        <p:tav tm="0">
                                          <p:val>
                                            <p:strVal val="#ppt_x"/>
                                          </p:val>
                                        </p:tav>
                                        <p:tav tm="100000">
                                          <p:val>
                                            <p:strVal val="#ppt_x"/>
                                          </p:val>
                                        </p:tav>
                                      </p:tavLst>
                                    </p:anim>
                                    <p:anim calcmode="lin" valueType="num">
                                      <p:cBhvr>
                                        <p:cTn id="14" dur="500" fill="hold"/>
                                        <p:tgtEl>
                                          <p:spTgt spid="15156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8" presetClass="entr" presetSubtype="12" fill="hold" grpId="0" nodeType="clickEffect">
                                  <p:stCondLst>
                                    <p:cond delay="0"/>
                                  </p:stCondLst>
                                  <p:childTnLst>
                                    <p:set>
                                      <p:cBhvr>
                                        <p:cTn id="18" dur="1" fill="hold">
                                          <p:stCondLst>
                                            <p:cond delay="0"/>
                                          </p:stCondLst>
                                        </p:cTn>
                                        <p:tgtEl>
                                          <p:spTgt spid="151569"/>
                                        </p:tgtEl>
                                        <p:attrNameLst>
                                          <p:attrName>style.visibility</p:attrName>
                                        </p:attrNameLst>
                                      </p:cBhvr>
                                      <p:to>
                                        <p:strVal val="visible"/>
                                      </p:to>
                                    </p:set>
                                    <p:animEffect filter="strips(downLeft)">
                                      <p:cBhvr>
                                        <p:cTn id="19" dur="500"/>
                                        <p:tgtEl>
                                          <p:spTgt spid="151569"/>
                                        </p:tgtEl>
                                      </p:cBhvr>
                                    </p:animEffect>
                                  </p:childTnLst>
                                </p:cTn>
                              </p:par>
                              <p:par>
                                <p:cTn id="20" presetID="18" presetClass="entr" presetSubtype="12" fill="hold" nodeType="withEffect">
                                  <p:stCondLst>
                                    <p:cond delay="0"/>
                                  </p:stCondLst>
                                  <p:childTnLst>
                                    <p:set>
                                      <p:cBhvr>
                                        <p:cTn id="21" dur="1" fill="hold">
                                          <p:stCondLst>
                                            <p:cond delay="0"/>
                                          </p:stCondLst>
                                        </p:cTn>
                                        <p:tgtEl>
                                          <p:spTgt spid="151570"/>
                                        </p:tgtEl>
                                        <p:attrNameLst>
                                          <p:attrName>style.visibility</p:attrName>
                                        </p:attrNameLst>
                                      </p:cBhvr>
                                      <p:to>
                                        <p:strVal val="visible"/>
                                      </p:to>
                                    </p:set>
                                    <p:animEffect filter="strips(downLeft)">
                                      <p:cBhvr>
                                        <p:cTn id="22" dur="500"/>
                                        <p:tgtEl>
                                          <p:spTgt spid="151570"/>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151571"/>
                                        </p:tgtEl>
                                        <p:attrNameLst>
                                          <p:attrName>style.visibility</p:attrName>
                                        </p:attrNameLst>
                                      </p:cBhvr>
                                      <p:to>
                                        <p:strVal val="visible"/>
                                      </p:to>
                                    </p:set>
                                    <p:animEffect filter="strips(downLeft)">
                                      <p:cBhvr>
                                        <p:cTn id="25" dur="500"/>
                                        <p:tgtEl>
                                          <p:spTgt spid="151571"/>
                                        </p:tgtEl>
                                      </p:cBhvr>
                                    </p:animEffect>
                                  </p:childTnLst>
                                </p:cTn>
                              </p:par>
                              <p:par>
                                <p:cTn id="26" presetID="18" presetClass="entr" presetSubtype="12" fill="hold" nodeType="withEffect">
                                  <p:stCondLst>
                                    <p:cond delay="0"/>
                                  </p:stCondLst>
                                  <p:childTnLst>
                                    <p:set>
                                      <p:cBhvr>
                                        <p:cTn id="27" dur="1" fill="hold">
                                          <p:stCondLst>
                                            <p:cond delay="0"/>
                                          </p:stCondLst>
                                        </p:cTn>
                                        <p:tgtEl>
                                          <p:spTgt spid="151573"/>
                                        </p:tgtEl>
                                        <p:attrNameLst>
                                          <p:attrName>style.visibility</p:attrName>
                                        </p:attrNameLst>
                                      </p:cBhvr>
                                      <p:to>
                                        <p:strVal val="visible"/>
                                      </p:to>
                                    </p:set>
                                    <p:animEffect filter="strips(downLeft)">
                                      <p:cBhvr>
                                        <p:cTn id="28" dur="500"/>
                                        <p:tgtEl>
                                          <p:spTgt spid="151573"/>
                                        </p:tgtEl>
                                      </p:cBhvr>
                                    </p:animEffect>
                                  </p:childTnLst>
                                </p:cTn>
                              </p:par>
                              <p:par>
                                <p:cTn id="29" presetID="18" presetClass="entr" presetSubtype="12" fill="hold" nodeType="withEffect">
                                  <p:stCondLst>
                                    <p:cond delay="0"/>
                                  </p:stCondLst>
                                  <p:childTnLst>
                                    <p:set>
                                      <p:cBhvr>
                                        <p:cTn id="30" dur="1" fill="hold">
                                          <p:stCondLst>
                                            <p:cond delay="0"/>
                                          </p:stCondLst>
                                        </p:cTn>
                                        <p:tgtEl>
                                          <p:spTgt spid="151579"/>
                                        </p:tgtEl>
                                        <p:attrNameLst>
                                          <p:attrName>style.visibility</p:attrName>
                                        </p:attrNameLst>
                                      </p:cBhvr>
                                      <p:to>
                                        <p:strVal val="visible"/>
                                      </p:to>
                                    </p:set>
                                    <p:animEffect filter="strips(downLeft)">
                                      <p:cBhvr>
                                        <p:cTn id="31" dur="500"/>
                                        <p:tgtEl>
                                          <p:spTgt spid="151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67" grpId="0" bldLvl="0" animBg="1"/>
      <p:bldP spid="151568" grpId="0" bldLvl="0" animBg="1"/>
      <p:bldP spid="151569" grpId="0" bldLvl="0" animBg="1"/>
      <p:bldP spid="151571" grpId="0" bldLvl="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63842"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163843"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63844"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a:t>
            </a:r>
            <a:r>
              <a:rPr lang="zh-CN" altLang="en-US" dirty="0">
                <a:solidFill>
                  <a:srgbClr val="0000FF"/>
                </a:solidFill>
              </a:rPr>
              <a:t>数据存储</a:t>
            </a:r>
            <a:r>
              <a:rPr lang="en-US" altLang="zh-CN" dirty="0"/>
              <a:t>【9/9】</a:t>
            </a:r>
            <a:endParaRPr lang="en-US" altLang="zh-CN" dirty="0"/>
          </a:p>
        </p:txBody>
      </p:sp>
      <p:sp>
        <p:nvSpPr>
          <p:cNvPr id="163845" name="Text Box 3"/>
          <p:cNvSpPr/>
          <p:nvPr/>
        </p:nvSpPr>
        <p:spPr>
          <a:xfrm>
            <a:off x="1219200" y="1524000"/>
            <a:ext cx="1447800" cy="427038"/>
          </a:xfrm>
          <a:prstGeom prst="rect">
            <a:avLst/>
          </a:prstGeom>
          <a:solidFill>
            <a:schemeClr val="bg1"/>
          </a:solid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事务</a:t>
            </a:r>
            <a:endParaRPr lang="zh-CN" altLang="en-US" dirty="0">
              <a:latin typeface="Arial" panose="020B0604020202020204" pitchFamily="34" charset="0"/>
              <a:ea typeface="宋体" panose="02010600030101010101" pitchFamily="2" charset="-122"/>
            </a:endParaRPr>
          </a:p>
        </p:txBody>
      </p:sp>
      <p:grpSp>
        <p:nvGrpSpPr>
          <p:cNvPr id="163846" name="Group 4"/>
          <p:cNvGrpSpPr/>
          <p:nvPr/>
        </p:nvGrpSpPr>
        <p:grpSpPr>
          <a:xfrm>
            <a:off x="5797550" y="6019800"/>
            <a:ext cx="2209800" cy="457200"/>
            <a:chOff x="0" y="0"/>
            <a:chExt cx="1392" cy="288"/>
          </a:xfrm>
        </p:grpSpPr>
        <p:grpSp>
          <p:nvGrpSpPr>
            <p:cNvPr id="163847" name="Group 5"/>
            <p:cNvGrpSpPr/>
            <p:nvPr/>
          </p:nvGrpSpPr>
          <p:grpSpPr>
            <a:xfrm>
              <a:off x="8" y="0"/>
              <a:ext cx="1296" cy="288"/>
              <a:chOff x="0" y="0"/>
              <a:chExt cx="576" cy="288"/>
            </a:xfrm>
          </p:grpSpPr>
          <p:sp>
            <p:nvSpPr>
              <p:cNvPr id="163848" name="Line 6"/>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163849" name="Line 7"/>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163850" name="Line 8"/>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163851" name="Rectangle 9"/>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订货信息表</a:t>
              </a:r>
              <a:endParaRPr lang="zh-CN" altLang="en-US" dirty="0">
                <a:latin typeface="Arial" panose="020B0604020202020204" pitchFamily="34" charset="0"/>
                <a:ea typeface="宋体" panose="02010600030101010101" pitchFamily="2" charset="-122"/>
              </a:endParaRPr>
            </a:p>
          </p:txBody>
        </p:sp>
      </p:grpSp>
      <p:grpSp>
        <p:nvGrpSpPr>
          <p:cNvPr id="163852" name="Group 10"/>
          <p:cNvGrpSpPr/>
          <p:nvPr/>
        </p:nvGrpSpPr>
        <p:grpSpPr>
          <a:xfrm>
            <a:off x="6400800" y="2895600"/>
            <a:ext cx="2209800" cy="457200"/>
            <a:chOff x="0" y="0"/>
            <a:chExt cx="1392" cy="288"/>
          </a:xfrm>
        </p:grpSpPr>
        <p:grpSp>
          <p:nvGrpSpPr>
            <p:cNvPr id="163853" name="Group 11"/>
            <p:cNvGrpSpPr/>
            <p:nvPr/>
          </p:nvGrpSpPr>
          <p:grpSpPr>
            <a:xfrm>
              <a:off x="8" y="0"/>
              <a:ext cx="1296" cy="288"/>
              <a:chOff x="0" y="0"/>
              <a:chExt cx="576" cy="288"/>
            </a:xfrm>
          </p:grpSpPr>
          <p:sp>
            <p:nvSpPr>
              <p:cNvPr id="163854" name="Line 12"/>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163855" name="Line 13"/>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163856" name="Line 14"/>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163857" name="Rectangle 15"/>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库存清单表</a:t>
              </a:r>
              <a:endParaRPr lang="zh-CN" altLang="en-US" dirty="0">
                <a:latin typeface="Arial" panose="020B0604020202020204" pitchFamily="34" charset="0"/>
                <a:ea typeface="宋体" panose="02010600030101010101" pitchFamily="2" charset="-122"/>
              </a:endParaRPr>
            </a:p>
          </p:txBody>
        </p:sp>
      </p:grpSp>
      <p:sp>
        <p:nvSpPr>
          <p:cNvPr id="163858" name="AutoShape 16"/>
          <p:cNvSpPr/>
          <p:nvPr/>
        </p:nvSpPr>
        <p:spPr>
          <a:xfrm>
            <a:off x="304800" y="1100138"/>
            <a:ext cx="1150938" cy="881062"/>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仓库</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管理员 </a:t>
            </a:r>
            <a:endParaRPr lang="zh-CN" altLang="en-US" dirty="0">
              <a:latin typeface="Arial" panose="020B0604020202020204" pitchFamily="34" charset="0"/>
              <a:ea typeface="宋体" panose="02010600030101010101" pitchFamily="2" charset="-122"/>
            </a:endParaRPr>
          </a:p>
        </p:txBody>
      </p:sp>
      <p:sp>
        <p:nvSpPr>
          <p:cNvPr id="163859" name="AutoShape 17"/>
          <p:cNvSpPr/>
          <p:nvPr/>
        </p:nvSpPr>
        <p:spPr>
          <a:xfrm>
            <a:off x="3124200" y="1176338"/>
            <a:ext cx="2362200" cy="762000"/>
          </a:xfrm>
          <a:prstGeom prst="roundRect">
            <a:avLst>
              <a:gd name="adj" fmla="val 16667"/>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1.1 </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接受事务</a:t>
            </a:r>
            <a:endParaRPr lang="zh-CN" altLang="en-US" dirty="0">
              <a:latin typeface="Arial" panose="020B0604020202020204" pitchFamily="34" charset="0"/>
              <a:ea typeface="宋体" panose="02010600030101010101" pitchFamily="2" charset="-122"/>
            </a:endParaRPr>
          </a:p>
        </p:txBody>
      </p:sp>
      <p:sp>
        <p:nvSpPr>
          <p:cNvPr id="163860" name="AutoShape 18"/>
          <p:cNvSpPr/>
          <p:nvPr/>
        </p:nvSpPr>
        <p:spPr>
          <a:xfrm>
            <a:off x="3124200" y="2743200"/>
            <a:ext cx="2362200" cy="762000"/>
          </a:xfrm>
          <a:prstGeom prst="roundRect">
            <a:avLst>
              <a:gd name="adj" fmla="val 16667"/>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1.2 </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更新库存清单</a:t>
            </a:r>
            <a:endParaRPr lang="zh-CN" altLang="en-US" dirty="0">
              <a:latin typeface="Arial" panose="020B0604020202020204" pitchFamily="34" charset="0"/>
              <a:ea typeface="宋体" panose="02010600030101010101" pitchFamily="2" charset="-122"/>
            </a:endParaRPr>
          </a:p>
        </p:txBody>
      </p:sp>
      <p:grpSp>
        <p:nvGrpSpPr>
          <p:cNvPr id="163861" name="Group 19"/>
          <p:cNvGrpSpPr/>
          <p:nvPr/>
        </p:nvGrpSpPr>
        <p:grpSpPr>
          <a:xfrm>
            <a:off x="2590800" y="1905000"/>
            <a:ext cx="1714500" cy="838200"/>
            <a:chOff x="0" y="0"/>
            <a:chExt cx="1080" cy="528"/>
          </a:xfrm>
        </p:grpSpPr>
        <p:sp>
          <p:nvSpPr>
            <p:cNvPr id="163862" name="Text Box 20"/>
            <p:cNvSpPr/>
            <p:nvPr/>
          </p:nvSpPr>
          <p:spPr>
            <a:xfrm>
              <a:off x="0" y="48"/>
              <a:ext cx="1056" cy="269"/>
            </a:xfrm>
            <a:prstGeom prst="rect">
              <a:avLst/>
            </a:prstGeom>
            <a:solidFill>
              <a:schemeClr val="bg1"/>
            </a:solid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变化的库存</a:t>
              </a:r>
              <a:endParaRPr lang="zh-CN" altLang="en-US" dirty="0">
                <a:latin typeface="Arial" panose="020B0604020202020204" pitchFamily="34" charset="0"/>
                <a:ea typeface="宋体" panose="02010600030101010101" pitchFamily="2" charset="-122"/>
              </a:endParaRPr>
            </a:p>
          </p:txBody>
        </p:sp>
        <p:cxnSp>
          <p:nvCxnSpPr>
            <p:cNvPr id="163863" name="AutoShape 21"/>
            <p:cNvCxnSpPr>
              <a:stCxn id="163859" idx="2"/>
              <a:endCxn id="163860" idx="0"/>
            </p:cNvCxnSpPr>
            <p:nvPr/>
          </p:nvCxnSpPr>
          <p:spPr>
            <a:xfrm>
              <a:off x="1080" y="0"/>
              <a:ext cx="1" cy="528"/>
            </a:xfrm>
            <a:prstGeom prst="straightConnector1">
              <a:avLst/>
            </a:prstGeom>
            <a:ln w="50800" cap="flat" cmpd="sng">
              <a:solidFill>
                <a:srgbClr val="008000"/>
              </a:solidFill>
              <a:prstDash val="solid"/>
              <a:miter/>
              <a:headEnd type="none" w="med" len="med"/>
              <a:tailEnd type="triangle" w="lg" len="lg"/>
            </a:ln>
          </p:spPr>
        </p:cxnSp>
      </p:grpSp>
      <p:cxnSp>
        <p:nvCxnSpPr>
          <p:cNvPr id="163864" name="AutoShape 22"/>
          <p:cNvCxnSpPr>
            <a:stCxn id="163860" idx="3"/>
            <a:endCxn id="163857" idx="1"/>
          </p:cNvCxnSpPr>
          <p:nvPr/>
        </p:nvCxnSpPr>
        <p:spPr>
          <a:xfrm flipV="1">
            <a:off x="5486400" y="3109913"/>
            <a:ext cx="914400" cy="14287"/>
          </a:xfrm>
          <a:prstGeom prst="straightConnector1">
            <a:avLst/>
          </a:prstGeom>
          <a:ln w="50800" cap="flat" cmpd="sng">
            <a:solidFill>
              <a:srgbClr val="008000"/>
            </a:solidFill>
            <a:prstDash val="solid"/>
            <a:miter/>
            <a:headEnd type="none" w="med" len="med"/>
            <a:tailEnd type="triangle" w="lg" len="lg"/>
          </a:ln>
        </p:spPr>
      </p:cxnSp>
      <p:sp>
        <p:nvSpPr>
          <p:cNvPr id="163865" name="AutoShape 23"/>
          <p:cNvSpPr/>
          <p:nvPr/>
        </p:nvSpPr>
        <p:spPr>
          <a:xfrm>
            <a:off x="3124200" y="4343400"/>
            <a:ext cx="2362200" cy="762000"/>
          </a:xfrm>
          <a:prstGeom prst="roundRect">
            <a:avLst>
              <a:gd name="adj" fmla="val 16667"/>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1.3 </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处理订货</a:t>
            </a:r>
            <a:endParaRPr lang="zh-CN" altLang="en-US" dirty="0">
              <a:latin typeface="Arial" panose="020B0604020202020204" pitchFamily="34" charset="0"/>
              <a:ea typeface="宋体" panose="02010600030101010101" pitchFamily="2" charset="-122"/>
            </a:endParaRPr>
          </a:p>
        </p:txBody>
      </p:sp>
      <p:sp>
        <p:nvSpPr>
          <p:cNvPr id="163866" name="AutoShape 24"/>
          <p:cNvSpPr/>
          <p:nvPr/>
        </p:nvSpPr>
        <p:spPr>
          <a:xfrm>
            <a:off x="381000" y="5857875"/>
            <a:ext cx="2362200" cy="7620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2 </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产生报表</a:t>
            </a:r>
            <a:endParaRPr lang="zh-CN" altLang="en-US" dirty="0">
              <a:latin typeface="Arial" panose="020B0604020202020204" pitchFamily="34" charset="0"/>
              <a:ea typeface="宋体" panose="02010600030101010101" pitchFamily="2" charset="-122"/>
            </a:endParaRPr>
          </a:p>
        </p:txBody>
      </p:sp>
      <p:cxnSp>
        <p:nvCxnSpPr>
          <p:cNvPr id="163867" name="AutoShape 25"/>
          <p:cNvCxnSpPr>
            <a:stCxn id="163865" idx="3"/>
            <a:endCxn id="163851" idx="0"/>
          </p:cNvCxnSpPr>
          <p:nvPr/>
        </p:nvCxnSpPr>
        <p:spPr>
          <a:xfrm>
            <a:off x="5486400" y="4724400"/>
            <a:ext cx="1416050" cy="1295400"/>
          </a:xfrm>
          <a:prstGeom prst="bentConnector2">
            <a:avLst/>
          </a:prstGeom>
          <a:ln w="50800" cap="flat" cmpd="sng">
            <a:solidFill>
              <a:srgbClr val="008000"/>
            </a:solidFill>
            <a:prstDash val="solid"/>
            <a:miter/>
            <a:headEnd type="none" w="med" len="med"/>
            <a:tailEnd type="triangle" w="lg" len="lg"/>
          </a:ln>
        </p:spPr>
      </p:cxnSp>
      <p:cxnSp>
        <p:nvCxnSpPr>
          <p:cNvPr id="163868" name="AutoShape 26"/>
          <p:cNvCxnSpPr>
            <a:stCxn id="163851" idx="1"/>
            <a:endCxn id="163866" idx="3"/>
          </p:cNvCxnSpPr>
          <p:nvPr/>
        </p:nvCxnSpPr>
        <p:spPr>
          <a:xfrm rot="-10800000" flipV="1">
            <a:off x="2743200" y="6234113"/>
            <a:ext cx="3054350" cy="4762"/>
          </a:xfrm>
          <a:prstGeom prst="bentConnector3">
            <a:avLst>
              <a:gd name="adj1" fmla="val 50000"/>
            </a:avLst>
          </a:prstGeom>
          <a:ln w="50800" cap="flat" cmpd="sng">
            <a:solidFill>
              <a:srgbClr val="008000"/>
            </a:solidFill>
            <a:prstDash val="solid"/>
            <a:miter/>
            <a:headEnd type="none" w="med" len="med"/>
            <a:tailEnd type="triangle" w="lg" len="lg"/>
          </a:ln>
        </p:spPr>
      </p:cxnSp>
      <p:sp>
        <p:nvSpPr>
          <p:cNvPr id="163869" name="AutoShape 27"/>
          <p:cNvSpPr/>
          <p:nvPr/>
        </p:nvSpPr>
        <p:spPr>
          <a:xfrm>
            <a:off x="838200" y="2743200"/>
            <a:ext cx="1447800" cy="7620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采购员</a:t>
            </a:r>
            <a:endParaRPr lang="zh-CN" altLang="en-US" dirty="0">
              <a:latin typeface="Arial" panose="020B0604020202020204" pitchFamily="34" charset="0"/>
              <a:ea typeface="宋体" panose="02010600030101010101" pitchFamily="2" charset="-122"/>
            </a:endParaRPr>
          </a:p>
        </p:txBody>
      </p:sp>
      <p:sp>
        <p:nvSpPr>
          <p:cNvPr id="163870" name="Text Box 29"/>
          <p:cNvSpPr/>
          <p:nvPr/>
        </p:nvSpPr>
        <p:spPr>
          <a:xfrm>
            <a:off x="1524000" y="3962400"/>
            <a:ext cx="1447800" cy="427038"/>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订货报表</a:t>
            </a:r>
            <a:endParaRPr lang="zh-CN" altLang="en-US" dirty="0">
              <a:latin typeface="Arial" panose="020B0604020202020204" pitchFamily="34" charset="0"/>
              <a:ea typeface="宋体" panose="02010600030101010101" pitchFamily="2" charset="-122"/>
            </a:endParaRPr>
          </a:p>
        </p:txBody>
      </p:sp>
      <p:cxnSp>
        <p:nvCxnSpPr>
          <p:cNvPr id="163871" name="AutoShape 30"/>
          <p:cNvCxnSpPr>
            <a:stCxn id="163866" idx="0"/>
            <a:endCxn id="163869" idx="2"/>
          </p:cNvCxnSpPr>
          <p:nvPr/>
        </p:nvCxnSpPr>
        <p:spPr>
          <a:xfrm rot="-5400000">
            <a:off x="379413" y="4675188"/>
            <a:ext cx="2352675" cy="1587"/>
          </a:xfrm>
          <a:prstGeom prst="straightConnector1">
            <a:avLst/>
          </a:prstGeom>
          <a:ln w="50800" cap="flat" cmpd="sng">
            <a:solidFill>
              <a:srgbClr val="008000"/>
            </a:solidFill>
            <a:prstDash val="solid"/>
            <a:miter/>
            <a:headEnd type="none" w="med" len="med"/>
            <a:tailEnd type="triangle" w="lg" len="lg"/>
          </a:ln>
        </p:spPr>
      </p:cxnSp>
      <p:cxnSp>
        <p:nvCxnSpPr>
          <p:cNvPr id="163872" name="AutoShape 31"/>
          <p:cNvCxnSpPr>
            <a:stCxn id="163858" idx="3"/>
            <a:endCxn id="163859" idx="1"/>
          </p:cNvCxnSpPr>
          <p:nvPr/>
        </p:nvCxnSpPr>
        <p:spPr>
          <a:xfrm>
            <a:off x="1455738" y="1541463"/>
            <a:ext cx="1668462" cy="15875"/>
          </a:xfrm>
          <a:prstGeom prst="straightConnector1">
            <a:avLst/>
          </a:prstGeom>
          <a:ln w="50800" cap="flat" cmpd="sng">
            <a:solidFill>
              <a:srgbClr val="008000"/>
            </a:solidFill>
            <a:prstDash val="solid"/>
            <a:miter/>
            <a:headEnd type="none" w="med" len="med"/>
            <a:tailEnd type="triangle" w="lg" len="lg"/>
          </a:ln>
        </p:spPr>
      </p:cxnSp>
      <p:sp>
        <p:nvSpPr>
          <p:cNvPr id="163873" name="Text Box 33"/>
          <p:cNvSpPr/>
          <p:nvPr/>
        </p:nvSpPr>
        <p:spPr>
          <a:xfrm>
            <a:off x="4343400" y="3886200"/>
            <a:ext cx="2057400" cy="427038"/>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更新后的库存</a:t>
            </a:r>
            <a:endParaRPr lang="zh-CN" altLang="en-US" dirty="0">
              <a:latin typeface="Arial" panose="020B0604020202020204" pitchFamily="34" charset="0"/>
              <a:ea typeface="宋体" panose="02010600030101010101" pitchFamily="2" charset="-122"/>
            </a:endParaRPr>
          </a:p>
        </p:txBody>
      </p:sp>
      <p:cxnSp>
        <p:nvCxnSpPr>
          <p:cNvPr id="163874" name="AutoShape 34"/>
          <p:cNvCxnSpPr>
            <a:stCxn id="163857" idx="2"/>
            <a:endCxn id="163865" idx="0"/>
          </p:cNvCxnSpPr>
          <p:nvPr/>
        </p:nvCxnSpPr>
        <p:spPr>
          <a:xfrm rot="5400000">
            <a:off x="5392738" y="2230438"/>
            <a:ext cx="1020762" cy="3200400"/>
          </a:xfrm>
          <a:prstGeom prst="bentConnector3">
            <a:avLst>
              <a:gd name="adj1" fmla="val 49917"/>
            </a:avLst>
          </a:prstGeom>
          <a:ln w="50800" cap="flat" cmpd="sng">
            <a:solidFill>
              <a:srgbClr val="008000"/>
            </a:solidFill>
            <a:prstDash val="solid"/>
            <a:miter/>
            <a:headEnd type="none" w="med" len="med"/>
            <a:tailEnd type="triangle" w="lg" len="lg"/>
          </a:ln>
        </p:spPr>
      </p:cxnSp>
      <p:grpSp>
        <p:nvGrpSpPr>
          <p:cNvPr id="163875" name="Group 35"/>
          <p:cNvGrpSpPr/>
          <p:nvPr/>
        </p:nvGrpSpPr>
        <p:grpSpPr>
          <a:xfrm>
            <a:off x="6378575" y="1339850"/>
            <a:ext cx="2209800" cy="457200"/>
            <a:chOff x="0" y="0"/>
            <a:chExt cx="1392" cy="288"/>
          </a:xfrm>
        </p:grpSpPr>
        <p:grpSp>
          <p:nvGrpSpPr>
            <p:cNvPr id="163876" name="Group 36"/>
            <p:cNvGrpSpPr/>
            <p:nvPr/>
          </p:nvGrpSpPr>
          <p:grpSpPr>
            <a:xfrm>
              <a:off x="8" y="0"/>
              <a:ext cx="1296" cy="288"/>
              <a:chOff x="0" y="0"/>
              <a:chExt cx="576" cy="288"/>
            </a:xfrm>
          </p:grpSpPr>
          <p:sp>
            <p:nvSpPr>
              <p:cNvPr id="163877" name="Line 37"/>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163878" name="Line 38"/>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163879" name="Line 39"/>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163880" name="Rectangle 40"/>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事务表</a:t>
              </a:r>
              <a:endParaRPr lang="zh-CN" altLang="en-US" dirty="0">
                <a:latin typeface="Arial" panose="020B0604020202020204" pitchFamily="34" charset="0"/>
                <a:ea typeface="宋体" panose="02010600030101010101" pitchFamily="2" charset="-122"/>
              </a:endParaRPr>
            </a:p>
          </p:txBody>
        </p:sp>
      </p:grpSp>
      <p:cxnSp>
        <p:nvCxnSpPr>
          <p:cNvPr id="163881" name="AutoShape 41"/>
          <p:cNvCxnSpPr>
            <a:stCxn id="163859" idx="3"/>
            <a:endCxn id="163880" idx="1"/>
          </p:cNvCxnSpPr>
          <p:nvPr/>
        </p:nvCxnSpPr>
        <p:spPr>
          <a:xfrm flipV="1">
            <a:off x="5486400" y="1554163"/>
            <a:ext cx="892175" cy="3175"/>
          </a:xfrm>
          <a:prstGeom prst="straightConnector1">
            <a:avLst/>
          </a:prstGeom>
          <a:ln w="50800" cap="flat" cmpd="sng">
            <a:solidFill>
              <a:srgbClr val="008000"/>
            </a:solidFill>
            <a:prstDash val="solid"/>
            <a:miter/>
            <a:headEnd type="none" w="med" len="med"/>
            <a:tailEnd type="triangle" w="lg" len="lg"/>
          </a:ln>
        </p:spPr>
      </p:cxnSp>
      <p:grpSp>
        <p:nvGrpSpPr>
          <p:cNvPr id="153641" name="Group 46"/>
          <p:cNvGrpSpPr/>
          <p:nvPr/>
        </p:nvGrpSpPr>
        <p:grpSpPr>
          <a:xfrm>
            <a:off x="3276600" y="5410200"/>
            <a:ext cx="2209800" cy="457200"/>
            <a:chOff x="0" y="0"/>
            <a:chExt cx="1392" cy="288"/>
          </a:xfrm>
        </p:grpSpPr>
        <p:grpSp>
          <p:nvGrpSpPr>
            <p:cNvPr id="163883" name="Group 47"/>
            <p:cNvGrpSpPr/>
            <p:nvPr/>
          </p:nvGrpSpPr>
          <p:grpSpPr>
            <a:xfrm>
              <a:off x="8" y="0"/>
              <a:ext cx="1296" cy="288"/>
              <a:chOff x="0" y="0"/>
              <a:chExt cx="576" cy="288"/>
            </a:xfrm>
          </p:grpSpPr>
          <p:sp>
            <p:nvSpPr>
              <p:cNvPr id="163884" name="Line 48"/>
              <p:cNvSpPr/>
              <p:nvPr/>
            </p:nvSpPr>
            <p:spPr>
              <a:xfrm>
                <a:off x="0" y="0"/>
                <a:ext cx="1" cy="288"/>
              </a:xfrm>
              <a:prstGeom prst="line">
                <a:avLst/>
              </a:prstGeom>
              <a:ln w="38100" cap="flat" cmpd="sng">
                <a:solidFill>
                  <a:srgbClr val="FF0000"/>
                </a:solidFill>
                <a:prstDash val="solid"/>
                <a:miter/>
                <a:headEnd type="none" w="med" len="med"/>
                <a:tailEnd type="none" w="med" len="med"/>
              </a:ln>
            </p:spPr>
          </p:sp>
          <p:sp>
            <p:nvSpPr>
              <p:cNvPr id="163885" name="Line 49"/>
              <p:cNvSpPr/>
              <p:nvPr/>
            </p:nvSpPr>
            <p:spPr>
              <a:xfrm>
                <a:off x="0" y="0"/>
                <a:ext cx="576" cy="1"/>
              </a:xfrm>
              <a:prstGeom prst="line">
                <a:avLst/>
              </a:prstGeom>
              <a:ln w="38100" cap="flat" cmpd="sng">
                <a:solidFill>
                  <a:srgbClr val="FF0000"/>
                </a:solidFill>
                <a:prstDash val="solid"/>
                <a:miter/>
                <a:headEnd type="none" w="med" len="med"/>
                <a:tailEnd type="none" w="med" len="med"/>
              </a:ln>
            </p:spPr>
          </p:sp>
          <p:sp>
            <p:nvSpPr>
              <p:cNvPr id="163886" name="Line 50"/>
              <p:cNvSpPr/>
              <p:nvPr/>
            </p:nvSpPr>
            <p:spPr>
              <a:xfrm>
                <a:off x="0" y="288"/>
                <a:ext cx="576" cy="1"/>
              </a:xfrm>
              <a:prstGeom prst="line">
                <a:avLst/>
              </a:prstGeom>
              <a:ln w="38100" cap="flat" cmpd="sng">
                <a:solidFill>
                  <a:srgbClr val="FF0000"/>
                </a:solidFill>
                <a:prstDash val="solid"/>
                <a:miter/>
                <a:headEnd type="none" w="med" len="med"/>
                <a:tailEnd type="none" w="med" len="med"/>
              </a:ln>
            </p:spPr>
          </p:sp>
        </p:grpSp>
        <p:sp>
          <p:nvSpPr>
            <p:cNvPr id="163887" name="Rectangle 51"/>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供货商信息</a:t>
              </a:r>
              <a:endParaRPr lang="zh-CN" altLang="en-US" dirty="0">
                <a:latin typeface="Arial" panose="020B0604020202020204" pitchFamily="34" charset="0"/>
                <a:ea typeface="宋体" panose="02010600030101010101" pitchFamily="2" charset="-122"/>
              </a:endParaRPr>
            </a:p>
          </p:txBody>
        </p:sp>
      </p:grpSp>
      <p:cxnSp>
        <p:nvCxnSpPr>
          <p:cNvPr id="153647" name="AutoShape 52"/>
          <p:cNvCxnSpPr>
            <a:stCxn id="163887" idx="1"/>
            <a:endCxn id="163866" idx="3"/>
          </p:cNvCxnSpPr>
          <p:nvPr/>
        </p:nvCxnSpPr>
        <p:spPr>
          <a:xfrm flipH="1">
            <a:off x="2743200" y="5622925"/>
            <a:ext cx="533400" cy="615950"/>
          </a:xfrm>
          <a:prstGeom prst="straightConnector1">
            <a:avLst/>
          </a:prstGeom>
          <a:ln w="50800" cap="flat" cmpd="sng">
            <a:solidFill>
              <a:srgbClr val="FF0000"/>
            </a:solidFill>
            <a:prstDash val="solid"/>
            <a:miter/>
            <a:headEnd type="none" w="med" len="med"/>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53641"/>
                                        </p:tgtEl>
                                        <p:attrNameLst>
                                          <p:attrName>style.visibility</p:attrName>
                                        </p:attrNameLst>
                                      </p:cBhvr>
                                      <p:to>
                                        <p:strVal val="visible"/>
                                      </p:to>
                                    </p:set>
                                    <p:animEffect filter="strips(downLeft)">
                                      <p:cBhvr>
                                        <p:cTn id="7" dur="500"/>
                                        <p:tgtEl>
                                          <p:spTgt spid="153641"/>
                                        </p:tgtEl>
                                      </p:cBhvr>
                                    </p:animEffect>
                                  </p:childTnLst>
                                </p:cTn>
                              </p:par>
                              <p:par>
                                <p:cTn id="8" presetID="18" presetClass="entr" presetSubtype="12" fill="hold" nodeType="withEffect">
                                  <p:stCondLst>
                                    <p:cond delay="0"/>
                                  </p:stCondLst>
                                  <p:childTnLst>
                                    <p:set>
                                      <p:cBhvr>
                                        <p:cTn id="9" dur="1" fill="hold">
                                          <p:stCondLst>
                                            <p:cond delay="0"/>
                                          </p:stCondLst>
                                        </p:cTn>
                                        <p:tgtEl>
                                          <p:spTgt spid="153647"/>
                                        </p:tgtEl>
                                        <p:attrNameLst>
                                          <p:attrName>style.visibility</p:attrName>
                                        </p:attrNameLst>
                                      </p:cBhvr>
                                      <p:to>
                                        <p:strVal val="visible"/>
                                      </p:to>
                                    </p:set>
                                    <p:animEffect filter="strips(downLeft)">
                                      <p:cBhvr>
                                        <p:cTn id="10" dur="500"/>
                                        <p:tgtEl>
                                          <p:spTgt spid="1536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65890"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165891"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65892"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4.</a:t>
            </a:r>
            <a:r>
              <a:rPr lang="zh-CN" altLang="en-US" dirty="0">
                <a:solidFill>
                  <a:srgbClr val="0000FF"/>
                </a:solidFill>
              </a:rPr>
              <a:t>加工逻辑</a:t>
            </a:r>
            <a:r>
              <a:rPr lang="en-US" altLang="zh-CN" dirty="0"/>
              <a:t>【1/4】</a:t>
            </a:r>
            <a:endParaRPr lang="en-US" altLang="zh-CN" dirty="0"/>
          </a:p>
        </p:txBody>
      </p:sp>
      <p:sp>
        <p:nvSpPr>
          <p:cNvPr id="155652" name="Rectangle 3"/>
          <p:cNvSpPr>
            <a:spLocks noGrp="1"/>
          </p:cNvSpPr>
          <p:nvPr>
            <p:ph type="subTitle" idx="1"/>
          </p:nvPr>
        </p:nvSpPr>
        <p:spPr>
          <a:xfrm>
            <a:off x="468313" y="1052513"/>
            <a:ext cx="8229600" cy="5576887"/>
          </a:xfrm>
        </p:spPr>
        <p:txBody>
          <a:bodyPr vert="horz" wrap="square" lIns="91440" tIns="45720" rIns="91440" bIns="45720" anchor="t"/>
          <a:lstStyle/>
          <a:p>
            <a:pPr marL="342900" indent="-342900" algn="l" defTabSz="0" eaLnBrk="1" hangingPunct="1">
              <a:buSzPct val="75000"/>
              <a:buChar char="p"/>
            </a:pPr>
            <a:r>
              <a:rPr lang="en-US" altLang="zh-CN" u="sng" dirty="0">
                <a:solidFill>
                  <a:srgbClr val="CC0000"/>
                </a:solidFill>
                <a:latin typeface="+mn-lt"/>
                <a:ea typeface="+mn-ea"/>
                <a:cs typeface="+mn-cs"/>
                <a:sym typeface="Arial" panose="020B0604020202020204" pitchFamily="34" charset="0"/>
              </a:rPr>
              <a:t>DFD</a:t>
            </a:r>
            <a:r>
              <a:rPr lang="zh-CN" altLang="en-US" u="sng" dirty="0">
                <a:solidFill>
                  <a:srgbClr val="CC0000"/>
                </a:solidFill>
                <a:latin typeface="+mn-lt"/>
                <a:ea typeface="+mn-ea"/>
                <a:cs typeface="+mn-cs"/>
                <a:sym typeface="Arial" panose="020B0604020202020204" pitchFamily="34" charset="0"/>
              </a:rPr>
              <a:t>图</a:t>
            </a:r>
            <a:r>
              <a:rPr lang="zh-CN" altLang="en-US" dirty="0">
                <a:latin typeface="+mn-lt"/>
                <a:ea typeface="+mn-ea"/>
                <a:cs typeface="+mn-cs"/>
                <a:sym typeface="Arial" panose="020B0604020202020204" pitchFamily="34" charset="0"/>
              </a:rPr>
              <a:t>中加工处理</a:t>
            </a:r>
            <a:r>
              <a:rPr lang="en-US" altLang="zh-CN" dirty="0">
                <a:latin typeface="+mn-lt"/>
                <a:ea typeface="+mn-ea"/>
                <a:cs typeface="+mn-cs"/>
                <a:sym typeface="Arial" panose="020B0604020202020204" pitchFamily="34" charset="0"/>
              </a:rPr>
              <a:t>——</a:t>
            </a:r>
            <a:r>
              <a:rPr lang="zh-CN" altLang="en-US" u="sng" dirty="0">
                <a:solidFill>
                  <a:srgbClr val="0000FF"/>
                </a:solidFill>
                <a:latin typeface="+mn-lt"/>
                <a:ea typeface="+mn-ea"/>
                <a:cs typeface="+mn-cs"/>
                <a:sym typeface="Arial" panose="020B0604020202020204" pitchFamily="34" charset="0"/>
              </a:rPr>
              <a:t>加工逻辑</a:t>
            </a:r>
            <a:endParaRPr lang="zh-CN" altLang="en-US" dirty="0">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solidFill>
                  <a:srgbClr val="CC0000"/>
                </a:solidFill>
                <a:latin typeface="+mn-lt"/>
                <a:ea typeface="+mn-ea"/>
                <a:sym typeface="Arial" panose="020B0604020202020204" pitchFamily="34" charset="0"/>
              </a:rPr>
              <a:t>描述</a:t>
            </a:r>
            <a:r>
              <a:rPr lang="en-US" altLang="zh-CN" dirty="0">
                <a:latin typeface="+mn-lt"/>
                <a:ea typeface="+mn-ea"/>
                <a:sym typeface="Arial" panose="020B0604020202020204" pitchFamily="34" charset="0"/>
              </a:rPr>
              <a:t>DFD</a:t>
            </a:r>
            <a:r>
              <a:rPr lang="zh-CN" altLang="en-US" dirty="0">
                <a:latin typeface="+mn-lt"/>
                <a:ea typeface="+mn-ea"/>
                <a:sym typeface="Arial" panose="020B0604020202020204" pitchFamily="34" charset="0"/>
              </a:rPr>
              <a:t>中的每个加工（逻辑功能）“</a:t>
            </a:r>
            <a:r>
              <a:rPr lang="zh-CN" altLang="en-US" dirty="0">
                <a:solidFill>
                  <a:srgbClr val="CC0000"/>
                </a:solidFill>
                <a:latin typeface="+mn-lt"/>
                <a:ea typeface="+mn-ea"/>
                <a:sym typeface="Arial" panose="020B0604020202020204" pitchFamily="34" charset="0"/>
              </a:rPr>
              <a:t>做什么</a:t>
            </a:r>
            <a:r>
              <a:rPr lang="zh-CN" altLang="en-US" dirty="0">
                <a:latin typeface="+mn-lt"/>
                <a:ea typeface="+mn-ea"/>
                <a:sym typeface="Arial" panose="020B0604020202020204" pitchFamily="34" charset="0"/>
              </a:rPr>
              <a:t>”。</a:t>
            </a:r>
            <a:endParaRPr lang="zh-CN" altLang="en-US" dirty="0">
              <a:latin typeface="+mn-lt"/>
              <a:ea typeface="+mn-ea"/>
              <a:sym typeface="Arial" panose="020B0604020202020204" pitchFamily="34" charset="0"/>
            </a:endParaRPr>
          </a:p>
          <a:p>
            <a:pPr marL="342900" indent="-342900" algn="l" defTabSz="0" eaLnBrk="1" hangingPunct="1">
              <a:buSzPct val="75000"/>
              <a:buChar char="p"/>
            </a:pPr>
            <a:r>
              <a:rPr lang="zh-CN" altLang="en-US" u="sng" dirty="0">
                <a:solidFill>
                  <a:srgbClr val="0000FF"/>
                </a:solidFill>
                <a:latin typeface="+mn-lt"/>
                <a:ea typeface="+mn-ea"/>
                <a:cs typeface="+mn-cs"/>
                <a:sym typeface="Arial" panose="020B0604020202020204" pitchFamily="34" charset="0"/>
              </a:rPr>
              <a:t>组成：</a:t>
            </a:r>
            <a:endParaRPr lang="zh-CN" altLang="en-US" u="sng" dirty="0">
              <a:solidFill>
                <a:srgbClr val="0000FF"/>
              </a:solidFill>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solidFill>
                  <a:srgbClr val="CC0000"/>
                </a:solidFill>
                <a:latin typeface="黑体" panose="02010609060101010101" pitchFamily="49" charset="-122"/>
                <a:ea typeface="+mn-ea"/>
                <a:sym typeface="黑体" panose="02010609060101010101" pitchFamily="49" charset="-122"/>
              </a:rPr>
              <a:t>⑴名称			⑵编号</a:t>
            </a:r>
            <a:endParaRPr lang="zh-CN" altLang="en-US" dirty="0">
              <a:latin typeface="黑体" panose="02010609060101010101" pitchFamily="49" charset="-122"/>
              <a:ea typeface="+mn-ea"/>
              <a:sym typeface="黑体" panose="02010609060101010101" pitchFamily="49" charset="-122"/>
            </a:endParaRPr>
          </a:p>
          <a:p>
            <a:pPr marL="742950" lvl="1" indent="-285750" algn="l" defTabSz="0" eaLnBrk="1" hangingPunct="1">
              <a:buSzPct val="75000"/>
              <a:buChar char="n"/>
            </a:pPr>
            <a:r>
              <a:rPr lang="zh-CN" altLang="en-US" dirty="0">
                <a:solidFill>
                  <a:srgbClr val="CC0000"/>
                </a:solidFill>
                <a:latin typeface="黑体" panose="02010609060101010101" pitchFamily="49" charset="-122"/>
                <a:ea typeface="+mn-ea"/>
                <a:sym typeface="黑体" panose="02010609060101010101" pitchFamily="49" charset="-122"/>
              </a:rPr>
              <a:t>⑶输入			⑷输出</a:t>
            </a:r>
            <a:endParaRPr lang="zh-CN" altLang="en-US" dirty="0">
              <a:solidFill>
                <a:srgbClr val="CC0000"/>
              </a:solidFill>
              <a:latin typeface="黑体" panose="02010609060101010101" pitchFamily="49" charset="-122"/>
              <a:ea typeface="+mn-ea"/>
              <a:sym typeface="黑体" panose="02010609060101010101" pitchFamily="49" charset="-122"/>
            </a:endParaRPr>
          </a:p>
          <a:p>
            <a:pPr marL="742950" lvl="1" indent="-285750" algn="l" defTabSz="0" eaLnBrk="1" hangingPunct="1">
              <a:buSzPct val="75000"/>
              <a:buChar char="n"/>
            </a:pPr>
            <a:r>
              <a:rPr lang="zh-CN" altLang="en-US" dirty="0">
                <a:solidFill>
                  <a:srgbClr val="CC0000"/>
                </a:solidFill>
                <a:latin typeface="黑体" panose="02010609060101010101" pitchFamily="49" charset="-122"/>
                <a:ea typeface="+mn-ea"/>
                <a:sym typeface="黑体" panose="02010609060101010101" pitchFamily="49" charset="-122"/>
              </a:rPr>
              <a:t>⑸功能描述		⑹加工处理</a:t>
            </a:r>
            <a:endParaRPr lang="zh-CN" altLang="en-US" dirty="0">
              <a:latin typeface="+mn-lt"/>
              <a:ea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55652">
                                            <p:txEl>
                                              <p:pRg st="1" end="1"/>
                                            </p:txEl>
                                          </p:spTgt>
                                        </p:tgtEl>
                                        <p:attrNameLst>
                                          <p:attrName>style.visibility</p:attrName>
                                        </p:attrNameLst>
                                      </p:cBhvr>
                                      <p:to>
                                        <p:strVal val="visible"/>
                                      </p:to>
                                    </p:set>
                                    <p:animEffect filter="strips(downRight)">
                                      <p:cBhvr>
                                        <p:cTn id="7" dur="500"/>
                                        <p:tgtEl>
                                          <p:spTgt spid="155652">
                                            <p:txEl>
                                              <p:pRg st="1" end="1"/>
                                            </p:txEl>
                                          </p:spTgt>
                                        </p:tgtEl>
                                      </p:cBhvr>
                                    </p:animEffect>
                                  </p:childTnLst>
                                </p:cTn>
                              </p:par>
                              <p:par>
                                <p:cTn id="8" presetID="18" presetClass="entr" presetSubtype="6" fill="hold" nodeType="withEffect">
                                  <p:stCondLst>
                                    <p:cond delay="0"/>
                                  </p:stCondLst>
                                  <p:childTnLst>
                                    <p:set>
                                      <p:cBhvr>
                                        <p:cTn id="9" dur="1" fill="hold">
                                          <p:stCondLst>
                                            <p:cond delay="0"/>
                                          </p:stCondLst>
                                        </p:cTn>
                                        <p:tgtEl>
                                          <p:spTgt spid="155652">
                                            <p:txEl>
                                              <p:pRg st="0" end="0"/>
                                            </p:txEl>
                                          </p:spTgt>
                                        </p:tgtEl>
                                        <p:attrNameLst>
                                          <p:attrName>style.visibility</p:attrName>
                                        </p:attrNameLst>
                                      </p:cBhvr>
                                      <p:to>
                                        <p:strVal val="visible"/>
                                      </p:to>
                                    </p:set>
                                    <p:animEffect filter="strips(downRight)">
                                      <p:cBhvr>
                                        <p:cTn id="10" dur="500"/>
                                        <p:tgtEl>
                                          <p:spTgt spid="15565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nodeType="clickEffect">
                                  <p:stCondLst>
                                    <p:cond delay="0"/>
                                  </p:stCondLst>
                                  <p:childTnLst>
                                    <p:set>
                                      <p:cBhvr>
                                        <p:cTn id="14" dur="1" fill="hold">
                                          <p:stCondLst>
                                            <p:cond delay="0"/>
                                          </p:stCondLst>
                                        </p:cTn>
                                        <p:tgtEl>
                                          <p:spTgt spid="155652">
                                            <p:txEl>
                                              <p:pRg st="2" end="2"/>
                                            </p:txEl>
                                          </p:spTgt>
                                        </p:tgtEl>
                                        <p:attrNameLst>
                                          <p:attrName>style.visibility</p:attrName>
                                        </p:attrNameLst>
                                      </p:cBhvr>
                                      <p:to>
                                        <p:strVal val="visible"/>
                                      </p:to>
                                    </p:set>
                                    <p:animEffect filter="strips(downRight)">
                                      <p:cBhvr>
                                        <p:cTn id="15" dur="500"/>
                                        <p:tgtEl>
                                          <p:spTgt spid="15565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nodeType="clickEffect">
                                  <p:stCondLst>
                                    <p:cond delay="0"/>
                                  </p:stCondLst>
                                  <p:childTnLst>
                                    <p:set>
                                      <p:cBhvr>
                                        <p:cTn id="19" dur="1" fill="hold">
                                          <p:stCondLst>
                                            <p:cond delay="0"/>
                                          </p:stCondLst>
                                        </p:cTn>
                                        <p:tgtEl>
                                          <p:spTgt spid="155652">
                                            <p:txEl>
                                              <p:pRg st="3" end="3"/>
                                            </p:txEl>
                                          </p:spTgt>
                                        </p:tgtEl>
                                        <p:attrNameLst>
                                          <p:attrName>style.visibility</p:attrName>
                                        </p:attrNameLst>
                                      </p:cBhvr>
                                      <p:to>
                                        <p:strVal val="visible"/>
                                      </p:to>
                                    </p:set>
                                    <p:animEffect filter="strips(downRight)">
                                      <p:cBhvr>
                                        <p:cTn id="20" dur="500"/>
                                        <p:tgtEl>
                                          <p:spTgt spid="15565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nodeType="clickEffect">
                                  <p:stCondLst>
                                    <p:cond delay="0"/>
                                  </p:stCondLst>
                                  <p:childTnLst>
                                    <p:set>
                                      <p:cBhvr>
                                        <p:cTn id="24" dur="1" fill="hold">
                                          <p:stCondLst>
                                            <p:cond delay="0"/>
                                          </p:stCondLst>
                                        </p:cTn>
                                        <p:tgtEl>
                                          <p:spTgt spid="155652">
                                            <p:txEl>
                                              <p:pRg st="4" end="4"/>
                                            </p:txEl>
                                          </p:spTgt>
                                        </p:tgtEl>
                                        <p:attrNameLst>
                                          <p:attrName>style.visibility</p:attrName>
                                        </p:attrNameLst>
                                      </p:cBhvr>
                                      <p:to>
                                        <p:strVal val="visible"/>
                                      </p:to>
                                    </p:set>
                                    <p:animEffect filter="strips(downRight)">
                                      <p:cBhvr>
                                        <p:cTn id="25" dur="500"/>
                                        <p:tgtEl>
                                          <p:spTgt spid="15565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nodeType="clickEffect">
                                  <p:stCondLst>
                                    <p:cond delay="0"/>
                                  </p:stCondLst>
                                  <p:childTnLst>
                                    <p:set>
                                      <p:cBhvr>
                                        <p:cTn id="29" dur="1" fill="hold">
                                          <p:stCondLst>
                                            <p:cond delay="0"/>
                                          </p:stCondLst>
                                        </p:cTn>
                                        <p:tgtEl>
                                          <p:spTgt spid="155652">
                                            <p:txEl>
                                              <p:pRg st="5" end="5"/>
                                            </p:txEl>
                                          </p:spTgt>
                                        </p:tgtEl>
                                        <p:attrNameLst>
                                          <p:attrName>style.visibility</p:attrName>
                                        </p:attrNameLst>
                                      </p:cBhvr>
                                      <p:to>
                                        <p:strVal val="visible"/>
                                      </p:to>
                                    </p:set>
                                    <p:animEffect filter="strips(downRight)">
                                      <p:cBhvr>
                                        <p:cTn id="30" dur="500"/>
                                        <p:tgtEl>
                                          <p:spTgt spid="15565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66914"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66915"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4.</a:t>
            </a:r>
            <a:r>
              <a:rPr lang="zh-CN" altLang="en-US" dirty="0">
                <a:solidFill>
                  <a:srgbClr val="0000FF"/>
                </a:solidFill>
              </a:rPr>
              <a:t>加工逻辑</a:t>
            </a:r>
            <a:r>
              <a:rPr lang="en-US" altLang="zh-CN" dirty="0"/>
              <a:t>【2/4】</a:t>
            </a:r>
            <a:endParaRPr lang="en-US" altLang="zh-CN" dirty="0"/>
          </a:p>
        </p:txBody>
      </p:sp>
      <p:sp>
        <p:nvSpPr>
          <p:cNvPr id="166916"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zh-CN" altLang="en-US" dirty="0">
                <a:solidFill>
                  <a:srgbClr val="CC0000"/>
                </a:solidFill>
                <a:latin typeface="+mn-lt"/>
                <a:ea typeface="+mn-ea"/>
                <a:cs typeface="+mn-cs"/>
                <a:sym typeface="Arial" panose="020B0604020202020204" pitchFamily="34" charset="0"/>
              </a:rPr>
              <a:t>教材采购、销售系统</a:t>
            </a:r>
            <a:endParaRPr lang="zh-CN" altLang="en-US" dirty="0">
              <a:solidFill>
                <a:srgbClr val="CC0000"/>
              </a:solidFill>
              <a:latin typeface="+mn-lt"/>
              <a:ea typeface="+mn-ea"/>
              <a:cs typeface="+mn-cs"/>
              <a:sym typeface="Arial" panose="020B0604020202020204" pitchFamily="34" charset="0"/>
            </a:endParaRPr>
          </a:p>
          <a:p>
            <a:pPr marL="342900" indent="-342900" algn="l" defTabSz="0" eaLnBrk="1" hangingPunct="1">
              <a:buSzPct val="75000"/>
              <a:buChar char="p"/>
            </a:pPr>
            <a:endParaRPr lang="zh-CN" altLang="zh-CN" dirty="0">
              <a:solidFill>
                <a:srgbClr val="CC0000"/>
              </a:solidFill>
              <a:latin typeface="+mn-lt"/>
              <a:ea typeface="+mn-ea"/>
              <a:cs typeface="+mn-cs"/>
              <a:sym typeface="Arial" panose="020B0604020202020204" pitchFamily="34" charset="0"/>
            </a:endParaRPr>
          </a:p>
        </p:txBody>
      </p:sp>
      <p:sp>
        <p:nvSpPr>
          <p:cNvPr id="156677" name="Rectangle 4"/>
          <p:cNvSpPr/>
          <p:nvPr/>
        </p:nvSpPr>
        <p:spPr>
          <a:xfrm>
            <a:off x="1219200" y="1577975"/>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名称：</a:t>
            </a:r>
            <a:endParaRPr lang="zh-CN" altLang="en-US" dirty="0">
              <a:latin typeface="Arial" panose="020B0604020202020204" pitchFamily="34" charset="0"/>
              <a:ea typeface="宋体" panose="02010600030101010101" pitchFamily="2" charset="-122"/>
            </a:endParaRPr>
          </a:p>
        </p:txBody>
      </p:sp>
      <p:sp>
        <p:nvSpPr>
          <p:cNvPr id="156678" name="Rectangle 5"/>
          <p:cNvSpPr/>
          <p:nvPr/>
        </p:nvSpPr>
        <p:spPr>
          <a:xfrm>
            <a:off x="1219200" y="2044700"/>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编号：</a:t>
            </a:r>
            <a:endParaRPr lang="zh-CN" altLang="en-US" dirty="0">
              <a:latin typeface="Arial" panose="020B0604020202020204" pitchFamily="34" charset="0"/>
              <a:ea typeface="宋体" panose="02010600030101010101" pitchFamily="2" charset="-122"/>
            </a:endParaRPr>
          </a:p>
        </p:txBody>
      </p:sp>
      <p:sp>
        <p:nvSpPr>
          <p:cNvPr id="156679" name="Rectangle 6"/>
          <p:cNvSpPr/>
          <p:nvPr/>
        </p:nvSpPr>
        <p:spPr>
          <a:xfrm>
            <a:off x="1219200" y="2513013"/>
            <a:ext cx="2057400" cy="831850"/>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输入：</a:t>
            </a:r>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p:txBody>
      </p:sp>
      <p:sp>
        <p:nvSpPr>
          <p:cNvPr id="156680" name="Rectangle 7"/>
          <p:cNvSpPr/>
          <p:nvPr/>
        </p:nvSpPr>
        <p:spPr>
          <a:xfrm>
            <a:off x="1219200" y="3341688"/>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输出：</a:t>
            </a:r>
            <a:endParaRPr lang="zh-CN" altLang="en-US" dirty="0">
              <a:latin typeface="Arial" panose="020B0604020202020204" pitchFamily="34" charset="0"/>
              <a:ea typeface="宋体" panose="02010600030101010101" pitchFamily="2" charset="-122"/>
            </a:endParaRPr>
          </a:p>
        </p:txBody>
      </p:sp>
      <p:sp>
        <p:nvSpPr>
          <p:cNvPr id="156681" name="Rectangle 10"/>
          <p:cNvSpPr/>
          <p:nvPr/>
        </p:nvSpPr>
        <p:spPr>
          <a:xfrm>
            <a:off x="3276600" y="1577975"/>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FF"/>
                </a:solidFill>
                <a:latin typeface="Arial" panose="020B0604020202020204" pitchFamily="34" charset="0"/>
                <a:ea typeface="黑体" panose="02010609060101010101" pitchFamily="49" charset="-122"/>
              </a:rPr>
              <a:t>审查有效性</a:t>
            </a:r>
            <a:endParaRPr lang="zh-CN" altLang="en-US" dirty="0">
              <a:latin typeface="Arial" panose="020B0604020202020204" pitchFamily="34" charset="0"/>
              <a:ea typeface="宋体" panose="02010600030101010101" pitchFamily="2" charset="-122"/>
            </a:endParaRPr>
          </a:p>
        </p:txBody>
      </p:sp>
      <p:sp>
        <p:nvSpPr>
          <p:cNvPr id="156682" name="Rectangle 11"/>
          <p:cNvSpPr/>
          <p:nvPr/>
        </p:nvSpPr>
        <p:spPr>
          <a:xfrm>
            <a:off x="3276600" y="2046288"/>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en-US" altLang="zh-CN" sz="2400" b="1" dirty="0">
                <a:solidFill>
                  <a:srgbClr val="FF0000"/>
                </a:solidFill>
                <a:latin typeface="Arial" panose="020B0604020202020204" pitchFamily="34" charset="0"/>
                <a:ea typeface="黑体" panose="02010609060101010101" pitchFamily="49" charset="-122"/>
              </a:rPr>
              <a:t>1.1</a:t>
            </a:r>
            <a:endParaRPr lang="zh-CN" altLang="en-US" dirty="0">
              <a:latin typeface="Arial" panose="020B0604020202020204" pitchFamily="34" charset="0"/>
              <a:ea typeface="宋体" panose="02010600030101010101" pitchFamily="2" charset="-122"/>
            </a:endParaRPr>
          </a:p>
        </p:txBody>
      </p:sp>
      <p:sp>
        <p:nvSpPr>
          <p:cNvPr id="156683" name="Rectangle 12"/>
          <p:cNvSpPr/>
          <p:nvPr/>
        </p:nvSpPr>
        <p:spPr>
          <a:xfrm>
            <a:off x="3276600" y="2513013"/>
            <a:ext cx="4495800" cy="831850"/>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购书单、学生用书列表、已购书列表、</a:t>
            </a:r>
            <a:r>
              <a:rPr lang="zh-CN" altLang="en-US" sz="2400" b="1" dirty="0">
                <a:solidFill>
                  <a:srgbClr val="FF0000"/>
                </a:solidFill>
                <a:latin typeface="Arial" panose="020B0604020202020204" pitchFamily="34" charset="0"/>
                <a:ea typeface="黑体" panose="02010609060101010101" pitchFamily="49" charset="-122"/>
              </a:rPr>
              <a:t>教材信息</a:t>
            </a:r>
            <a:endParaRPr lang="zh-CN" altLang="en-US" dirty="0">
              <a:latin typeface="Arial" panose="020B0604020202020204" pitchFamily="34" charset="0"/>
              <a:ea typeface="宋体" panose="02010600030101010101" pitchFamily="2" charset="-122"/>
            </a:endParaRPr>
          </a:p>
        </p:txBody>
      </p:sp>
      <p:sp>
        <p:nvSpPr>
          <p:cNvPr id="156684" name="Rectangle 13"/>
          <p:cNvSpPr/>
          <p:nvPr/>
        </p:nvSpPr>
        <p:spPr>
          <a:xfrm>
            <a:off x="3276600" y="3341688"/>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有效书单、无效书单</a:t>
            </a:r>
            <a:endParaRPr lang="zh-CN" altLang="en-US" dirty="0">
              <a:latin typeface="Arial" panose="020B0604020202020204" pitchFamily="34" charset="0"/>
              <a:ea typeface="宋体" panose="02010600030101010101" pitchFamily="2" charset="-122"/>
            </a:endParaRPr>
          </a:p>
        </p:txBody>
      </p:sp>
      <p:sp>
        <p:nvSpPr>
          <p:cNvPr id="156685" name="AutoShape 16"/>
          <p:cNvSpPr/>
          <p:nvPr/>
        </p:nvSpPr>
        <p:spPr>
          <a:xfrm>
            <a:off x="3384550" y="5562600"/>
            <a:ext cx="1676400" cy="7620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1.1</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审查有效性</a:t>
            </a:r>
            <a:endParaRPr lang="zh-CN" altLang="en-US" dirty="0">
              <a:latin typeface="Arial" panose="020B0604020202020204" pitchFamily="34" charset="0"/>
              <a:ea typeface="宋体" panose="02010600030101010101" pitchFamily="2" charset="-122"/>
            </a:endParaRPr>
          </a:p>
        </p:txBody>
      </p:sp>
      <p:sp>
        <p:nvSpPr>
          <p:cNvPr id="156686" name="AutoShape 17"/>
          <p:cNvSpPr/>
          <p:nvPr/>
        </p:nvSpPr>
        <p:spPr>
          <a:xfrm>
            <a:off x="946150" y="5432425"/>
            <a:ext cx="762000" cy="990600"/>
          </a:xfrm>
          <a:prstGeom prst="flowChartProcess">
            <a:avLst/>
          </a:prstGeom>
          <a:solidFill>
            <a:srgbClr val="CCFFFF"/>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学</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生</a:t>
            </a:r>
            <a:endParaRPr lang="zh-CN" altLang="en-US" dirty="0">
              <a:latin typeface="Arial" panose="020B0604020202020204" pitchFamily="34" charset="0"/>
              <a:ea typeface="宋体" panose="02010600030101010101" pitchFamily="2" charset="-122"/>
            </a:endParaRPr>
          </a:p>
        </p:txBody>
      </p:sp>
      <p:grpSp>
        <p:nvGrpSpPr>
          <p:cNvPr id="156687" name="Group 18"/>
          <p:cNvGrpSpPr/>
          <p:nvPr/>
        </p:nvGrpSpPr>
        <p:grpSpPr>
          <a:xfrm>
            <a:off x="1708150" y="5927725"/>
            <a:ext cx="1676400" cy="595313"/>
            <a:chOff x="0" y="0"/>
            <a:chExt cx="1056" cy="375"/>
          </a:xfrm>
        </p:grpSpPr>
        <p:sp>
          <p:nvSpPr>
            <p:cNvPr id="166928" name="Text Box 19"/>
            <p:cNvSpPr/>
            <p:nvPr/>
          </p:nvSpPr>
          <p:spPr>
            <a:xfrm>
              <a:off x="48" y="106"/>
              <a:ext cx="91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购书单</a:t>
              </a:r>
              <a:endParaRPr lang="zh-CN" altLang="en-US" dirty="0">
                <a:latin typeface="Arial" panose="020B0604020202020204" pitchFamily="34" charset="0"/>
                <a:ea typeface="宋体" panose="02010600030101010101" pitchFamily="2" charset="-122"/>
              </a:endParaRPr>
            </a:p>
          </p:txBody>
        </p:sp>
        <p:cxnSp>
          <p:nvCxnSpPr>
            <p:cNvPr id="166929" name="AutoShape 20"/>
            <p:cNvCxnSpPr>
              <a:stCxn id="156686" idx="3"/>
              <a:endCxn id="156685" idx="1"/>
            </p:cNvCxnSpPr>
            <p:nvPr/>
          </p:nvCxnSpPr>
          <p:spPr>
            <a:xfrm>
              <a:off x="0" y="0"/>
              <a:ext cx="1056" cy="10"/>
            </a:xfrm>
            <a:prstGeom prst="straightConnector1">
              <a:avLst/>
            </a:prstGeom>
            <a:ln w="50800" cap="flat" cmpd="sng">
              <a:solidFill>
                <a:srgbClr val="008000"/>
              </a:solidFill>
              <a:prstDash val="solid"/>
              <a:miter/>
              <a:headEnd type="none" w="med" len="med"/>
              <a:tailEnd type="triangle" w="lg" len="lg"/>
            </a:ln>
          </p:spPr>
        </p:cxnSp>
      </p:grpSp>
      <p:grpSp>
        <p:nvGrpSpPr>
          <p:cNvPr id="156690" name="Group 21"/>
          <p:cNvGrpSpPr/>
          <p:nvPr/>
        </p:nvGrpSpPr>
        <p:grpSpPr>
          <a:xfrm>
            <a:off x="6248400" y="6019800"/>
            <a:ext cx="2209800" cy="457200"/>
            <a:chOff x="0" y="0"/>
            <a:chExt cx="1392" cy="288"/>
          </a:xfrm>
        </p:grpSpPr>
        <p:grpSp>
          <p:nvGrpSpPr>
            <p:cNvPr id="166931" name="Group 22"/>
            <p:cNvGrpSpPr/>
            <p:nvPr/>
          </p:nvGrpSpPr>
          <p:grpSpPr>
            <a:xfrm>
              <a:off x="8" y="0"/>
              <a:ext cx="1296" cy="288"/>
              <a:chOff x="0" y="0"/>
              <a:chExt cx="576" cy="288"/>
            </a:xfrm>
          </p:grpSpPr>
          <p:sp>
            <p:nvSpPr>
              <p:cNvPr id="166932" name="Line 23"/>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166933" name="Line 24"/>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166934" name="Line 25"/>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166935" name="Rectangle 26"/>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各班学生用书表</a:t>
              </a:r>
              <a:endParaRPr lang="zh-CN" altLang="en-US" dirty="0">
                <a:latin typeface="Arial" panose="020B0604020202020204" pitchFamily="34" charset="0"/>
                <a:ea typeface="宋体" panose="02010600030101010101" pitchFamily="2" charset="-122"/>
              </a:endParaRPr>
            </a:p>
          </p:txBody>
        </p:sp>
      </p:grpSp>
      <p:grpSp>
        <p:nvGrpSpPr>
          <p:cNvPr id="156696" name="Group 27"/>
          <p:cNvGrpSpPr/>
          <p:nvPr/>
        </p:nvGrpSpPr>
        <p:grpSpPr>
          <a:xfrm>
            <a:off x="6248400" y="5410200"/>
            <a:ext cx="2209800" cy="457200"/>
            <a:chOff x="0" y="0"/>
            <a:chExt cx="1392" cy="288"/>
          </a:xfrm>
        </p:grpSpPr>
        <p:grpSp>
          <p:nvGrpSpPr>
            <p:cNvPr id="166937" name="Group 28"/>
            <p:cNvGrpSpPr/>
            <p:nvPr/>
          </p:nvGrpSpPr>
          <p:grpSpPr>
            <a:xfrm>
              <a:off x="8" y="0"/>
              <a:ext cx="1296" cy="288"/>
              <a:chOff x="0" y="0"/>
              <a:chExt cx="576" cy="288"/>
            </a:xfrm>
          </p:grpSpPr>
          <p:sp>
            <p:nvSpPr>
              <p:cNvPr id="166938" name="Line 29"/>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166939" name="Line 30"/>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166940" name="Line 31"/>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166941" name="Rectangle 32"/>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售书登记表</a:t>
              </a:r>
              <a:endParaRPr lang="zh-CN" altLang="en-US" dirty="0">
                <a:latin typeface="Arial" panose="020B0604020202020204" pitchFamily="34" charset="0"/>
                <a:ea typeface="宋体" panose="02010600030101010101" pitchFamily="2" charset="-122"/>
              </a:endParaRPr>
            </a:p>
          </p:txBody>
        </p:sp>
      </p:grpSp>
      <p:cxnSp>
        <p:nvCxnSpPr>
          <p:cNvPr id="156702" name="AutoShape 33"/>
          <p:cNvCxnSpPr>
            <a:stCxn id="156686" idx="3"/>
            <a:endCxn id="156685" idx="1"/>
          </p:cNvCxnSpPr>
          <p:nvPr/>
        </p:nvCxnSpPr>
        <p:spPr>
          <a:xfrm flipH="1">
            <a:off x="5060950" y="5638800"/>
            <a:ext cx="1187450" cy="14288"/>
          </a:xfrm>
          <a:prstGeom prst="straightConnector1">
            <a:avLst/>
          </a:prstGeom>
          <a:ln w="50800" cap="flat" cmpd="sng">
            <a:solidFill>
              <a:srgbClr val="008000"/>
            </a:solidFill>
            <a:prstDash val="solid"/>
            <a:miter/>
            <a:headEnd type="none" w="med" len="med"/>
            <a:tailEnd type="triangle" w="lg" len="lg"/>
          </a:ln>
        </p:spPr>
      </p:cxnSp>
      <p:grpSp>
        <p:nvGrpSpPr>
          <p:cNvPr id="156703" name="Group 34"/>
          <p:cNvGrpSpPr/>
          <p:nvPr/>
        </p:nvGrpSpPr>
        <p:grpSpPr>
          <a:xfrm>
            <a:off x="1327150" y="4495800"/>
            <a:ext cx="2209800" cy="1055688"/>
            <a:chOff x="0" y="0"/>
            <a:chExt cx="1680" cy="665"/>
          </a:xfrm>
        </p:grpSpPr>
        <p:cxnSp>
          <p:nvCxnSpPr>
            <p:cNvPr id="166944" name="AutoShape 35"/>
            <p:cNvCxnSpPr>
              <a:stCxn id="156685" idx="0"/>
              <a:endCxn id="156686" idx="0"/>
            </p:cNvCxnSpPr>
            <p:nvPr/>
          </p:nvCxnSpPr>
          <p:spPr>
            <a:xfrm rot="5400000" flipH="1">
              <a:off x="792" y="-223"/>
              <a:ext cx="96" cy="1680"/>
            </a:xfrm>
            <a:prstGeom prst="bentConnector3">
              <a:avLst>
                <a:gd name="adj1" fmla="val 385417"/>
              </a:avLst>
            </a:prstGeom>
            <a:ln w="50800" cap="flat" cmpd="sng">
              <a:solidFill>
                <a:srgbClr val="008000"/>
              </a:solidFill>
              <a:prstDash val="solid"/>
              <a:miter/>
              <a:headEnd type="none" w="med" len="med"/>
              <a:tailEnd type="triangle" w="lg" len="lg"/>
            </a:ln>
          </p:spPr>
        </p:cxnSp>
        <p:sp>
          <p:nvSpPr>
            <p:cNvPr id="166945" name="Rectangle 36"/>
            <p:cNvSpPr/>
            <p:nvPr/>
          </p:nvSpPr>
          <p:spPr>
            <a:xfrm>
              <a:off x="0" y="0"/>
              <a:ext cx="994" cy="269"/>
            </a:xfrm>
            <a:prstGeom prst="rect">
              <a:avLst/>
            </a:prstGeom>
            <a:noFill/>
            <a:ln w="9525">
              <a:noFill/>
            </a:ln>
          </p:spPr>
          <p:txBody>
            <a:bodyPr wrap="none" anchor="t">
              <a:spAutoFit/>
            </a:bodyP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无效书单</a:t>
              </a:r>
              <a:endParaRPr lang="zh-CN" altLang="en-US" dirty="0">
                <a:latin typeface="Arial" panose="020B0604020202020204" pitchFamily="34" charset="0"/>
                <a:ea typeface="宋体" panose="02010600030101010101" pitchFamily="2" charset="-122"/>
              </a:endParaRPr>
            </a:p>
          </p:txBody>
        </p:sp>
      </p:grpSp>
      <p:grpSp>
        <p:nvGrpSpPr>
          <p:cNvPr id="156706" name="Group 37"/>
          <p:cNvGrpSpPr/>
          <p:nvPr/>
        </p:nvGrpSpPr>
        <p:grpSpPr>
          <a:xfrm>
            <a:off x="3886200" y="4221163"/>
            <a:ext cx="746125" cy="1341437"/>
            <a:chOff x="0" y="0"/>
            <a:chExt cx="470" cy="845"/>
          </a:xfrm>
        </p:grpSpPr>
        <p:cxnSp>
          <p:nvCxnSpPr>
            <p:cNvPr id="166947" name="AutoShape 38"/>
            <p:cNvCxnSpPr>
              <a:stCxn id="156685" idx="0"/>
              <a:endCxn id="156686" idx="0"/>
            </p:cNvCxnSpPr>
            <p:nvPr/>
          </p:nvCxnSpPr>
          <p:spPr>
            <a:xfrm rot="-5400000">
              <a:off x="-408" y="422"/>
              <a:ext cx="845" cy="1"/>
            </a:xfrm>
            <a:prstGeom prst="straightConnector1">
              <a:avLst/>
            </a:prstGeom>
            <a:ln w="50800" cap="flat" cmpd="sng">
              <a:solidFill>
                <a:srgbClr val="008000"/>
              </a:solidFill>
              <a:prstDash val="solid"/>
              <a:miter/>
              <a:headEnd type="none" w="med" len="med"/>
              <a:tailEnd type="triangle" w="lg" len="lg"/>
            </a:ln>
          </p:spPr>
        </p:cxnSp>
        <p:sp>
          <p:nvSpPr>
            <p:cNvPr id="166948" name="Rectangle 39"/>
            <p:cNvSpPr/>
            <p:nvPr/>
          </p:nvSpPr>
          <p:spPr>
            <a:xfrm>
              <a:off x="0" y="317"/>
              <a:ext cx="470" cy="480"/>
            </a:xfrm>
            <a:prstGeom prst="rect">
              <a:avLst/>
            </a:prstGeom>
            <a:noFill/>
            <a:ln w="9525">
              <a:noFill/>
            </a:ln>
          </p:spPr>
          <p:txBody>
            <a:bodyPr wrap="none" anchor="t">
              <a:spAutoFit/>
            </a:bodyP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有效</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书单</a:t>
              </a:r>
              <a:endParaRPr lang="zh-CN" altLang="en-US" dirty="0">
                <a:latin typeface="Arial" panose="020B0604020202020204" pitchFamily="34" charset="0"/>
                <a:ea typeface="宋体" panose="02010600030101010101" pitchFamily="2" charset="-122"/>
              </a:endParaRPr>
            </a:p>
          </p:txBody>
        </p:sp>
      </p:grpSp>
      <p:cxnSp>
        <p:nvCxnSpPr>
          <p:cNvPr id="156709" name="AutoShape 40"/>
          <p:cNvCxnSpPr>
            <a:stCxn id="156685" idx="0"/>
            <a:endCxn id="156686" idx="0"/>
          </p:cNvCxnSpPr>
          <p:nvPr/>
        </p:nvCxnSpPr>
        <p:spPr>
          <a:xfrm flipH="1">
            <a:off x="5060950" y="6234113"/>
            <a:ext cx="1187450" cy="14287"/>
          </a:xfrm>
          <a:prstGeom prst="straightConnector1">
            <a:avLst/>
          </a:prstGeom>
          <a:ln w="50800" cap="flat" cmpd="sng">
            <a:solidFill>
              <a:srgbClr val="008000"/>
            </a:solidFill>
            <a:prstDash val="solid"/>
            <a:miter/>
            <a:headEnd type="none" w="med" len="med"/>
            <a:tailEnd type="triangle" w="lg" len="lg"/>
          </a:ln>
        </p:spPr>
      </p:cxnSp>
      <p:grpSp>
        <p:nvGrpSpPr>
          <p:cNvPr id="156710" name="Group 41"/>
          <p:cNvGrpSpPr/>
          <p:nvPr/>
        </p:nvGrpSpPr>
        <p:grpSpPr>
          <a:xfrm>
            <a:off x="4724400" y="4038600"/>
            <a:ext cx="2711450" cy="1524000"/>
            <a:chOff x="0" y="0"/>
            <a:chExt cx="1708" cy="960"/>
          </a:xfrm>
        </p:grpSpPr>
        <p:grpSp>
          <p:nvGrpSpPr>
            <p:cNvPr id="166951" name="Group 42"/>
            <p:cNvGrpSpPr/>
            <p:nvPr/>
          </p:nvGrpSpPr>
          <p:grpSpPr>
            <a:xfrm>
              <a:off x="324" y="0"/>
              <a:ext cx="1296" cy="288"/>
              <a:chOff x="0" y="0"/>
              <a:chExt cx="576" cy="288"/>
            </a:xfrm>
          </p:grpSpPr>
          <p:sp>
            <p:nvSpPr>
              <p:cNvPr id="166952" name="Line 43"/>
              <p:cNvSpPr/>
              <p:nvPr/>
            </p:nvSpPr>
            <p:spPr>
              <a:xfrm>
                <a:off x="0" y="0"/>
                <a:ext cx="1" cy="288"/>
              </a:xfrm>
              <a:prstGeom prst="line">
                <a:avLst/>
              </a:prstGeom>
              <a:ln w="38100" cap="flat" cmpd="sng">
                <a:solidFill>
                  <a:srgbClr val="FF0000"/>
                </a:solidFill>
                <a:prstDash val="solid"/>
                <a:miter/>
                <a:headEnd type="none" w="med" len="med"/>
                <a:tailEnd type="none" w="med" len="med"/>
              </a:ln>
            </p:spPr>
          </p:sp>
          <p:sp>
            <p:nvSpPr>
              <p:cNvPr id="166953" name="Line 44"/>
              <p:cNvSpPr/>
              <p:nvPr/>
            </p:nvSpPr>
            <p:spPr>
              <a:xfrm>
                <a:off x="0" y="0"/>
                <a:ext cx="576" cy="1"/>
              </a:xfrm>
              <a:prstGeom prst="line">
                <a:avLst/>
              </a:prstGeom>
              <a:ln w="38100" cap="flat" cmpd="sng">
                <a:solidFill>
                  <a:srgbClr val="FF0000"/>
                </a:solidFill>
                <a:prstDash val="solid"/>
                <a:miter/>
                <a:headEnd type="none" w="med" len="med"/>
                <a:tailEnd type="none" w="med" len="med"/>
              </a:ln>
            </p:spPr>
          </p:sp>
          <p:sp>
            <p:nvSpPr>
              <p:cNvPr id="166954" name="Line 45"/>
              <p:cNvSpPr/>
              <p:nvPr/>
            </p:nvSpPr>
            <p:spPr>
              <a:xfrm>
                <a:off x="0" y="288"/>
                <a:ext cx="576" cy="1"/>
              </a:xfrm>
              <a:prstGeom prst="line">
                <a:avLst/>
              </a:prstGeom>
              <a:ln w="38100" cap="flat" cmpd="sng">
                <a:solidFill>
                  <a:srgbClr val="FF0000"/>
                </a:solidFill>
                <a:prstDash val="solid"/>
                <a:miter/>
                <a:headEnd type="none" w="med" len="med"/>
                <a:tailEnd type="none" w="med" len="med"/>
              </a:ln>
            </p:spPr>
          </p:sp>
        </p:grpSp>
        <p:sp>
          <p:nvSpPr>
            <p:cNvPr id="166955" name="Rectangle 46"/>
            <p:cNvSpPr/>
            <p:nvPr/>
          </p:nvSpPr>
          <p:spPr>
            <a:xfrm>
              <a:off x="316"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教材信息表</a:t>
              </a:r>
              <a:endParaRPr lang="zh-CN" altLang="en-US" dirty="0">
                <a:latin typeface="Arial" panose="020B0604020202020204" pitchFamily="34" charset="0"/>
                <a:ea typeface="宋体" panose="02010600030101010101" pitchFamily="2" charset="-122"/>
              </a:endParaRPr>
            </a:p>
          </p:txBody>
        </p:sp>
        <p:cxnSp>
          <p:nvCxnSpPr>
            <p:cNvPr id="166956" name="AutoShape 47"/>
            <p:cNvCxnSpPr>
              <a:stCxn id="156685" idx="0"/>
              <a:endCxn id="156686" idx="0"/>
            </p:cNvCxnSpPr>
            <p:nvPr/>
          </p:nvCxnSpPr>
          <p:spPr>
            <a:xfrm rot="-5400000">
              <a:off x="155" y="104"/>
              <a:ext cx="691" cy="1012"/>
            </a:xfrm>
            <a:prstGeom prst="bentConnector3">
              <a:avLst>
                <a:gd name="adj1" fmla="val 50069"/>
              </a:avLst>
            </a:prstGeom>
            <a:ln w="50800" cap="flat" cmpd="sng">
              <a:solidFill>
                <a:srgbClr val="FF0000"/>
              </a:solidFill>
              <a:prstDash val="solid"/>
              <a:miter/>
              <a:headEnd type="triangle" w="lg" len="lg"/>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6685"/>
                                        </p:tgtEl>
                                        <p:attrNameLst>
                                          <p:attrName>style.visibility</p:attrName>
                                        </p:attrNameLst>
                                      </p:cBhvr>
                                      <p:to>
                                        <p:strVal val="visible"/>
                                      </p:to>
                                    </p:set>
                                    <p:anim calcmode="lin" valueType="num">
                                      <p:cBhvr>
                                        <p:cTn id="7" dur="500" fill="hold"/>
                                        <p:tgtEl>
                                          <p:spTgt spid="156685"/>
                                        </p:tgtEl>
                                        <p:attrNameLst>
                                          <p:attrName>ppt_x</p:attrName>
                                        </p:attrNameLst>
                                      </p:cBhvr>
                                      <p:tavLst>
                                        <p:tav tm="0">
                                          <p:val>
                                            <p:strVal val="#ppt_x"/>
                                          </p:val>
                                        </p:tav>
                                        <p:tav tm="100000">
                                          <p:val>
                                            <p:strVal val="#ppt_x"/>
                                          </p:val>
                                        </p:tav>
                                      </p:tavLst>
                                    </p:anim>
                                    <p:anim calcmode="lin" valueType="num">
                                      <p:cBhvr>
                                        <p:cTn id="8" dur="500" fill="hold"/>
                                        <p:tgtEl>
                                          <p:spTgt spid="15668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6686"/>
                                        </p:tgtEl>
                                        <p:attrNameLst>
                                          <p:attrName>style.visibility</p:attrName>
                                        </p:attrNameLst>
                                      </p:cBhvr>
                                      <p:to>
                                        <p:strVal val="visible"/>
                                      </p:to>
                                    </p:set>
                                    <p:anim calcmode="lin" valueType="num">
                                      <p:cBhvr>
                                        <p:cTn id="11" dur="500" fill="hold"/>
                                        <p:tgtEl>
                                          <p:spTgt spid="156686"/>
                                        </p:tgtEl>
                                        <p:attrNameLst>
                                          <p:attrName>ppt_x</p:attrName>
                                        </p:attrNameLst>
                                      </p:cBhvr>
                                      <p:tavLst>
                                        <p:tav tm="0">
                                          <p:val>
                                            <p:strVal val="#ppt_x"/>
                                          </p:val>
                                        </p:tav>
                                        <p:tav tm="100000">
                                          <p:val>
                                            <p:strVal val="#ppt_x"/>
                                          </p:val>
                                        </p:tav>
                                      </p:tavLst>
                                    </p:anim>
                                    <p:anim calcmode="lin" valueType="num">
                                      <p:cBhvr>
                                        <p:cTn id="12" dur="500" fill="hold"/>
                                        <p:tgtEl>
                                          <p:spTgt spid="15668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6687"/>
                                        </p:tgtEl>
                                        <p:attrNameLst>
                                          <p:attrName>style.visibility</p:attrName>
                                        </p:attrNameLst>
                                      </p:cBhvr>
                                      <p:to>
                                        <p:strVal val="visible"/>
                                      </p:to>
                                    </p:set>
                                    <p:anim calcmode="lin" valueType="num">
                                      <p:cBhvr>
                                        <p:cTn id="15" dur="500" fill="hold"/>
                                        <p:tgtEl>
                                          <p:spTgt spid="156687"/>
                                        </p:tgtEl>
                                        <p:attrNameLst>
                                          <p:attrName>ppt_x</p:attrName>
                                        </p:attrNameLst>
                                      </p:cBhvr>
                                      <p:tavLst>
                                        <p:tav tm="0">
                                          <p:val>
                                            <p:strVal val="#ppt_x"/>
                                          </p:val>
                                        </p:tav>
                                        <p:tav tm="100000">
                                          <p:val>
                                            <p:strVal val="#ppt_x"/>
                                          </p:val>
                                        </p:tav>
                                      </p:tavLst>
                                    </p:anim>
                                    <p:anim calcmode="lin" valueType="num">
                                      <p:cBhvr>
                                        <p:cTn id="16" dur="500" fill="hold"/>
                                        <p:tgtEl>
                                          <p:spTgt spid="15668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6690"/>
                                        </p:tgtEl>
                                        <p:attrNameLst>
                                          <p:attrName>style.visibility</p:attrName>
                                        </p:attrNameLst>
                                      </p:cBhvr>
                                      <p:to>
                                        <p:strVal val="visible"/>
                                      </p:to>
                                    </p:set>
                                    <p:anim calcmode="lin" valueType="num">
                                      <p:cBhvr>
                                        <p:cTn id="19" dur="500" fill="hold"/>
                                        <p:tgtEl>
                                          <p:spTgt spid="156690"/>
                                        </p:tgtEl>
                                        <p:attrNameLst>
                                          <p:attrName>ppt_x</p:attrName>
                                        </p:attrNameLst>
                                      </p:cBhvr>
                                      <p:tavLst>
                                        <p:tav tm="0">
                                          <p:val>
                                            <p:strVal val="#ppt_x"/>
                                          </p:val>
                                        </p:tav>
                                        <p:tav tm="100000">
                                          <p:val>
                                            <p:strVal val="#ppt_x"/>
                                          </p:val>
                                        </p:tav>
                                      </p:tavLst>
                                    </p:anim>
                                    <p:anim calcmode="lin" valueType="num">
                                      <p:cBhvr>
                                        <p:cTn id="20" dur="500" fill="hold"/>
                                        <p:tgtEl>
                                          <p:spTgt spid="15669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6696"/>
                                        </p:tgtEl>
                                        <p:attrNameLst>
                                          <p:attrName>style.visibility</p:attrName>
                                        </p:attrNameLst>
                                      </p:cBhvr>
                                      <p:to>
                                        <p:strVal val="visible"/>
                                      </p:to>
                                    </p:set>
                                    <p:anim calcmode="lin" valueType="num">
                                      <p:cBhvr>
                                        <p:cTn id="23" dur="500" fill="hold"/>
                                        <p:tgtEl>
                                          <p:spTgt spid="156696"/>
                                        </p:tgtEl>
                                        <p:attrNameLst>
                                          <p:attrName>ppt_x</p:attrName>
                                        </p:attrNameLst>
                                      </p:cBhvr>
                                      <p:tavLst>
                                        <p:tav tm="0">
                                          <p:val>
                                            <p:strVal val="#ppt_x"/>
                                          </p:val>
                                        </p:tav>
                                        <p:tav tm="100000">
                                          <p:val>
                                            <p:strVal val="#ppt_x"/>
                                          </p:val>
                                        </p:tav>
                                      </p:tavLst>
                                    </p:anim>
                                    <p:anim calcmode="lin" valueType="num">
                                      <p:cBhvr>
                                        <p:cTn id="24" dur="500" fill="hold"/>
                                        <p:tgtEl>
                                          <p:spTgt spid="15669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6702"/>
                                        </p:tgtEl>
                                        <p:attrNameLst>
                                          <p:attrName>style.visibility</p:attrName>
                                        </p:attrNameLst>
                                      </p:cBhvr>
                                      <p:to>
                                        <p:strVal val="visible"/>
                                      </p:to>
                                    </p:set>
                                    <p:anim calcmode="lin" valueType="num">
                                      <p:cBhvr>
                                        <p:cTn id="27" dur="500" fill="hold"/>
                                        <p:tgtEl>
                                          <p:spTgt spid="156702"/>
                                        </p:tgtEl>
                                        <p:attrNameLst>
                                          <p:attrName>ppt_x</p:attrName>
                                        </p:attrNameLst>
                                      </p:cBhvr>
                                      <p:tavLst>
                                        <p:tav tm="0">
                                          <p:val>
                                            <p:strVal val="#ppt_x"/>
                                          </p:val>
                                        </p:tav>
                                        <p:tav tm="100000">
                                          <p:val>
                                            <p:strVal val="#ppt_x"/>
                                          </p:val>
                                        </p:tav>
                                      </p:tavLst>
                                    </p:anim>
                                    <p:anim calcmode="lin" valueType="num">
                                      <p:cBhvr>
                                        <p:cTn id="28" dur="500" fill="hold"/>
                                        <p:tgtEl>
                                          <p:spTgt spid="15670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6703"/>
                                        </p:tgtEl>
                                        <p:attrNameLst>
                                          <p:attrName>style.visibility</p:attrName>
                                        </p:attrNameLst>
                                      </p:cBhvr>
                                      <p:to>
                                        <p:strVal val="visible"/>
                                      </p:to>
                                    </p:set>
                                    <p:anim calcmode="lin" valueType="num">
                                      <p:cBhvr>
                                        <p:cTn id="31" dur="500" fill="hold"/>
                                        <p:tgtEl>
                                          <p:spTgt spid="156703"/>
                                        </p:tgtEl>
                                        <p:attrNameLst>
                                          <p:attrName>ppt_x</p:attrName>
                                        </p:attrNameLst>
                                      </p:cBhvr>
                                      <p:tavLst>
                                        <p:tav tm="0">
                                          <p:val>
                                            <p:strVal val="#ppt_x"/>
                                          </p:val>
                                        </p:tav>
                                        <p:tav tm="100000">
                                          <p:val>
                                            <p:strVal val="#ppt_x"/>
                                          </p:val>
                                        </p:tav>
                                      </p:tavLst>
                                    </p:anim>
                                    <p:anim calcmode="lin" valueType="num">
                                      <p:cBhvr>
                                        <p:cTn id="32" dur="500" fill="hold"/>
                                        <p:tgtEl>
                                          <p:spTgt spid="15670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56706"/>
                                        </p:tgtEl>
                                        <p:attrNameLst>
                                          <p:attrName>style.visibility</p:attrName>
                                        </p:attrNameLst>
                                      </p:cBhvr>
                                      <p:to>
                                        <p:strVal val="visible"/>
                                      </p:to>
                                    </p:set>
                                    <p:anim calcmode="lin" valueType="num">
                                      <p:cBhvr>
                                        <p:cTn id="35" dur="500" fill="hold"/>
                                        <p:tgtEl>
                                          <p:spTgt spid="156706"/>
                                        </p:tgtEl>
                                        <p:attrNameLst>
                                          <p:attrName>ppt_x</p:attrName>
                                        </p:attrNameLst>
                                      </p:cBhvr>
                                      <p:tavLst>
                                        <p:tav tm="0">
                                          <p:val>
                                            <p:strVal val="#ppt_x"/>
                                          </p:val>
                                        </p:tav>
                                        <p:tav tm="100000">
                                          <p:val>
                                            <p:strVal val="#ppt_x"/>
                                          </p:val>
                                        </p:tav>
                                      </p:tavLst>
                                    </p:anim>
                                    <p:anim calcmode="lin" valueType="num">
                                      <p:cBhvr>
                                        <p:cTn id="36" dur="500" fill="hold"/>
                                        <p:tgtEl>
                                          <p:spTgt spid="15670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6709"/>
                                        </p:tgtEl>
                                        <p:attrNameLst>
                                          <p:attrName>style.visibility</p:attrName>
                                        </p:attrNameLst>
                                      </p:cBhvr>
                                      <p:to>
                                        <p:strVal val="visible"/>
                                      </p:to>
                                    </p:set>
                                    <p:anim calcmode="lin" valueType="num">
                                      <p:cBhvr>
                                        <p:cTn id="39" dur="500" fill="hold"/>
                                        <p:tgtEl>
                                          <p:spTgt spid="156709"/>
                                        </p:tgtEl>
                                        <p:attrNameLst>
                                          <p:attrName>ppt_x</p:attrName>
                                        </p:attrNameLst>
                                      </p:cBhvr>
                                      <p:tavLst>
                                        <p:tav tm="0">
                                          <p:val>
                                            <p:strVal val="#ppt_x"/>
                                          </p:val>
                                        </p:tav>
                                        <p:tav tm="100000">
                                          <p:val>
                                            <p:strVal val="#ppt_x"/>
                                          </p:val>
                                        </p:tav>
                                      </p:tavLst>
                                    </p:anim>
                                    <p:anim calcmode="lin" valueType="num">
                                      <p:cBhvr>
                                        <p:cTn id="40" dur="500" fill="hold"/>
                                        <p:tgtEl>
                                          <p:spTgt spid="156709"/>
                                        </p:tgtEl>
                                        <p:attrNameLst>
                                          <p:attrName>ppt_y</p:attrName>
                                        </p:attrNameLst>
                                      </p:cBhvr>
                                      <p:tavLst>
                                        <p:tav tm="0">
                                          <p:val>
                                            <p:strVal val="1+#ppt_h/2"/>
                                          </p:val>
                                        </p:tav>
                                        <p:tav tm="100000">
                                          <p:val>
                                            <p:strVal val="#ppt_y"/>
                                          </p:val>
                                        </p:tav>
                                      </p:tavLst>
                                    </p:anim>
                                  </p:childTnLst>
                                </p:cTn>
                              </p:par>
                              <p:par>
                                <p:cTn id="41" presetID="18" presetClass="entr" presetSubtype="12" fill="hold" nodeType="withEffect">
                                  <p:stCondLst>
                                    <p:cond delay="0"/>
                                  </p:stCondLst>
                                  <p:childTnLst>
                                    <p:set>
                                      <p:cBhvr>
                                        <p:cTn id="42" dur="1" fill="hold">
                                          <p:stCondLst>
                                            <p:cond delay="0"/>
                                          </p:stCondLst>
                                        </p:cTn>
                                        <p:tgtEl>
                                          <p:spTgt spid="156710"/>
                                        </p:tgtEl>
                                        <p:attrNameLst>
                                          <p:attrName>style.visibility</p:attrName>
                                        </p:attrNameLst>
                                      </p:cBhvr>
                                      <p:to>
                                        <p:strVal val="visible"/>
                                      </p:to>
                                    </p:set>
                                    <p:animEffect filter="strips(downLeft)">
                                      <p:cBhvr>
                                        <p:cTn id="43" dur="500"/>
                                        <p:tgtEl>
                                          <p:spTgt spid="156710"/>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grpId="0" nodeType="clickEffect">
                                  <p:stCondLst>
                                    <p:cond delay="0"/>
                                  </p:stCondLst>
                                  <p:childTnLst>
                                    <p:set>
                                      <p:cBhvr>
                                        <p:cTn id="47" dur="1" fill="hold">
                                          <p:stCondLst>
                                            <p:cond delay="0"/>
                                          </p:stCondLst>
                                        </p:cTn>
                                        <p:tgtEl>
                                          <p:spTgt spid="156677"/>
                                        </p:tgtEl>
                                        <p:attrNameLst>
                                          <p:attrName>style.visibility</p:attrName>
                                        </p:attrNameLst>
                                      </p:cBhvr>
                                      <p:to>
                                        <p:strVal val="visible"/>
                                      </p:to>
                                    </p:set>
                                    <p:animEffect filter="strips(downRight)">
                                      <p:cBhvr>
                                        <p:cTn id="48" dur="500"/>
                                        <p:tgtEl>
                                          <p:spTgt spid="156677"/>
                                        </p:tgtEl>
                                      </p:cBhvr>
                                    </p:animEffect>
                                  </p:childTnLst>
                                </p:cTn>
                              </p:par>
                              <p:par>
                                <p:cTn id="49" presetID="18" presetClass="entr" presetSubtype="6" fill="hold" grpId="0" nodeType="withEffect">
                                  <p:stCondLst>
                                    <p:cond delay="0"/>
                                  </p:stCondLst>
                                  <p:childTnLst>
                                    <p:set>
                                      <p:cBhvr>
                                        <p:cTn id="50" dur="1" fill="hold">
                                          <p:stCondLst>
                                            <p:cond delay="0"/>
                                          </p:stCondLst>
                                        </p:cTn>
                                        <p:tgtEl>
                                          <p:spTgt spid="156681"/>
                                        </p:tgtEl>
                                        <p:attrNameLst>
                                          <p:attrName>style.visibility</p:attrName>
                                        </p:attrNameLst>
                                      </p:cBhvr>
                                      <p:to>
                                        <p:strVal val="visible"/>
                                      </p:to>
                                    </p:set>
                                    <p:animEffect filter="strips(downRight)">
                                      <p:cBhvr>
                                        <p:cTn id="51" dur="500"/>
                                        <p:tgtEl>
                                          <p:spTgt spid="156681"/>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6" fill="hold" grpId="0" nodeType="clickEffect">
                                  <p:stCondLst>
                                    <p:cond delay="0"/>
                                  </p:stCondLst>
                                  <p:childTnLst>
                                    <p:set>
                                      <p:cBhvr>
                                        <p:cTn id="55" dur="1" fill="hold">
                                          <p:stCondLst>
                                            <p:cond delay="0"/>
                                          </p:stCondLst>
                                        </p:cTn>
                                        <p:tgtEl>
                                          <p:spTgt spid="156678"/>
                                        </p:tgtEl>
                                        <p:attrNameLst>
                                          <p:attrName>style.visibility</p:attrName>
                                        </p:attrNameLst>
                                      </p:cBhvr>
                                      <p:to>
                                        <p:strVal val="visible"/>
                                      </p:to>
                                    </p:set>
                                    <p:animEffect filter="strips(downRight)">
                                      <p:cBhvr>
                                        <p:cTn id="56" dur="500"/>
                                        <p:tgtEl>
                                          <p:spTgt spid="156678"/>
                                        </p:tgtEl>
                                      </p:cBhvr>
                                    </p:animEffect>
                                  </p:childTnLst>
                                </p:cTn>
                              </p:par>
                              <p:par>
                                <p:cTn id="57" presetID="18" presetClass="entr" presetSubtype="6" fill="hold" grpId="0" nodeType="withEffect">
                                  <p:stCondLst>
                                    <p:cond delay="0"/>
                                  </p:stCondLst>
                                  <p:childTnLst>
                                    <p:set>
                                      <p:cBhvr>
                                        <p:cTn id="58" dur="1" fill="hold">
                                          <p:stCondLst>
                                            <p:cond delay="0"/>
                                          </p:stCondLst>
                                        </p:cTn>
                                        <p:tgtEl>
                                          <p:spTgt spid="156682"/>
                                        </p:tgtEl>
                                        <p:attrNameLst>
                                          <p:attrName>style.visibility</p:attrName>
                                        </p:attrNameLst>
                                      </p:cBhvr>
                                      <p:to>
                                        <p:strVal val="visible"/>
                                      </p:to>
                                    </p:set>
                                    <p:animEffect filter="strips(downRight)">
                                      <p:cBhvr>
                                        <p:cTn id="59" dur="500"/>
                                        <p:tgtEl>
                                          <p:spTgt spid="156682"/>
                                        </p:tgtEl>
                                      </p:cBhvr>
                                    </p:animEffect>
                                  </p:childTnLst>
                                </p:cTn>
                              </p:par>
                            </p:childTnLst>
                          </p:cTn>
                        </p:par>
                      </p:childTnLst>
                    </p:cTn>
                  </p:par>
                  <p:par>
                    <p:cTn id="60" fill="hold">
                      <p:stCondLst>
                        <p:cond delay="indefinite"/>
                      </p:stCondLst>
                      <p:childTnLst>
                        <p:par>
                          <p:cTn id="61" fill="hold">
                            <p:stCondLst>
                              <p:cond delay="0"/>
                            </p:stCondLst>
                            <p:childTnLst>
                              <p:par>
                                <p:cTn id="62" presetID="18" presetClass="entr" presetSubtype="6" fill="hold" nodeType="clickEffect">
                                  <p:stCondLst>
                                    <p:cond delay="0"/>
                                  </p:stCondLst>
                                  <p:childTnLst>
                                    <p:set>
                                      <p:cBhvr>
                                        <p:cTn id="63" dur="1" fill="hold">
                                          <p:stCondLst>
                                            <p:cond delay="0"/>
                                          </p:stCondLst>
                                        </p:cTn>
                                        <p:tgtEl>
                                          <p:spTgt spid="156679"/>
                                        </p:tgtEl>
                                        <p:attrNameLst>
                                          <p:attrName>style.visibility</p:attrName>
                                        </p:attrNameLst>
                                      </p:cBhvr>
                                      <p:to>
                                        <p:strVal val="visible"/>
                                      </p:to>
                                    </p:set>
                                    <p:animEffect filter="strips(downRight)">
                                      <p:cBhvr>
                                        <p:cTn id="64" dur="500"/>
                                        <p:tgtEl>
                                          <p:spTgt spid="156679"/>
                                        </p:tgtEl>
                                      </p:cBhvr>
                                    </p:animEffect>
                                  </p:childTnLst>
                                </p:cTn>
                              </p:par>
                              <p:par>
                                <p:cTn id="65" presetID="18" presetClass="entr" presetSubtype="6" fill="hold" grpId="0" nodeType="withEffect">
                                  <p:stCondLst>
                                    <p:cond delay="0"/>
                                  </p:stCondLst>
                                  <p:childTnLst>
                                    <p:set>
                                      <p:cBhvr>
                                        <p:cTn id="66" dur="1" fill="hold">
                                          <p:stCondLst>
                                            <p:cond delay="0"/>
                                          </p:stCondLst>
                                        </p:cTn>
                                        <p:tgtEl>
                                          <p:spTgt spid="156683"/>
                                        </p:tgtEl>
                                        <p:attrNameLst>
                                          <p:attrName>style.visibility</p:attrName>
                                        </p:attrNameLst>
                                      </p:cBhvr>
                                      <p:to>
                                        <p:strVal val="visible"/>
                                      </p:to>
                                    </p:set>
                                    <p:animEffect filter="strips(downRight)">
                                      <p:cBhvr>
                                        <p:cTn id="67" dur="500"/>
                                        <p:tgtEl>
                                          <p:spTgt spid="156683"/>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6" fill="hold" nodeType="clickEffect">
                                  <p:stCondLst>
                                    <p:cond delay="0"/>
                                  </p:stCondLst>
                                  <p:childTnLst>
                                    <p:set>
                                      <p:cBhvr>
                                        <p:cTn id="71" dur="1" fill="hold">
                                          <p:stCondLst>
                                            <p:cond delay="0"/>
                                          </p:stCondLst>
                                        </p:cTn>
                                        <p:tgtEl>
                                          <p:spTgt spid="156680"/>
                                        </p:tgtEl>
                                        <p:attrNameLst>
                                          <p:attrName>style.visibility</p:attrName>
                                        </p:attrNameLst>
                                      </p:cBhvr>
                                      <p:to>
                                        <p:strVal val="visible"/>
                                      </p:to>
                                    </p:set>
                                    <p:animEffect filter="strips(downRight)">
                                      <p:cBhvr>
                                        <p:cTn id="72" dur="500"/>
                                        <p:tgtEl>
                                          <p:spTgt spid="156680"/>
                                        </p:tgtEl>
                                      </p:cBhvr>
                                    </p:animEffect>
                                  </p:childTnLst>
                                </p:cTn>
                              </p:par>
                              <p:par>
                                <p:cTn id="73" presetID="18" presetClass="entr" presetSubtype="6" fill="hold" grpId="0" nodeType="withEffect">
                                  <p:stCondLst>
                                    <p:cond delay="0"/>
                                  </p:stCondLst>
                                  <p:childTnLst>
                                    <p:set>
                                      <p:cBhvr>
                                        <p:cTn id="74" dur="1" fill="hold">
                                          <p:stCondLst>
                                            <p:cond delay="0"/>
                                          </p:stCondLst>
                                        </p:cTn>
                                        <p:tgtEl>
                                          <p:spTgt spid="156684"/>
                                        </p:tgtEl>
                                        <p:attrNameLst>
                                          <p:attrName>style.visibility</p:attrName>
                                        </p:attrNameLst>
                                      </p:cBhvr>
                                      <p:to>
                                        <p:strVal val="visible"/>
                                      </p:to>
                                    </p:set>
                                    <p:animEffect filter="strips(downRight)">
                                      <p:cBhvr>
                                        <p:cTn id="75" dur="500"/>
                                        <p:tgtEl>
                                          <p:spTgt spid="156684"/>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xit" presetSubtype="4" fill="hold" grpId="1" nodeType="clickEffect">
                                  <p:stCondLst>
                                    <p:cond delay="0"/>
                                  </p:stCondLst>
                                  <p:childTnLst>
                                    <p:anim calcmode="lin" valueType="num">
                                      <p:cBhvr>
                                        <p:cTn id="79" dur="500"/>
                                        <p:tgtEl>
                                          <p:spTgt spid="156685"/>
                                        </p:tgtEl>
                                        <p:attrNameLst>
                                          <p:attrName>ppt_x</p:attrName>
                                        </p:attrNameLst>
                                      </p:cBhvr>
                                      <p:tavLst>
                                        <p:tav tm="0">
                                          <p:val>
                                            <p:strVal val="ppt_x"/>
                                          </p:val>
                                        </p:tav>
                                        <p:tav tm="100000">
                                          <p:val>
                                            <p:strVal val="ppt_x"/>
                                          </p:val>
                                        </p:tav>
                                      </p:tavLst>
                                    </p:anim>
                                    <p:anim calcmode="lin" valueType="num">
                                      <p:cBhvr>
                                        <p:cTn id="80" dur="500"/>
                                        <p:tgtEl>
                                          <p:spTgt spid="156685"/>
                                        </p:tgtEl>
                                        <p:attrNameLst>
                                          <p:attrName>ppt_y</p:attrName>
                                        </p:attrNameLst>
                                      </p:cBhvr>
                                      <p:tavLst>
                                        <p:tav tm="0">
                                          <p:val>
                                            <p:strVal val="ppt_y"/>
                                          </p:val>
                                        </p:tav>
                                        <p:tav tm="100000">
                                          <p:val>
                                            <p:strVal val="1+ppt_h/2"/>
                                          </p:val>
                                        </p:tav>
                                      </p:tavLst>
                                    </p:anim>
                                    <p:set>
                                      <p:cBhvr>
                                        <p:cTn id="81" dur="1" fill="hold">
                                          <p:stCondLst>
                                            <p:cond delay="499"/>
                                          </p:stCondLst>
                                        </p:cTn>
                                        <p:tgtEl>
                                          <p:spTgt spid="156685"/>
                                        </p:tgtEl>
                                        <p:attrNameLst>
                                          <p:attrName>style.visibility</p:attrName>
                                        </p:attrNameLst>
                                      </p:cBhvr>
                                      <p:to>
                                        <p:strVal val="hidden"/>
                                      </p:to>
                                    </p:set>
                                  </p:childTnLst>
                                </p:cTn>
                              </p:par>
                              <p:par>
                                <p:cTn id="82" presetID="2" presetClass="exit" presetSubtype="4" fill="hold" grpId="1" nodeType="withEffect">
                                  <p:stCondLst>
                                    <p:cond delay="0"/>
                                  </p:stCondLst>
                                  <p:childTnLst>
                                    <p:anim calcmode="lin" valueType="num">
                                      <p:cBhvr>
                                        <p:cTn id="83" dur="500"/>
                                        <p:tgtEl>
                                          <p:spTgt spid="156686"/>
                                        </p:tgtEl>
                                        <p:attrNameLst>
                                          <p:attrName>ppt_x</p:attrName>
                                        </p:attrNameLst>
                                      </p:cBhvr>
                                      <p:tavLst>
                                        <p:tav tm="0">
                                          <p:val>
                                            <p:strVal val="ppt_x"/>
                                          </p:val>
                                        </p:tav>
                                        <p:tav tm="100000">
                                          <p:val>
                                            <p:strVal val="ppt_x"/>
                                          </p:val>
                                        </p:tav>
                                      </p:tavLst>
                                    </p:anim>
                                    <p:anim calcmode="lin" valueType="num">
                                      <p:cBhvr>
                                        <p:cTn id="84" dur="500"/>
                                        <p:tgtEl>
                                          <p:spTgt spid="156686"/>
                                        </p:tgtEl>
                                        <p:attrNameLst>
                                          <p:attrName>ppt_y</p:attrName>
                                        </p:attrNameLst>
                                      </p:cBhvr>
                                      <p:tavLst>
                                        <p:tav tm="0">
                                          <p:val>
                                            <p:strVal val="ppt_y"/>
                                          </p:val>
                                        </p:tav>
                                        <p:tav tm="100000">
                                          <p:val>
                                            <p:strVal val="1+ppt_h/2"/>
                                          </p:val>
                                        </p:tav>
                                      </p:tavLst>
                                    </p:anim>
                                    <p:set>
                                      <p:cBhvr>
                                        <p:cTn id="85" dur="1" fill="hold">
                                          <p:stCondLst>
                                            <p:cond delay="499"/>
                                          </p:stCondLst>
                                        </p:cTn>
                                        <p:tgtEl>
                                          <p:spTgt spid="156686"/>
                                        </p:tgtEl>
                                        <p:attrNameLst>
                                          <p:attrName>style.visibility</p:attrName>
                                        </p:attrNameLst>
                                      </p:cBhvr>
                                      <p:to>
                                        <p:strVal val="hidden"/>
                                      </p:to>
                                    </p:set>
                                  </p:childTnLst>
                                </p:cTn>
                              </p:par>
                              <p:par>
                                <p:cTn id="86" presetID="2" presetClass="exit" presetSubtype="4" fill="hold" nodeType="withEffect">
                                  <p:stCondLst>
                                    <p:cond delay="0"/>
                                  </p:stCondLst>
                                  <p:childTnLst>
                                    <p:anim calcmode="lin" valueType="num">
                                      <p:cBhvr>
                                        <p:cTn id="87" dur="500"/>
                                        <p:tgtEl>
                                          <p:spTgt spid="156687"/>
                                        </p:tgtEl>
                                        <p:attrNameLst>
                                          <p:attrName>ppt_x</p:attrName>
                                        </p:attrNameLst>
                                      </p:cBhvr>
                                      <p:tavLst>
                                        <p:tav tm="0">
                                          <p:val>
                                            <p:strVal val="ppt_x"/>
                                          </p:val>
                                        </p:tav>
                                        <p:tav tm="100000">
                                          <p:val>
                                            <p:strVal val="ppt_x"/>
                                          </p:val>
                                        </p:tav>
                                      </p:tavLst>
                                    </p:anim>
                                    <p:anim calcmode="lin" valueType="num">
                                      <p:cBhvr>
                                        <p:cTn id="88" dur="500"/>
                                        <p:tgtEl>
                                          <p:spTgt spid="156687"/>
                                        </p:tgtEl>
                                        <p:attrNameLst>
                                          <p:attrName>ppt_y</p:attrName>
                                        </p:attrNameLst>
                                      </p:cBhvr>
                                      <p:tavLst>
                                        <p:tav tm="0">
                                          <p:val>
                                            <p:strVal val="ppt_y"/>
                                          </p:val>
                                        </p:tav>
                                        <p:tav tm="100000">
                                          <p:val>
                                            <p:strVal val="1+ppt_h/2"/>
                                          </p:val>
                                        </p:tav>
                                      </p:tavLst>
                                    </p:anim>
                                    <p:set>
                                      <p:cBhvr>
                                        <p:cTn id="89" dur="1" fill="hold">
                                          <p:stCondLst>
                                            <p:cond delay="499"/>
                                          </p:stCondLst>
                                        </p:cTn>
                                        <p:tgtEl>
                                          <p:spTgt spid="156687"/>
                                        </p:tgtEl>
                                        <p:attrNameLst>
                                          <p:attrName>style.visibility</p:attrName>
                                        </p:attrNameLst>
                                      </p:cBhvr>
                                      <p:to>
                                        <p:strVal val="hidden"/>
                                      </p:to>
                                    </p:set>
                                  </p:childTnLst>
                                </p:cTn>
                              </p:par>
                              <p:par>
                                <p:cTn id="90" presetID="2" presetClass="exit" presetSubtype="4" fill="hold" nodeType="withEffect">
                                  <p:stCondLst>
                                    <p:cond delay="0"/>
                                  </p:stCondLst>
                                  <p:childTnLst>
                                    <p:anim calcmode="lin" valueType="num">
                                      <p:cBhvr>
                                        <p:cTn id="91" dur="500"/>
                                        <p:tgtEl>
                                          <p:spTgt spid="156690"/>
                                        </p:tgtEl>
                                        <p:attrNameLst>
                                          <p:attrName>ppt_x</p:attrName>
                                        </p:attrNameLst>
                                      </p:cBhvr>
                                      <p:tavLst>
                                        <p:tav tm="0">
                                          <p:val>
                                            <p:strVal val="ppt_x"/>
                                          </p:val>
                                        </p:tav>
                                        <p:tav tm="100000">
                                          <p:val>
                                            <p:strVal val="ppt_x"/>
                                          </p:val>
                                        </p:tav>
                                      </p:tavLst>
                                    </p:anim>
                                    <p:anim calcmode="lin" valueType="num">
                                      <p:cBhvr>
                                        <p:cTn id="92" dur="500"/>
                                        <p:tgtEl>
                                          <p:spTgt spid="156690"/>
                                        </p:tgtEl>
                                        <p:attrNameLst>
                                          <p:attrName>ppt_y</p:attrName>
                                        </p:attrNameLst>
                                      </p:cBhvr>
                                      <p:tavLst>
                                        <p:tav tm="0">
                                          <p:val>
                                            <p:strVal val="ppt_y"/>
                                          </p:val>
                                        </p:tav>
                                        <p:tav tm="100000">
                                          <p:val>
                                            <p:strVal val="1+ppt_h/2"/>
                                          </p:val>
                                        </p:tav>
                                      </p:tavLst>
                                    </p:anim>
                                    <p:set>
                                      <p:cBhvr>
                                        <p:cTn id="93" dur="1" fill="hold">
                                          <p:stCondLst>
                                            <p:cond delay="499"/>
                                          </p:stCondLst>
                                        </p:cTn>
                                        <p:tgtEl>
                                          <p:spTgt spid="156690"/>
                                        </p:tgtEl>
                                        <p:attrNameLst>
                                          <p:attrName>style.visibility</p:attrName>
                                        </p:attrNameLst>
                                      </p:cBhvr>
                                      <p:to>
                                        <p:strVal val="hidden"/>
                                      </p:to>
                                    </p:set>
                                  </p:childTnLst>
                                </p:cTn>
                              </p:par>
                              <p:par>
                                <p:cTn id="94" presetID="2" presetClass="exit" presetSubtype="4" fill="hold" nodeType="withEffect">
                                  <p:stCondLst>
                                    <p:cond delay="0"/>
                                  </p:stCondLst>
                                  <p:childTnLst>
                                    <p:anim calcmode="lin" valueType="num">
                                      <p:cBhvr>
                                        <p:cTn id="95" dur="500"/>
                                        <p:tgtEl>
                                          <p:spTgt spid="156696"/>
                                        </p:tgtEl>
                                        <p:attrNameLst>
                                          <p:attrName>ppt_x</p:attrName>
                                        </p:attrNameLst>
                                      </p:cBhvr>
                                      <p:tavLst>
                                        <p:tav tm="0">
                                          <p:val>
                                            <p:strVal val="ppt_x"/>
                                          </p:val>
                                        </p:tav>
                                        <p:tav tm="100000">
                                          <p:val>
                                            <p:strVal val="ppt_x"/>
                                          </p:val>
                                        </p:tav>
                                      </p:tavLst>
                                    </p:anim>
                                    <p:anim calcmode="lin" valueType="num">
                                      <p:cBhvr>
                                        <p:cTn id="96" dur="500"/>
                                        <p:tgtEl>
                                          <p:spTgt spid="156696"/>
                                        </p:tgtEl>
                                        <p:attrNameLst>
                                          <p:attrName>ppt_y</p:attrName>
                                        </p:attrNameLst>
                                      </p:cBhvr>
                                      <p:tavLst>
                                        <p:tav tm="0">
                                          <p:val>
                                            <p:strVal val="ppt_y"/>
                                          </p:val>
                                        </p:tav>
                                        <p:tav tm="100000">
                                          <p:val>
                                            <p:strVal val="1+ppt_h/2"/>
                                          </p:val>
                                        </p:tav>
                                      </p:tavLst>
                                    </p:anim>
                                    <p:set>
                                      <p:cBhvr>
                                        <p:cTn id="97" dur="1" fill="hold">
                                          <p:stCondLst>
                                            <p:cond delay="499"/>
                                          </p:stCondLst>
                                        </p:cTn>
                                        <p:tgtEl>
                                          <p:spTgt spid="156696"/>
                                        </p:tgtEl>
                                        <p:attrNameLst>
                                          <p:attrName>style.visibility</p:attrName>
                                        </p:attrNameLst>
                                      </p:cBhvr>
                                      <p:to>
                                        <p:strVal val="hidden"/>
                                      </p:to>
                                    </p:set>
                                  </p:childTnLst>
                                </p:cTn>
                              </p:par>
                              <p:par>
                                <p:cTn id="98" presetID="2" presetClass="exit" presetSubtype="4" fill="hold" grpId="1" nodeType="withEffect">
                                  <p:stCondLst>
                                    <p:cond delay="0"/>
                                  </p:stCondLst>
                                  <p:childTnLst>
                                    <p:anim calcmode="lin" valueType="num">
                                      <p:cBhvr>
                                        <p:cTn id="99" dur="500"/>
                                        <p:tgtEl>
                                          <p:spTgt spid="156702"/>
                                        </p:tgtEl>
                                        <p:attrNameLst>
                                          <p:attrName>ppt_x</p:attrName>
                                        </p:attrNameLst>
                                      </p:cBhvr>
                                      <p:tavLst>
                                        <p:tav tm="0">
                                          <p:val>
                                            <p:strVal val="ppt_x"/>
                                          </p:val>
                                        </p:tav>
                                        <p:tav tm="100000">
                                          <p:val>
                                            <p:strVal val="ppt_x"/>
                                          </p:val>
                                        </p:tav>
                                      </p:tavLst>
                                    </p:anim>
                                    <p:anim calcmode="lin" valueType="num">
                                      <p:cBhvr>
                                        <p:cTn id="100" dur="500"/>
                                        <p:tgtEl>
                                          <p:spTgt spid="156702"/>
                                        </p:tgtEl>
                                        <p:attrNameLst>
                                          <p:attrName>ppt_y</p:attrName>
                                        </p:attrNameLst>
                                      </p:cBhvr>
                                      <p:tavLst>
                                        <p:tav tm="0">
                                          <p:val>
                                            <p:strVal val="ppt_y"/>
                                          </p:val>
                                        </p:tav>
                                        <p:tav tm="100000">
                                          <p:val>
                                            <p:strVal val="1+ppt_h/2"/>
                                          </p:val>
                                        </p:tav>
                                      </p:tavLst>
                                    </p:anim>
                                    <p:set>
                                      <p:cBhvr>
                                        <p:cTn id="101" dur="1" fill="hold">
                                          <p:stCondLst>
                                            <p:cond delay="499"/>
                                          </p:stCondLst>
                                        </p:cTn>
                                        <p:tgtEl>
                                          <p:spTgt spid="156702"/>
                                        </p:tgtEl>
                                        <p:attrNameLst>
                                          <p:attrName>style.visibility</p:attrName>
                                        </p:attrNameLst>
                                      </p:cBhvr>
                                      <p:to>
                                        <p:strVal val="hidden"/>
                                      </p:to>
                                    </p:set>
                                  </p:childTnLst>
                                </p:cTn>
                              </p:par>
                              <p:par>
                                <p:cTn id="102" presetID="2" presetClass="exit" presetSubtype="4" fill="hold" nodeType="withEffect">
                                  <p:stCondLst>
                                    <p:cond delay="0"/>
                                  </p:stCondLst>
                                  <p:childTnLst>
                                    <p:anim calcmode="lin" valueType="num">
                                      <p:cBhvr>
                                        <p:cTn id="103" dur="500"/>
                                        <p:tgtEl>
                                          <p:spTgt spid="156703"/>
                                        </p:tgtEl>
                                        <p:attrNameLst>
                                          <p:attrName>ppt_x</p:attrName>
                                        </p:attrNameLst>
                                      </p:cBhvr>
                                      <p:tavLst>
                                        <p:tav tm="0">
                                          <p:val>
                                            <p:strVal val="ppt_x"/>
                                          </p:val>
                                        </p:tav>
                                        <p:tav tm="100000">
                                          <p:val>
                                            <p:strVal val="ppt_x"/>
                                          </p:val>
                                        </p:tav>
                                      </p:tavLst>
                                    </p:anim>
                                    <p:anim calcmode="lin" valueType="num">
                                      <p:cBhvr>
                                        <p:cTn id="104" dur="500"/>
                                        <p:tgtEl>
                                          <p:spTgt spid="156703"/>
                                        </p:tgtEl>
                                        <p:attrNameLst>
                                          <p:attrName>ppt_y</p:attrName>
                                        </p:attrNameLst>
                                      </p:cBhvr>
                                      <p:tavLst>
                                        <p:tav tm="0">
                                          <p:val>
                                            <p:strVal val="ppt_y"/>
                                          </p:val>
                                        </p:tav>
                                        <p:tav tm="100000">
                                          <p:val>
                                            <p:strVal val="1+ppt_h/2"/>
                                          </p:val>
                                        </p:tav>
                                      </p:tavLst>
                                    </p:anim>
                                    <p:set>
                                      <p:cBhvr>
                                        <p:cTn id="105" dur="1" fill="hold">
                                          <p:stCondLst>
                                            <p:cond delay="499"/>
                                          </p:stCondLst>
                                        </p:cTn>
                                        <p:tgtEl>
                                          <p:spTgt spid="156703"/>
                                        </p:tgtEl>
                                        <p:attrNameLst>
                                          <p:attrName>style.visibility</p:attrName>
                                        </p:attrNameLst>
                                      </p:cBhvr>
                                      <p:to>
                                        <p:strVal val="hidden"/>
                                      </p:to>
                                    </p:set>
                                  </p:childTnLst>
                                </p:cTn>
                              </p:par>
                              <p:par>
                                <p:cTn id="106" presetID="2" presetClass="exit" presetSubtype="4" fill="hold" nodeType="withEffect">
                                  <p:stCondLst>
                                    <p:cond delay="0"/>
                                  </p:stCondLst>
                                  <p:childTnLst>
                                    <p:anim calcmode="lin" valueType="num">
                                      <p:cBhvr>
                                        <p:cTn id="107" dur="500"/>
                                        <p:tgtEl>
                                          <p:spTgt spid="156706"/>
                                        </p:tgtEl>
                                        <p:attrNameLst>
                                          <p:attrName>ppt_x</p:attrName>
                                        </p:attrNameLst>
                                      </p:cBhvr>
                                      <p:tavLst>
                                        <p:tav tm="0">
                                          <p:val>
                                            <p:strVal val="ppt_x"/>
                                          </p:val>
                                        </p:tav>
                                        <p:tav tm="100000">
                                          <p:val>
                                            <p:strVal val="ppt_x"/>
                                          </p:val>
                                        </p:tav>
                                      </p:tavLst>
                                    </p:anim>
                                    <p:anim calcmode="lin" valueType="num">
                                      <p:cBhvr>
                                        <p:cTn id="108" dur="500"/>
                                        <p:tgtEl>
                                          <p:spTgt spid="156706"/>
                                        </p:tgtEl>
                                        <p:attrNameLst>
                                          <p:attrName>ppt_y</p:attrName>
                                        </p:attrNameLst>
                                      </p:cBhvr>
                                      <p:tavLst>
                                        <p:tav tm="0">
                                          <p:val>
                                            <p:strVal val="ppt_y"/>
                                          </p:val>
                                        </p:tav>
                                        <p:tav tm="100000">
                                          <p:val>
                                            <p:strVal val="1+ppt_h/2"/>
                                          </p:val>
                                        </p:tav>
                                      </p:tavLst>
                                    </p:anim>
                                    <p:set>
                                      <p:cBhvr>
                                        <p:cTn id="109" dur="1" fill="hold">
                                          <p:stCondLst>
                                            <p:cond delay="499"/>
                                          </p:stCondLst>
                                        </p:cTn>
                                        <p:tgtEl>
                                          <p:spTgt spid="156706"/>
                                        </p:tgtEl>
                                        <p:attrNameLst>
                                          <p:attrName>style.visibility</p:attrName>
                                        </p:attrNameLst>
                                      </p:cBhvr>
                                      <p:to>
                                        <p:strVal val="hidden"/>
                                      </p:to>
                                    </p:set>
                                  </p:childTnLst>
                                </p:cTn>
                              </p:par>
                              <p:par>
                                <p:cTn id="110" presetID="2" presetClass="exit" presetSubtype="4" fill="hold" grpId="1" nodeType="withEffect">
                                  <p:stCondLst>
                                    <p:cond delay="0"/>
                                  </p:stCondLst>
                                  <p:childTnLst>
                                    <p:anim calcmode="lin" valueType="num">
                                      <p:cBhvr>
                                        <p:cTn id="111" dur="500"/>
                                        <p:tgtEl>
                                          <p:spTgt spid="156709"/>
                                        </p:tgtEl>
                                        <p:attrNameLst>
                                          <p:attrName>ppt_x</p:attrName>
                                        </p:attrNameLst>
                                      </p:cBhvr>
                                      <p:tavLst>
                                        <p:tav tm="0">
                                          <p:val>
                                            <p:strVal val="ppt_x"/>
                                          </p:val>
                                        </p:tav>
                                        <p:tav tm="100000">
                                          <p:val>
                                            <p:strVal val="ppt_x"/>
                                          </p:val>
                                        </p:tav>
                                      </p:tavLst>
                                    </p:anim>
                                    <p:anim calcmode="lin" valueType="num">
                                      <p:cBhvr>
                                        <p:cTn id="112" dur="500"/>
                                        <p:tgtEl>
                                          <p:spTgt spid="156709"/>
                                        </p:tgtEl>
                                        <p:attrNameLst>
                                          <p:attrName>ppt_y</p:attrName>
                                        </p:attrNameLst>
                                      </p:cBhvr>
                                      <p:tavLst>
                                        <p:tav tm="0">
                                          <p:val>
                                            <p:strVal val="ppt_y"/>
                                          </p:val>
                                        </p:tav>
                                        <p:tav tm="100000">
                                          <p:val>
                                            <p:strVal val="1+ppt_h/2"/>
                                          </p:val>
                                        </p:tav>
                                      </p:tavLst>
                                    </p:anim>
                                    <p:set>
                                      <p:cBhvr>
                                        <p:cTn id="113" dur="1" fill="hold">
                                          <p:stCondLst>
                                            <p:cond delay="499"/>
                                          </p:stCondLst>
                                        </p:cTn>
                                        <p:tgtEl>
                                          <p:spTgt spid="156709"/>
                                        </p:tgtEl>
                                        <p:attrNameLst>
                                          <p:attrName>style.visibility</p:attrName>
                                        </p:attrNameLst>
                                      </p:cBhvr>
                                      <p:to>
                                        <p:strVal val="hidden"/>
                                      </p:to>
                                    </p:set>
                                  </p:childTnLst>
                                </p:cTn>
                              </p:par>
                              <p:par>
                                <p:cTn id="114" presetID="2" presetClass="exit" presetSubtype="4" fill="hold" nodeType="withEffect">
                                  <p:stCondLst>
                                    <p:cond delay="0"/>
                                  </p:stCondLst>
                                  <p:childTnLst>
                                    <p:anim calcmode="lin" valueType="num">
                                      <p:cBhvr>
                                        <p:cTn id="115" dur="500"/>
                                        <p:tgtEl>
                                          <p:spTgt spid="156710"/>
                                        </p:tgtEl>
                                        <p:attrNameLst>
                                          <p:attrName>ppt_x</p:attrName>
                                        </p:attrNameLst>
                                      </p:cBhvr>
                                      <p:tavLst>
                                        <p:tav tm="0">
                                          <p:val>
                                            <p:strVal val="ppt_x"/>
                                          </p:val>
                                        </p:tav>
                                        <p:tav tm="100000">
                                          <p:val>
                                            <p:strVal val="ppt_x"/>
                                          </p:val>
                                        </p:tav>
                                      </p:tavLst>
                                    </p:anim>
                                    <p:anim calcmode="lin" valueType="num">
                                      <p:cBhvr>
                                        <p:cTn id="116" dur="500"/>
                                        <p:tgtEl>
                                          <p:spTgt spid="156710"/>
                                        </p:tgtEl>
                                        <p:attrNameLst>
                                          <p:attrName>ppt_y</p:attrName>
                                        </p:attrNameLst>
                                      </p:cBhvr>
                                      <p:tavLst>
                                        <p:tav tm="0">
                                          <p:val>
                                            <p:strVal val="ppt_y"/>
                                          </p:val>
                                        </p:tav>
                                        <p:tav tm="100000">
                                          <p:val>
                                            <p:strVal val="1+ppt_h/2"/>
                                          </p:val>
                                        </p:tav>
                                      </p:tavLst>
                                    </p:anim>
                                    <p:set>
                                      <p:cBhvr>
                                        <p:cTn id="117" dur="1" fill="hold">
                                          <p:stCondLst>
                                            <p:cond delay="499"/>
                                          </p:stCondLst>
                                        </p:cTn>
                                        <p:tgtEl>
                                          <p:spTgt spid="1567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7" grpId="0" bldLvl="0" animBg="1"/>
      <p:bldP spid="156678" grpId="0" bldLvl="0" animBg="1"/>
      <p:bldP spid="156681" grpId="0" bldLvl="0" animBg="1"/>
      <p:bldP spid="156682" grpId="0" bldLvl="0" animBg="1"/>
      <p:bldP spid="156683" grpId="0" bldLvl="0" animBg="1"/>
      <p:bldP spid="156684" grpId="0" bldLvl="0" animBg="1"/>
      <p:bldP spid="156685" grpId="0" bldLvl="0" animBg="1"/>
      <p:bldP spid="156685" grpId="1" bldLvl="0" animBg="1"/>
      <p:bldP spid="156686" grpId="0" bldLvl="0" animBg="1"/>
      <p:bldP spid="156686" grpId="1" bldLvl="0" animBg="1"/>
      <p:bldP spid="156702" grpId="0" animBg="1"/>
      <p:bldP spid="156702" grpId="1" animBg="1"/>
      <p:bldP spid="156709" grpId="0" animBg="1"/>
      <p:bldP spid="156709" grpId="1"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68962"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168963"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68964"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4.</a:t>
            </a:r>
            <a:r>
              <a:rPr lang="zh-CN" altLang="en-US" dirty="0">
                <a:solidFill>
                  <a:srgbClr val="0000FF"/>
                </a:solidFill>
              </a:rPr>
              <a:t>加工逻辑</a:t>
            </a:r>
            <a:r>
              <a:rPr lang="en-US" altLang="zh-CN" dirty="0"/>
              <a:t>【3/4】</a:t>
            </a:r>
            <a:endParaRPr lang="en-US" altLang="zh-CN" dirty="0"/>
          </a:p>
        </p:txBody>
      </p:sp>
      <p:sp>
        <p:nvSpPr>
          <p:cNvPr id="168965"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zh-CN" altLang="en-US" dirty="0">
                <a:solidFill>
                  <a:srgbClr val="CC0000"/>
                </a:solidFill>
                <a:latin typeface="+mn-lt"/>
                <a:ea typeface="+mn-ea"/>
                <a:cs typeface="+mn-cs"/>
                <a:sym typeface="Arial" panose="020B0604020202020204" pitchFamily="34" charset="0"/>
              </a:rPr>
              <a:t>教材采购、销售系统</a:t>
            </a:r>
            <a:endParaRPr lang="zh-CN" altLang="en-US" dirty="0">
              <a:solidFill>
                <a:srgbClr val="CC0000"/>
              </a:solidFill>
              <a:latin typeface="+mn-lt"/>
              <a:ea typeface="+mn-ea"/>
              <a:cs typeface="+mn-cs"/>
              <a:sym typeface="Arial" panose="020B0604020202020204" pitchFamily="34" charset="0"/>
            </a:endParaRPr>
          </a:p>
          <a:p>
            <a:pPr marL="342900" indent="-342900" algn="l" defTabSz="0" eaLnBrk="1" hangingPunct="1">
              <a:buSzPct val="75000"/>
              <a:buChar char="p"/>
            </a:pPr>
            <a:endParaRPr lang="zh-CN" altLang="zh-CN" dirty="0">
              <a:solidFill>
                <a:srgbClr val="CC0000"/>
              </a:solidFill>
              <a:latin typeface="+mn-lt"/>
              <a:ea typeface="+mn-ea"/>
              <a:cs typeface="+mn-cs"/>
              <a:sym typeface="Arial" panose="020B0604020202020204" pitchFamily="34" charset="0"/>
            </a:endParaRPr>
          </a:p>
        </p:txBody>
      </p:sp>
      <p:sp>
        <p:nvSpPr>
          <p:cNvPr id="168966" name="Rectangle 4"/>
          <p:cNvSpPr/>
          <p:nvPr/>
        </p:nvSpPr>
        <p:spPr>
          <a:xfrm>
            <a:off x="1219200" y="1577975"/>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名称：</a:t>
            </a:r>
            <a:endParaRPr lang="zh-CN" altLang="en-US" dirty="0">
              <a:latin typeface="Arial" panose="020B0604020202020204" pitchFamily="34" charset="0"/>
              <a:ea typeface="宋体" panose="02010600030101010101" pitchFamily="2" charset="-122"/>
            </a:endParaRPr>
          </a:p>
        </p:txBody>
      </p:sp>
      <p:sp>
        <p:nvSpPr>
          <p:cNvPr id="168967" name="Rectangle 5"/>
          <p:cNvSpPr/>
          <p:nvPr/>
        </p:nvSpPr>
        <p:spPr>
          <a:xfrm>
            <a:off x="1219200" y="2044700"/>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编号：</a:t>
            </a:r>
            <a:endParaRPr lang="zh-CN" altLang="en-US" dirty="0">
              <a:latin typeface="Arial" panose="020B0604020202020204" pitchFamily="34" charset="0"/>
              <a:ea typeface="宋体" panose="02010600030101010101" pitchFamily="2" charset="-122"/>
            </a:endParaRPr>
          </a:p>
        </p:txBody>
      </p:sp>
      <p:sp>
        <p:nvSpPr>
          <p:cNvPr id="168968" name="Rectangle 6"/>
          <p:cNvSpPr/>
          <p:nvPr/>
        </p:nvSpPr>
        <p:spPr>
          <a:xfrm>
            <a:off x="1219200" y="2513013"/>
            <a:ext cx="2057400" cy="831850"/>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输入：</a:t>
            </a:r>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p:txBody>
      </p:sp>
      <p:sp>
        <p:nvSpPr>
          <p:cNvPr id="168969" name="Rectangle 7"/>
          <p:cNvSpPr/>
          <p:nvPr/>
        </p:nvSpPr>
        <p:spPr>
          <a:xfrm>
            <a:off x="1219200" y="3341688"/>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输出：</a:t>
            </a:r>
            <a:endParaRPr lang="zh-CN" altLang="en-US" dirty="0">
              <a:latin typeface="Arial" panose="020B0604020202020204" pitchFamily="34" charset="0"/>
              <a:ea typeface="宋体" panose="02010600030101010101" pitchFamily="2" charset="-122"/>
            </a:endParaRPr>
          </a:p>
        </p:txBody>
      </p:sp>
      <p:sp>
        <p:nvSpPr>
          <p:cNvPr id="158729" name="Rectangle 8"/>
          <p:cNvSpPr/>
          <p:nvPr/>
        </p:nvSpPr>
        <p:spPr>
          <a:xfrm>
            <a:off x="1219200" y="3810000"/>
            <a:ext cx="2057400" cy="1562100"/>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功能描述：</a:t>
            </a:r>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p:txBody>
      </p:sp>
      <p:sp>
        <p:nvSpPr>
          <p:cNvPr id="158730" name="Rectangle 9"/>
          <p:cNvSpPr/>
          <p:nvPr/>
        </p:nvSpPr>
        <p:spPr>
          <a:xfrm>
            <a:off x="1219200" y="5376863"/>
            <a:ext cx="2057400" cy="119697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加工处理：</a:t>
            </a:r>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p:txBody>
      </p:sp>
      <p:sp>
        <p:nvSpPr>
          <p:cNvPr id="168972" name="Rectangle 10"/>
          <p:cNvSpPr/>
          <p:nvPr/>
        </p:nvSpPr>
        <p:spPr>
          <a:xfrm>
            <a:off x="3276600" y="1577975"/>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FF"/>
                </a:solidFill>
                <a:latin typeface="Arial" panose="020B0604020202020204" pitchFamily="34" charset="0"/>
                <a:ea typeface="黑体" panose="02010609060101010101" pitchFamily="49" charset="-122"/>
              </a:rPr>
              <a:t>审查有效性</a:t>
            </a:r>
            <a:endParaRPr lang="zh-CN" altLang="en-US" dirty="0">
              <a:latin typeface="Arial" panose="020B0604020202020204" pitchFamily="34" charset="0"/>
              <a:ea typeface="宋体" panose="02010600030101010101" pitchFamily="2" charset="-122"/>
            </a:endParaRPr>
          </a:p>
        </p:txBody>
      </p:sp>
      <p:sp>
        <p:nvSpPr>
          <p:cNvPr id="168973" name="Rectangle 11"/>
          <p:cNvSpPr/>
          <p:nvPr/>
        </p:nvSpPr>
        <p:spPr>
          <a:xfrm>
            <a:off x="3276600" y="2046288"/>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en-US" altLang="zh-CN" sz="2400" b="1" dirty="0">
                <a:solidFill>
                  <a:srgbClr val="FF0000"/>
                </a:solidFill>
                <a:latin typeface="Arial" panose="020B0604020202020204" pitchFamily="34" charset="0"/>
                <a:ea typeface="黑体" panose="02010609060101010101" pitchFamily="49" charset="-122"/>
              </a:rPr>
              <a:t>1.1</a:t>
            </a:r>
            <a:endParaRPr lang="zh-CN" altLang="en-US" dirty="0">
              <a:latin typeface="Arial" panose="020B0604020202020204" pitchFamily="34" charset="0"/>
              <a:ea typeface="宋体" panose="02010600030101010101" pitchFamily="2" charset="-122"/>
            </a:endParaRPr>
          </a:p>
        </p:txBody>
      </p:sp>
      <p:sp>
        <p:nvSpPr>
          <p:cNvPr id="168974" name="Rectangle 12"/>
          <p:cNvSpPr/>
          <p:nvPr/>
        </p:nvSpPr>
        <p:spPr>
          <a:xfrm>
            <a:off x="3276600" y="2513013"/>
            <a:ext cx="4495800" cy="831850"/>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购书单、学生用书列表、已购书列表、</a:t>
            </a:r>
            <a:r>
              <a:rPr lang="zh-CN" altLang="en-US" sz="2400" b="1" dirty="0">
                <a:solidFill>
                  <a:srgbClr val="FF0000"/>
                </a:solidFill>
                <a:latin typeface="Arial" panose="020B0604020202020204" pitchFamily="34" charset="0"/>
                <a:ea typeface="黑体" panose="02010609060101010101" pitchFamily="49" charset="-122"/>
              </a:rPr>
              <a:t>教材信息</a:t>
            </a:r>
            <a:endParaRPr lang="zh-CN" altLang="en-US" dirty="0">
              <a:latin typeface="Arial" panose="020B0604020202020204" pitchFamily="34" charset="0"/>
              <a:ea typeface="宋体" panose="02010600030101010101" pitchFamily="2" charset="-122"/>
            </a:endParaRPr>
          </a:p>
        </p:txBody>
      </p:sp>
      <p:sp>
        <p:nvSpPr>
          <p:cNvPr id="168975" name="Rectangle 13"/>
          <p:cNvSpPr/>
          <p:nvPr/>
        </p:nvSpPr>
        <p:spPr>
          <a:xfrm>
            <a:off x="3276600" y="3341688"/>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有效书单、无效书单</a:t>
            </a:r>
            <a:endParaRPr lang="zh-CN" altLang="en-US" dirty="0">
              <a:latin typeface="Arial" panose="020B0604020202020204" pitchFamily="34" charset="0"/>
              <a:ea typeface="宋体" panose="02010600030101010101" pitchFamily="2" charset="-122"/>
            </a:endParaRPr>
          </a:p>
        </p:txBody>
      </p:sp>
      <p:sp>
        <p:nvSpPr>
          <p:cNvPr id="158735" name="Rectangle 14"/>
          <p:cNvSpPr/>
          <p:nvPr/>
        </p:nvSpPr>
        <p:spPr>
          <a:xfrm>
            <a:off x="3276600" y="3808413"/>
            <a:ext cx="4495800" cy="1562100"/>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若发现购书单中有</a:t>
            </a:r>
            <a:r>
              <a:rPr lang="zh-CN" altLang="en-US" sz="2400" b="1" dirty="0">
                <a:solidFill>
                  <a:srgbClr val="0000FF"/>
                </a:solidFill>
                <a:latin typeface="Arial" panose="020B0604020202020204" pitchFamily="34" charset="0"/>
                <a:ea typeface="黑体" panose="02010609060101010101" pitchFamily="49" charset="-122"/>
              </a:rPr>
              <a:t>学生不用</a:t>
            </a:r>
            <a:r>
              <a:rPr lang="zh-CN" altLang="en-US" sz="2400" b="1" dirty="0">
                <a:solidFill>
                  <a:srgbClr val="000000"/>
                </a:solidFill>
                <a:latin typeface="Arial" panose="020B0604020202020204" pitchFamily="34" charset="0"/>
                <a:ea typeface="黑体" panose="02010609060101010101" pitchFamily="49" charset="-122"/>
              </a:rPr>
              <a:t>或</a:t>
            </a:r>
            <a:r>
              <a:rPr lang="zh-CN" altLang="en-US" sz="2400" b="1" dirty="0">
                <a:solidFill>
                  <a:srgbClr val="0000FF"/>
                </a:solidFill>
                <a:latin typeface="Arial" panose="020B0604020202020204" pitchFamily="34" charset="0"/>
                <a:ea typeface="黑体" panose="02010609060101010101" pitchFamily="49" charset="-122"/>
              </a:rPr>
              <a:t>买重</a:t>
            </a:r>
            <a:r>
              <a:rPr lang="zh-CN" altLang="en-US" sz="2400" b="1" dirty="0">
                <a:solidFill>
                  <a:srgbClr val="000000"/>
                </a:solidFill>
                <a:latin typeface="Arial" panose="020B0604020202020204" pitchFamily="34" charset="0"/>
                <a:ea typeface="黑体" panose="02010609060101010101" pitchFamily="49" charset="-122"/>
              </a:rPr>
              <a:t>了的教材，便发出</a:t>
            </a:r>
            <a:r>
              <a:rPr lang="zh-CN" altLang="en-US" sz="2400" b="1" i="1" dirty="0">
                <a:solidFill>
                  <a:srgbClr val="0000FF"/>
                </a:solidFill>
                <a:latin typeface="Arial" panose="020B0604020202020204" pitchFamily="34" charset="0"/>
                <a:ea typeface="黑体" panose="02010609060101010101" pitchFamily="49" charset="-122"/>
              </a:rPr>
              <a:t>无效书单</a:t>
            </a:r>
            <a:r>
              <a:rPr lang="zh-CN" altLang="en-US" sz="2400" b="1" dirty="0">
                <a:solidFill>
                  <a:srgbClr val="000000"/>
                </a:solidFill>
                <a:latin typeface="Arial" panose="020B0604020202020204" pitchFamily="34" charset="0"/>
                <a:ea typeface="黑体" panose="02010609060101010101" pitchFamily="49" charset="-122"/>
              </a:rPr>
              <a:t>。只有通过了审查的教材保留在</a:t>
            </a:r>
            <a:r>
              <a:rPr lang="zh-CN" altLang="en-US" sz="2400" b="1" i="1" dirty="0">
                <a:solidFill>
                  <a:srgbClr val="0000FF"/>
                </a:solidFill>
                <a:latin typeface="Arial" panose="020B0604020202020204" pitchFamily="34" charset="0"/>
                <a:ea typeface="黑体" panose="02010609060101010101" pitchFamily="49" charset="-122"/>
              </a:rPr>
              <a:t>有效书单</a:t>
            </a:r>
            <a:r>
              <a:rPr lang="zh-CN" altLang="en-US" sz="2400" b="1" dirty="0">
                <a:solidFill>
                  <a:srgbClr val="00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58736" name="Rectangle 15"/>
          <p:cNvSpPr/>
          <p:nvPr/>
        </p:nvSpPr>
        <p:spPr>
          <a:xfrm>
            <a:off x="3276600" y="5376863"/>
            <a:ext cx="4495800" cy="119697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购书单的内容是否与</a:t>
            </a:r>
            <a:r>
              <a:rPr lang="zh-CN" altLang="en-US" sz="2400" b="1" i="1" dirty="0">
                <a:solidFill>
                  <a:srgbClr val="0000FF"/>
                </a:solidFill>
                <a:latin typeface="Arial" panose="020B0604020202020204" pitchFamily="34" charset="0"/>
                <a:ea typeface="黑体" panose="02010609060101010101" pitchFamily="49" charset="-122"/>
              </a:rPr>
              <a:t>各班学生用书表</a:t>
            </a:r>
            <a:r>
              <a:rPr lang="zh-CN" altLang="en-US" sz="2400" b="1" dirty="0">
                <a:solidFill>
                  <a:srgbClr val="000000"/>
                </a:solidFill>
                <a:latin typeface="Arial" panose="020B0604020202020204" pitchFamily="34" charset="0"/>
                <a:ea typeface="黑体" panose="02010609060101010101" pitchFamily="49" charset="-122"/>
              </a:rPr>
              <a:t>相符，通过</a:t>
            </a:r>
            <a:r>
              <a:rPr lang="zh-CN" altLang="en-US" sz="2400" b="1" i="1" dirty="0">
                <a:solidFill>
                  <a:srgbClr val="0000FF"/>
                </a:solidFill>
                <a:latin typeface="Arial" panose="020B0604020202020204" pitchFamily="34" charset="0"/>
                <a:ea typeface="黑体" panose="02010609060101010101" pitchFamily="49" charset="-122"/>
              </a:rPr>
              <a:t>售书登记表</a:t>
            </a:r>
            <a:r>
              <a:rPr lang="zh-CN" altLang="en-US" sz="2400" b="1" dirty="0">
                <a:solidFill>
                  <a:srgbClr val="000000"/>
                </a:solidFill>
                <a:latin typeface="Arial" panose="020B0604020202020204" pitchFamily="34" charset="0"/>
                <a:ea typeface="黑体" panose="02010609060101010101" pitchFamily="49" charset="-122"/>
              </a:rPr>
              <a:t>检查学生是否买过这些教材。</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58729"/>
                                        </p:tgtEl>
                                        <p:attrNameLst>
                                          <p:attrName>style.visibility</p:attrName>
                                        </p:attrNameLst>
                                      </p:cBhvr>
                                      <p:to>
                                        <p:strVal val="visible"/>
                                      </p:to>
                                    </p:set>
                                    <p:animEffect filter="strips(downRight)">
                                      <p:cBhvr>
                                        <p:cTn id="7" dur="500"/>
                                        <p:tgtEl>
                                          <p:spTgt spid="158729"/>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58735">
                                            <p:bg/>
                                          </p:spTgt>
                                        </p:tgtEl>
                                        <p:attrNameLst>
                                          <p:attrName>style.visibility</p:attrName>
                                        </p:attrNameLst>
                                      </p:cBhvr>
                                      <p:to>
                                        <p:strVal val="visible"/>
                                      </p:to>
                                    </p:set>
                                    <p:animEffect filter="strips(downRight)">
                                      <p:cBhvr>
                                        <p:cTn id="10" dur="500"/>
                                        <p:tgtEl>
                                          <p:spTgt spid="158735">
                                            <p:bg/>
                                          </p:spTgt>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158735">
                                            <p:txEl>
                                              <p:pRg st="0" end="0"/>
                                            </p:txEl>
                                          </p:spTgt>
                                        </p:tgtEl>
                                        <p:attrNameLst>
                                          <p:attrName>style.visibility</p:attrName>
                                        </p:attrNameLst>
                                      </p:cBhvr>
                                      <p:to>
                                        <p:strVal val="visible"/>
                                      </p:to>
                                    </p:set>
                                    <p:animEffect filter="strips(downRight)">
                                      <p:cBhvr>
                                        <p:cTn id="15" dur="500"/>
                                        <p:tgtEl>
                                          <p:spTgt spid="15873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grpId="0" nodeType="clickEffect">
                                  <p:stCondLst>
                                    <p:cond delay="0"/>
                                  </p:stCondLst>
                                  <p:childTnLst>
                                    <p:set>
                                      <p:cBhvr>
                                        <p:cTn id="19" dur="1" fill="hold">
                                          <p:stCondLst>
                                            <p:cond delay="0"/>
                                          </p:stCondLst>
                                        </p:cTn>
                                        <p:tgtEl>
                                          <p:spTgt spid="158730"/>
                                        </p:tgtEl>
                                        <p:attrNameLst>
                                          <p:attrName>style.visibility</p:attrName>
                                        </p:attrNameLst>
                                      </p:cBhvr>
                                      <p:to>
                                        <p:strVal val="visible"/>
                                      </p:to>
                                    </p:set>
                                    <p:animEffect filter="strips(downRight)">
                                      <p:cBhvr>
                                        <p:cTn id="20" dur="500"/>
                                        <p:tgtEl>
                                          <p:spTgt spid="158730"/>
                                        </p:tgtEl>
                                      </p:cBhvr>
                                    </p:animEffect>
                                  </p:childTnLst>
                                </p:cTn>
                              </p:par>
                              <p:par>
                                <p:cTn id="21" presetID="18" presetClass="entr" presetSubtype="6" fill="hold" grpId="0" nodeType="withEffect">
                                  <p:stCondLst>
                                    <p:cond delay="0"/>
                                  </p:stCondLst>
                                  <p:childTnLst>
                                    <p:set>
                                      <p:cBhvr>
                                        <p:cTn id="22" dur="1" fill="hold">
                                          <p:stCondLst>
                                            <p:cond delay="0"/>
                                          </p:stCondLst>
                                        </p:cTn>
                                        <p:tgtEl>
                                          <p:spTgt spid="158736"/>
                                        </p:tgtEl>
                                        <p:attrNameLst>
                                          <p:attrName>style.visibility</p:attrName>
                                        </p:attrNameLst>
                                      </p:cBhvr>
                                      <p:to>
                                        <p:strVal val="visible"/>
                                      </p:to>
                                    </p:set>
                                    <p:animEffect filter="strips(downRight)">
                                      <p:cBhvr>
                                        <p:cTn id="23" dur="500"/>
                                        <p:tgtEl>
                                          <p:spTgt spid="158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9" grpId="0" bldLvl="0" animBg="1"/>
      <p:bldP spid="158730" grpId="0" bldLvl="0" animBg="1"/>
      <p:bldP spid="158735" grpId="0" bldLvl="0" animBg="1" build="allAtOnce"/>
      <p:bldP spid="158736" grpId="0" bldLvl="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1010"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171011"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71012"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4.</a:t>
            </a:r>
            <a:r>
              <a:rPr lang="zh-CN" altLang="en-US" dirty="0">
                <a:solidFill>
                  <a:srgbClr val="0000FF"/>
                </a:solidFill>
              </a:rPr>
              <a:t>加工逻辑</a:t>
            </a:r>
            <a:r>
              <a:rPr lang="en-US" altLang="zh-CN" dirty="0"/>
              <a:t>【4/4】</a:t>
            </a:r>
            <a:endParaRPr lang="en-US" altLang="zh-CN" dirty="0"/>
          </a:p>
        </p:txBody>
      </p:sp>
      <p:sp>
        <p:nvSpPr>
          <p:cNvPr id="160772" name="Rectangle 3"/>
          <p:cNvSpPr>
            <a:spLocks noGrp="1"/>
          </p:cNvSpPr>
          <p:nvPr>
            <p:ph type="subTitle" idx="1"/>
          </p:nvPr>
        </p:nvSpPr>
        <p:spPr>
          <a:xfrm>
            <a:off x="468313" y="1052513"/>
            <a:ext cx="8229600" cy="5576887"/>
          </a:xfrm>
        </p:spPr>
        <p:txBody>
          <a:bodyPr vert="horz" wrap="square" lIns="91440" tIns="45720" rIns="91440" bIns="45720" anchor="t"/>
          <a:lstStyle/>
          <a:p>
            <a:pPr marL="342900" indent="-342900" algn="l" defTabSz="0" eaLnBrk="1" hangingPunct="1">
              <a:buSzPct val="75000"/>
              <a:buChar char="p"/>
            </a:pPr>
            <a:r>
              <a:rPr lang="en-US" altLang="zh-CN" u="sng" dirty="0">
                <a:solidFill>
                  <a:srgbClr val="CC0000"/>
                </a:solidFill>
                <a:latin typeface="+mn-lt"/>
                <a:ea typeface="+mn-ea"/>
                <a:cs typeface="+mn-cs"/>
                <a:sym typeface="Arial" panose="020B0604020202020204" pitchFamily="34" charset="0"/>
              </a:rPr>
              <a:t>DFD</a:t>
            </a:r>
            <a:r>
              <a:rPr lang="zh-CN" altLang="en-US" u="sng" dirty="0">
                <a:solidFill>
                  <a:srgbClr val="CC0000"/>
                </a:solidFill>
                <a:latin typeface="+mn-lt"/>
                <a:ea typeface="+mn-ea"/>
                <a:cs typeface="+mn-cs"/>
                <a:sym typeface="Arial" panose="020B0604020202020204" pitchFamily="34" charset="0"/>
              </a:rPr>
              <a:t>图</a:t>
            </a:r>
            <a:r>
              <a:rPr lang="zh-CN" altLang="en-US" dirty="0">
                <a:latin typeface="+mn-lt"/>
                <a:ea typeface="+mn-ea"/>
                <a:cs typeface="+mn-cs"/>
                <a:sym typeface="Arial" panose="020B0604020202020204" pitchFamily="34" charset="0"/>
              </a:rPr>
              <a:t>中加工处理</a:t>
            </a:r>
            <a:r>
              <a:rPr lang="en-US" altLang="zh-CN" dirty="0">
                <a:latin typeface="+mn-lt"/>
                <a:ea typeface="+mn-ea"/>
                <a:cs typeface="+mn-cs"/>
                <a:sym typeface="Arial" panose="020B0604020202020204" pitchFamily="34" charset="0"/>
              </a:rPr>
              <a:t>——</a:t>
            </a:r>
            <a:r>
              <a:rPr lang="zh-CN" altLang="en-US" u="sng" dirty="0">
                <a:solidFill>
                  <a:srgbClr val="0000FF"/>
                </a:solidFill>
                <a:latin typeface="+mn-lt"/>
                <a:ea typeface="+mn-ea"/>
                <a:cs typeface="+mn-cs"/>
                <a:sym typeface="Arial" panose="020B0604020202020204" pitchFamily="34" charset="0"/>
              </a:rPr>
              <a:t>加工逻辑</a:t>
            </a:r>
            <a:endParaRPr lang="zh-CN" altLang="en-US" u="sng" dirty="0">
              <a:solidFill>
                <a:srgbClr val="0000FF"/>
              </a:solidFill>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latin typeface="+mn-lt"/>
                <a:ea typeface="+mn-ea"/>
                <a:sym typeface="Arial" panose="020B0604020202020204" pitchFamily="34" charset="0"/>
              </a:rPr>
              <a:t>描述</a:t>
            </a:r>
            <a:r>
              <a:rPr lang="en-US" altLang="zh-CN" dirty="0">
                <a:latin typeface="+mn-lt"/>
                <a:ea typeface="+mn-ea"/>
                <a:sym typeface="Arial" panose="020B0604020202020204" pitchFamily="34" charset="0"/>
              </a:rPr>
              <a:t>DFD</a:t>
            </a:r>
            <a:r>
              <a:rPr lang="zh-CN" altLang="en-US" dirty="0">
                <a:latin typeface="+mn-lt"/>
                <a:ea typeface="+mn-ea"/>
                <a:sym typeface="Arial" panose="020B0604020202020204" pitchFamily="34" charset="0"/>
              </a:rPr>
              <a:t>中的每个加工（逻辑功能）“做什么”。</a:t>
            </a:r>
            <a:endParaRPr lang="zh-CN" altLang="en-US" dirty="0">
              <a:latin typeface="+mn-lt"/>
              <a:ea typeface="+mn-ea"/>
              <a:sym typeface="Arial" panose="020B0604020202020204" pitchFamily="34" charset="0"/>
            </a:endParaRPr>
          </a:p>
          <a:p>
            <a:pPr marL="342900" indent="-342900" algn="l" defTabSz="0" eaLnBrk="1" hangingPunct="1">
              <a:buSzPct val="75000"/>
              <a:buChar char="p"/>
            </a:pPr>
            <a:r>
              <a:rPr lang="zh-CN" altLang="en-US" u="sng" dirty="0">
                <a:solidFill>
                  <a:srgbClr val="0000FF"/>
                </a:solidFill>
                <a:latin typeface="+mn-lt"/>
                <a:ea typeface="+mn-ea"/>
                <a:cs typeface="+mn-cs"/>
                <a:sym typeface="Arial" panose="020B0604020202020204" pitchFamily="34" charset="0"/>
              </a:rPr>
              <a:t>组成：</a:t>
            </a:r>
            <a:endParaRPr lang="zh-CN" altLang="en-US" u="sng" dirty="0">
              <a:solidFill>
                <a:srgbClr val="0000FF"/>
              </a:solidFill>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solidFill>
                  <a:srgbClr val="CC0000"/>
                </a:solidFill>
                <a:latin typeface="黑体" panose="02010609060101010101" pitchFamily="49" charset="-122"/>
                <a:ea typeface="+mn-ea"/>
                <a:sym typeface="黑体" panose="02010609060101010101" pitchFamily="49" charset="-122"/>
              </a:rPr>
              <a:t>⑴名称			⑵编号</a:t>
            </a:r>
            <a:endParaRPr lang="zh-CN" altLang="en-US" dirty="0">
              <a:latin typeface="黑体" panose="02010609060101010101" pitchFamily="49" charset="-122"/>
              <a:ea typeface="+mn-ea"/>
              <a:sym typeface="黑体" panose="02010609060101010101" pitchFamily="49" charset="-122"/>
            </a:endParaRPr>
          </a:p>
          <a:p>
            <a:pPr marL="742950" lvl="1" indent="-285750" algn="l" defTabSz="0" eaLnBrk="1" hangingPunct="1">
              <a:buSzPct val="75000"/>
              <a:buChar char="n"/>
            </a:pPr>
            <a:r>
              <a:rPr lang="zh-CN" altLang="en-US" dirty="0">
                <a:solidFill>
                  <a:srgbClr val="CC0000"/>
                </a:solidFill>
                <a:latin typeface="黑体" panose="02010609060101010101" pitchFamily="49" charset="-122"/>
                <a:ea typeface="+mn-ea"/>
                <a:sym typeface="黑体" panose="02010609060101010101" pitchFamily="49" charset="-122"/>
              </a:rPr>
              <a:t>⑶输入			⑷输出</a:t>
            </a:r>
            <a:endParaRPr lang="zh-CN" altLang="en-US" dirty="0">
              <a:solidFill>
                <a:srgbClr val="CC0000"/>
              </a:solidFill>
              <a:latin typeface="黑体" panose="02010609060101010101" pitchFamily="49" charset="-122"/>
              <a:ea typeface="+mn-ea"/>
              <a:sym typeface="黑体" panose="02010609060101010101" pitchFamily="49" charset="-122"/>
            </a:endParaRPr>
          </a:p>
          <a:p>
            <a:pPr marL="742950" lvl="1" indent="-285750" algn="l" defTabSz="0" eaLnBrk="1" hangingPunct="1">
              <a:buSzPct val="75000"/>
              <a:buChar char="n"/>
            </a:pPr>
            <a:r>
              <a:rPr lang="zh-CN" altLang="en-US" dirty="0">
                <a:solidFill>
                  <a:srgbClr val="CC0000"/>
                </a:solidFill>
                <a:latin typeface="黑体" panose="02010609060101010101" pitchFamily="49" charset="-122"/>
                <a:ea typeface="+mn-ea"/>
                <a:sym typeface="黑体" panose="02010609060101010101" pitchFamily="49" charset="-122"/>
              </a:rPr>
              <a:t>⑸功能描述		</a:t>
            </a:r>
            <a:r>
              <a:rPr lang="zh-CN" altLang="en-US" dirty="0">
                <a:solidFill>
                  <a:srgbClr val="0000FF"/>
                </a:solidFill>
                <a:latin typeface="黑体" panose="02010609060101010101" pitchFamily="49" charset="-122"/>
                <a:ea typeface="+mn-ea"/>
                <a:sym typeface="黑体" panose="02010609060101010101" pitchFamily="49" charset="-122"/>
              </a:rPr>
              <a:t>⑹加工处理</a:t>
            </a:r>
            <a:endParaRPr lang="zh-CN" altLang="en-US" dirty="0">
              <a:solidFill>
                <a:srgbClr val="0000FF"/>
              </a:solidFill>
              <a:latin typeface="黑体" panose="02010609060101010101" pitchFamily="49" charset="-122"/>
              <a:ea typeface="+mn-ea"/>
              <a:sym typeface="黑体" panose="02010609060101010101" pitchFamily="49" charset="-122"/>
            </a:endParaRPr>
          </a:p>
          <a:p>
            <a:pPr marL="342900" indent="-342900" algn="l" defTabSz="0" eaLnBrk="1" hangingPunct="1">
              <a:buSzPct val="75000"/>
              <a:buChar char="p"/>
            </a:pPr>
            <a:r>
              <a:rPr lang="zh-CN" altLang="en-US" u="sng" dirty="0">
                <a:solidFill>
                  <a:srgbClr val="0000FF"/>
                </a:solidFill>
                <a:latin typeface="+mn-lt"/>
                <a:ea typeface="+mn-ea"/>
                <a:cs typeface="+mn-cs"/>
                <a:sym typeface="Arial" panose="020B0604020202020204" pitchFamily="34" charset="0"/>
              </a:rPr>
              <a:t>缺点：</a:t>
            </a:r>
            <a:endParaRPr lang="zh-CN" altLang="en-US" u="sng" dirty="0">
              <a:solidFill>
                <a:srgbClr val="0000FF"/>
              </a:solidFill>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solidFill>
                  <a:srgbClr val="CC0000"/>
                </a:solidFill>
                <a:latin typeface="黑体" panose="02010609060101010101" pitchFamily="49" charset="-122"/>
                <a:ea typeface="+mn-ea"/>
                <a:sym typeface="黑体" panose="02010609060101010101" pitchFamily="49" charset="-122"/>
              </a:rPr>
              <a:t>文字描述不准确</a:t>
            </a:r>
            <a:r>
              <a:rPr lang="zh-CN" altLang="en-US" dirty="0">
                <a:latin typeface="黑体" panose="02010609060101010101" pitchFamily="49" charset="-122"/>
                <a:ea typeface="+mn-ea"/>
                <a:sym typeface="黑体" panose="02010609060101010101" pitchFamily="49" charset="-122"/>
              </a:rPr>
              <a:t>，不适合描述</a:t>
            </a:r>
            <a:r>
              <a:rPr lang="zh-CN" altLang="en-US" dirty="0">
                <a:solidFill>
                  <a:srgbClr val="0000FF"/>
                </a:solidFill>
                <a:latin typeface="黑体" panose="02010609060101010101" pitchFamily="49" charset="-122"/>
                <a:ea typeface="+mn-ea"/>
                <a:sym typeface="黑体" panose="02010609060101010101" pitchFamily="49" charset="-122"/>
              </a:rPr>
              <a:t>复杂</a:t>
            </a:r>
            <a:r>
              <a:rPr lang="zh-CN" altLang="en-US" dirty="0">
                <a:latin typeface="黑体" panose="02010609060101010101" pitchFamily="49" charset="-122"/>
                <a:ea typeface="+mn-ea"/>
                <a:sym typeface="黑体" panose="02010609060101010101" pitchFamily="49" charset="-122"/>
              </a:rPr>
              <a:t>的加工。</a:t>
            </a:r>
            <a:endParaRPr lang="zh-CN" altLang="en-US" dirty="0">
              <a:latin typeface="+mn-lt"/>
              <a:ea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60772">
                                            <p:txEl>
                                              <p:pRg st="6" end="6"/>
                                            </p:txEl>
                                          </p:spTgt>
                                        </p:tgtEl>
                                        <p:attrNameLst>
                                          <p:attrName>style.visibility</p:attrName>
                                        </p:attrNameLst>
                                      </p:cBhvr>
                                      <p:to>
                                        <p:strVal val="visible"/>
                                      </p:to>
                                    </p:set>
                                    <p:animEffect filter="strips(downRight)">
                                      <p:cBhvr>
                                        <p:cTn id="7" dur="500"/>
                                        <p:tgtEl>
                                          <p:spTgt spid="160772">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60772">
                                            <p:txEl>
                                              <p:pRg st="7" end="7"/>
                                            </p:txEl>
                                          </p:spTgt>
                                        </p:tgtEl>
                                        <p:attrNameLst>
                                          <p:attrName>style.visibility</p:attrName>
                                        </p:attrNameLst>
                                      </p:cBhvr>
                                      <p:to>
                                        <p:strVal val="visible"/>
                                      </p:to>
                                    </p:set>
                                    <p:animEffect filter="strips(downRight)">
                                      <p:cBhvr>
                                        <p:cTn id="12" dur="500"/>
                                        <p:tgtEl>
                                          <p:spTgt spid="16077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2034"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72035"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3.4 </a:t>
            </a:r>
            <a:r>
              <a:rPr lang="zh-CN" altLang="en-US" dirty="0"/>
              <a:t>加工逻辑描述工具</a:t>
            </a:r>
            <a:endParaRPr lang="zh-CN" altLang="en-US" dirty="0"/>
          </a:p>
        </p:txBody>
      </p:sp>
      <p:sp>
        <p:nvSpPr>
          <p:cNvPr id="161796" name="Rectangle 3"/>
          <p:cNvSpPr>
            <a:spLocks noGrp="1"/>
          </p:cNvSpPr>
          <p:nvPr>
            <p:ph type="subTitle" idx="1"/>
          </p:nvPr>
        </p:nvSpPr>
        <p:spPr>
          <a:xfrm>
            <a:off x="468313" y="1052513"/>
            <a:ext cx="8229600" cy="5576887"/>
          </a:xfrm>
        </p:spPr>
        <p:txBody>
          <a:bodyPr vert="horz" wrap="square" lIns="91440" tIns="45720" rIns="91440" bIns="45720" anchor="t"/>
          <a:lstStyle/>
          <a:p>
            <a:pPr marL="342900" indent="-342900" algn="l" defTabSz="0" eaLnBrk="1" hangingPunct="1">
              <a:buSzPct val="75000"/>
              <a:buChar char="p"/>
            </a:pPr>
            <a:r>
              <a:rPr lang="en-US" altLang="zh-CN" u="sng" dirty="0">
                <a:solidFill>
                  <a:srgbClr val="CC0000"/>
                </a:solidFill>
                <a:latin typeface="+mn-lt"/>
                <a:ea typeface="+mn-ea"/>
                <a:cs typeface="+mn-cs"/>
                <a:sym typeface="Arial" panose="020B0604020202020204" pitchFamily="34" charset="0"/>
              </a:rPr>
              <a:t>DFD</a:t>
            </a:r>
            <a:r>
              <a:rPr lang="zh-CN" altLang="en-US" u="sng" dirty="0">
                <a:solidFill>
                  <a:srgbClr val="CC0000"/>
                </a:solidFill>
                <a:latin typeface="+mn-lt"/>
                <a:ea typeface="+mn-ea"/>
                <a:cs typeface="+mn-cs"/>
                <a:sym typeface="Arial" panose="020B0604020202020204" pitchFamily="34" charset="0"/>
              </a:rPr>
              <a:t>图</a:t>
            </a:r>
            <a:r>
              <a:rPr lang="zh-CN" altLang="en-US" dirty="0">
                <a:latin typeface="+mn-lt"/>
                <a:ea typeface="+mn-ea"/>
                <a:cs typeface="+mn-cs"/>
                <a:sym typeface="Arial" panose="020B0604020202020204" pitchFamily="34" charset="0"/>
              </a:rPr>
              <a:t>中加工处理</a:t>
            </a:r>
            <a:r>
              <a:rPr lang="en-US" altLang="zh-CN" dirty="0">
                <a:latin typeface="+mn-lt"/>
                <a:ea typeface="+mn-ea"/>
                <a:cs typeface="+mn-cs"/>
                <a:sym typeface="Arial" panose="020B0604020202020204" pitchFamily="34" charset="0"/>
              </a:rPr>
              <a:t>——</a:t>
            </a:r>
            <a:r>
              <a:rPr lang="zh-CN" altLang="en-US" u="sng" dirty="0">
                <a:solidFill>
                  <a:srgbClr val="0000FF"/>
                </a:solidFill>
                <a:latin typeface="+mn-lt"/>
                <a:ea typeface="+mn-ea"/>
                <a:cs typeface="+mn-cs"/>
                <a:sym typeface="Arial" panose="020B0604020202020204" pitchFamily="34" charset="0"/>
              </a:rPr>
              <a:t>加工逻辑</a:t>
            </a:r>
            <a:endParaRPr lang="zh-CN" altLang="en-US" u="sng" dirty="0">
              <a:solidFill>
                <a:srgbClr val="0000FF"/>
              </a:solidFill>
              <a:latin typeface="+mn-lt"/>
              <a:ea typeface="+mn-ea"/>
              <a:cs typeface="+mn-cs"/>
              <a:sym typeface="Arial" panose="020B0604020202020204" pitchFamily="34" charset="0"/>
            </a:endParaRPr>
          </a:p>
          <a:p>
            <a:pPr marL="342900" indent="-342900" algn="l" defTabSz="0" eaLnBrk="1" hangingPunct="1">
              <a:buSzPct val="75000"/>
              <a:buChar char="p"/>
            </a:pPr>
            <a:r>
              <a:rPr lang="zh-CN" altLang="en-US" u="sng" dirty="0">
                <a:solidFill>
                  <a:srgbClr val="0000FF"/>
                </a:solidFill>
                <a:latin typeface="+mn-lt"/>
                <a:ea typeface="+mn-ea"/>
                <a:cs typeface="+mn-cs"/>
                <a:sym typeface="Arial" panose="020B0604020202020204" pitchFamily="34" charset="0"/>
              </a:rPr>
              <a:t>常用技术：</a:t>
            </a:r>
            <a:endParaRPr lang="zh-CN" altLang="en-US" u="sng" dirty="0">
              <a:solidFill>
                <a:srgbClr val="0000FF"/>
              </a:solidFill>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solidFill>
                  <a:srgbClr val="CC0000"/>
                </a:solidFill>
                <a:latin typeface="+mn-lt"/>
                <a:ea typeface="+mn-ea"/>
                <a:sym typeface="Arial" panose="020B0604020202020204" pitchFamily="34" charset="0"/>
              </a:rPr>
              <a:t>⑴结构化语言</a:t>
            </a:r>
            <a:endParaRPr lang="zh-CN" altLang="en-US" dirty="0">
              <a:solidFill>
                <a:srgbClr val="CC0000"/>
              </a:solidFill>
              <a:latin typeface="+mn-lt"/>
              <a:ea typeface="+mn-ea"/>
              <a:sym typeface="Arial" panose="020B0604020202020204" pitchFamily="34" charset="0"/>
            </a:endParaRPr>
          </a:p>
          <a:p>
            <a:pPr marL="742950" lvl="1" indent="-285750" algn="l" defTabSz="0" eaLnBrk="1" hangingPunct="1">
              <a:buSzPct val="75000"/>
              <a:buChar char="n"/>
            </a:pPr>
            <a:r>
              <a:rPr lang="zh-CN" altLang="en-US" dirty="0">
                <a:solidFill>
                  <a:srgbClr val="CC0000"/>
                </a:solidFill>
                <a:latin typeface="+mn-lt"/>
                <a:ea typeface="+mn-ea"/>
                <a:sym typeface="Arial" panose="020B0604020202020204" pitchFamily="34" charset="0"/>
              </a:rPr>
              <a:t>⑵判定表</a:t>
            </a:r>
            <a:endParaRPr lang="zh-CN" altLang="en-US" dirty="0">
              <a:solidFill>
                <a:srgbClr val="CC0000"/>
              </a:solidFill>
              <a:latin typeface="+mn-lt"/>
              <a:ea typeface="+mn-ea"/>
              <a:sym typeface="Arial" panose="020B0604020202020204" pitchFamily="34" charset="0"/>
            </a:endParaRPr>
          </a:p>
          <a:p>
            <a:pPr marL="742950" lvl="1" indent="-285750" algn="l" defTabSz="0" eaLnBrk="1" hangingPunct="1">
              <a:buSzPct val="75000"/>
              <a:buChar char="n"/>
            </a:pPr>
            <a:r>
              <a:rPr lang="zh-CN" altLang="en-US" dirty="0">
                <a:solidFill>
                  <a:srgbClr val="CC0000"/>
                </a:solidFill>
                <a:latin typeface="+mn-lt"/>
                <a:ea typeface="+mn-ea"/>
                <a:sym typeface="Arial" panose="020B0604020202020204" pitchFamily="34" charset="0"/>
              </a:rPr>
              <a:t>⑶判定树</a:t>
            </a:r>
            <a:endParaRPr lang="zh-CN" altLang="en-US" dirty="0">
              <a:solidFill>
                <a:srgbClr val="CC0000"/>
              </a:solidFill>
              <a:latin typeface="+mn-lt"/>
              <a:ea typeface="+mn-ea"/>
              <a:sym typeface="Arial" panose="020B0604020202020204" pitchFamily="34" charset="0"/>
            </a:endParaRPr>
          </a:p>
          <a:p>
            <a:pPr marL="742950" lvl="1" indent="-285750" algn="l" defTabSz="0" eaLnBrk="1" hangingPunct="1">
              <a:buSzPct val="75000"/>
              <a:buChar char="n"/>
            </a:pPr>
            <a:r>
              <a:rPr lang="zh-CN" altLang="en-US" dirty="0">
                <a:solidFill>
                  <a:srgbClr val="CC0000"/>
                </a:solidFill>
                <a:latin typeface="+mn-lt"/>
                <a:ea typeface="+mn-ea"/>
                <a:sym typeface="Arial" panose="020B0604020202020204" pitchFamily="34" charset="0"/>
              </a:rPr>
              <a:t>⑷</a:t>
            </a:r>
            <a:r>
              <a:rPr lang="en-US" altLang="zh-CN" dirty="0">
                <a:solidFill>
                  <a:srgbClr val="CC0000"/>
                </a:solidFill>
                <a:latin typeface="+mn-lt"/>
                <a:ea typeface="+mn-ea"/>
                <a:sym typeface="Arial" panose="020B0604020202020204" pitchFamily="34" charset="0"/>
              </a:rPr>
              <a:t>IPO</a:t>
            </a:r>
            <a:r>
              <a:rPr lang="zh-CN" altLang="en-US" dirty="0">
                <a:solidFill>
                  <a:srgbClr val="CC0000"/>
                </a:solidFill>
                <a:latin typeface="+mn-lt"/>
                <a:ea typeface="+mn-ea"/>
                <a:sym typeface="Arial" panose="020B0604020202020204" pitchFamily="34" charset="0"/>
              </a:rPr>
              <a:t>图</a:t>
            </a:r>
            <a:endParaRPr lang="zh-CN" altLang="en-US" dirty="0">
              <a:solidFill>
                <a:srgbClr val="CC0000"/>
              </a:solidFill>
              <a:latin typeface="+mn-lt"/>
              <a:ea typeface="+mn-ea"/>
              <a:sym typeface="Arial" panose="020B0604020202020204" pitchFamily="34" charset="0"/>
            </a:endParaRPr>
          </a:p>
          <a:p>
            <a:pPr marL="342900" indent="-342900" algn="l" defTabSz="0" eaLnBrk="1" hangingPunct="1">
              <a:buSzPct val="75000"/>
              <a:buChar char="p"/>
            </a:pPr>
            <a:r>
              <a:rPr lang="zh-CN" altLang="en-US" u="sng" dirty="0">
                <a:solidFill>
                  <a:srgbClr val="0000FF"/>
                </a:solidFill>
                <a:latin typeface="+mn-lt"/>
                <a:ea typeface="+mn-ea"/>
                <a:cs typeface="+mn-cs"/>
                <a:sym typeface="Arial" panose="020B0604020202020204" pitchFamily="34" charset="0"/>
              </a:rPr>
              <a:t>作用：</a:t>
            </a:r>
            <a:endParaRPr lang="zh-CN" altLang="en-US" dirty="0">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latin typeface="+mn-lt"/>
                <a:ea typeface="+mn-ea"/>
                <a:sym typeface="Arial" panose="020B0604020202020204" pitchFamily="34" charset="0"/>
              </a:rPr>
              <a:t>描述如何把</a:t>
            </a:r>
            <a:r>
              <a:rPr lang="zh-CN" altLang="en-US" dirty="0">
                <a:solidFill>
                  <a:srgbClr val="0000FF"/>
                </a:solidFill>
                <a:latin typeface="+mn-lt"/>
                <a:ea typeface="+mn-ea"/>
                <a:sym typeface="Arial" panose="020B0604020202020204" pitchFamily="34" charset="0"/>
              </a:rPr>
              <a:t>输入数据流</a:t>
            </a:r>
            <a:r>
              <a:rPr lang="zh-CN" altLang="en-US" dirty="0">
                <a:latin typeface="+mn-lt"/>
                <a:ea typeface="+mn-ea"/>
                <a:sym typeface="Wingdings" panose="05000000000000000000" pitchFamily="2" charset="2"/>
              </a:rPr>
              <a:t></a:t>
            </a:r>
            <a:r>
              <a:rPr lang="zh-CN" altLang="en-US" dirty="0">
                <a:solidFill>
                  <a:srgbClr val="0000FF"/>
                </a:solidFill>
                <a:latin typeface="+mn-lt"/>
                <a:ea typeface="+mn-ea"/>
                <a:sym typeface="Arial" panose="020B0604020202020204" pitchFamily="34" charset="0"/>
              </a:rPr>
              <a:t>输出数据流</a:t>
            </a:r>
            <a:r>
              <a:rPr lang="zh-CN" altLang="en-US" dirty="0">
                <a:latin typeface="+mn-lt"/>
                <a:ea typeface="+mn-ea"/>
                <a:sym typeface="Arial" panose="020B0604020202020204" pitchFamily="34" charset="0"/>
              </a:rPr>
              <a:t>；</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zh-CN" altLang="en-US" dirty="0">
                <a:solidFill>
                  <a:srgbClr val="FF0000"/>
                </a:solidFill>
                <a:latin typeface="+mn-lt"/>
                <a:ea typeface="+mn-ea"/>
                <a:sym typeface="Arial" panose="020B0604020202020204" pitchFamily="34" charset="0"/>
              </a:rPr>
              <a:t>不是实现加工的细节；</a:t>
            </a:r>
            <a:endParaRPr lang="zh-CN" altLang="en-US" dirty="0">
              <a:solidFill>
                <a:srgbClr val="FF0000"/>
              </a:solidFill>
              <a:latin typeface="+mn-lt"/>
              <a:ea typeface="+mn-ea"/>
              <a:sym typeface="Arial" panose="020B0604020202020204" pitchFamily="34" charset="0"/>
            </a:endParaRPr>
          </a:p>
          <a:p>
            <a:pPr marL="742950" lvl="1" indent="-285750" algn="l" defTabSz="0" eaLnBrk="1" hangingPunct="1">
              <a:buSzPct val="75000"/>
              <a:buChar char="n"/>
            </a:pPr>
            <a:r>
              <a:rPr lang="zh-CN" altLang="en-US" dirty="0">
                <a:latin typeface="+mn-lt"/>
                <a:ea typeface="+mn-ea"/>
                <a:sym typeface="Arial" panose="020B0604020202020204" pitchFamily="34" charset="0"/>
              </a:rPr>
              <a:t>说明的信息应是</a:t>
            </a:r>
            <a:r>
              <a:rPr lang="zh-CN" altLang="en-US" dirty="0">
                <a:solidFill>
                  <a:srgbClr val="0000FF"/>
                </a:solidFill>
                <a:latin typeface="+mn-lt"/>
                <a:ea typeface="+mn-ea"/>
                <a:sym typeface="Arial" panose="020B0604020202020204" pitchFamily="34" charset="0"/>
              </a:rPr>
              <a:t>充足的</a:t>
            </a:r>
            <a:r>
              <a:rPr lang="zh-CN" altLang="en-US" dirty="0">
                <a:latin typeface="+mn-lt"/>
                <a:ea typeface="+mn-ea"/>
                <a:sym typeface="Arial" panose="020B0604020202020204" pitchFamily="34" charset="0"/>
              </a:rPr>
              <a:t>，</a:t>
            </a:r>
            <a:r>
              <a:rPr lang="zh-CN" altLang="en-US" dirty="0">
                <a:solidFill>
                  <a:srgbClr val="0000FF"/>
                </a:solidFill>
                <a:latin typeface="+mn-lt"/>
                <a:ea typeface="+mn-ea"/>
                <a:sym typeface="Arial" panose="020B0604020202020204" pitchFamily="34" charset="0"/>
              </a:rPr>
              <a:t>准确的</a:t>
            </a:r>
            <a:r>
              <a:rPr lang="zh-CN" altLang="en-US" dirty="0">
                <a:latin typeface="+mn-lt"/>
                <a:ea typeface="+mn-ea"/>
                <a:sym typeface="Arial" panose="020B0604020202020204" pitchFamily="34" charset="0"/>
              </a:rPr>
              <a:t>，</a:t>
            </a:r>
            <a:r>
              <a:rPr lang="zh-CN" altLang="en-US" dirty="0">
                <a:solidFill>
                  <a:srgbClr val="0000FF"/>
                </a:solidFill>
                <a:latin typeface="+mn-lt"/>
                <a:ea typeface="+mn-ea"/>
                <a:sym typeface="Arial" panose="020B0604020202020204" pitchFamily="34" charset="0"/>
              </a:rPr>
              <a:t>无冗余信息</a:t>
            </a:r>
            <a:r>
              <a:rPr lang="zh-CN" altLang="en-US" dirty="0">
                <a:latin typeface="+mn-lt"/>
                <a:ea typeface="+mn-ea"/>
                <a:sym typeface="Arial" panose="020B0604020202020204" pitchFamily="34" charset="0"/>
              </a:rPr>
              <a:t>。</a:t>
            </a:r>
            <a:endParaRPr lang="zh-CN" altLang="en-US" dirty="0">
              <a:latin typeface="+mn-lt"/>
              <a:ea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61796">
                                            <p:txEl>
                                              <p:pRg st="1" end="1"/>
                                            </p:txEl>
                                          </p:spTgt>
                                        </p:tgtEl>
                                        <p:attrNameLst>
                                          <p:attrName>style.visibility</p:attrName>
                                        </p:attrNameLst>
                                      </p:cBhvr>
                                      <p:to>
                                        <p:strVal val="visible"/>
                                      </p:to>
                                    </p:set>
                                    <p:animEffect filter="strips(downRight)">
                                      <p:cBhvr>
                                        <p:cTn id="7" dur="500"/>
                                        <p:tgtEl>
                                          <p:spTgt spid="16179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61796">
                                            <p:txEl>
                                              <p:pRg st="2" end="2"/>
                                            </p:txEl>
                                          </p:spTgt>
                                        </p:tgtEl>
                                        <p:attrNameLst>
                                          <p:attrName>style.visibility</p:attrName>
                                        </p:attrNameLst>
                                      </p:cBhvr>
                                      <p:to>
                                        <p:strVal val="visible"/>
                                      </p:to>
                                    </p:set>
                                    <p:animEffect filter="strips(downRight)">
                                      <p:cBhvr>
                                        <p:cTn id="12" dur="500"/>
                                        <p:tgtEl>
                                          <p:spTgt spid="1617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61796">
                                            <p:txEl>
                                              <p:pRg st="3" end="3"/>
                                            </p:txEl>
                                          </p:spTgt>
                                        </p:tgtEl>
                                        <p:attrNameLst>
                                          <p:attrName>style.visibility</p:attrName>
                                        </p:attrNameLst>
                                      </p:cBhvr>
                                      <p:to>
                                        <p:strVal val="visible"/>
                                      </p:to>
                                    </p:set>
                                    <p:animEffect filter="strips(downRight)">
                                      <p:cBhvr>
                                        <p:cTn id="17" dur="500"/>
                                        <p:tgtEl>
                                          <p:spTgt spid="16179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61796">
                                            <p:txEl>
                                              <p:pRg st="4" end="4"/>
                                            </p:txEl>
                                          </p:spTgt>
                                        </p:tgtEl>
                                        <p:attrNameLst>
                                          <p:attrName>style.visibility</p:attrName>
                                        </p:attrNameLst>
                                      </p:cBhvr>
                                      <p:to>
                                        <p:strVal val="visible"/>
                                      </p:to>
                                    </p:set>
                                    <p:animEffect filter="strips(downRight)">
                                      <p:cBhvr>
                                        <p:cTn id="22" dur="500"/>
                                        <p:tgtEl>
                                          <p:spTgt spid="16179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61796">
                                            <p:txEl>
                                              <p:pRg st="5" end="5"/>
                                            </p:txEl>
                                          </p:spTgt>
                                        </p:tgtEl>
                                        <p:attrNameLst>
                                          <p:attrName>style.visibility</p:attrName>
                                        </p:attrNameLst>
                                      </p:cBhvr>
                                      <p:to>
                                        <p:strVal val="visible"/>
                                      </p:to>
                                    </p:set>
                                    <p:animEffect filter="strips(downRight)">
                                      <p:cBhvr>
                                        <p:cTn id="27" dur="500"/>
                                        <p:tgtEl>
                                          <p:spTgt spid="16179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61796">
                                            <p:txEl>
                                              <p:pRg st="6" end="6"/>
                                            </p:txEl>
                                          </p:spTgt>
                                        </p:tgtEl>
                                        <p:attrNameLst>
                                          <p:attrName>style.visibility</p:attrName>
                                        </p:attrNameLst>
                                      </p:cBhvr>
                                      <p:to>
                                        <p:strVal val="visible"/>
                                      </p:to>
                                    </p:set>
                                    <p:animEffect filter="strips(downRight)">
                                      <p:cBhvr>
                                        <p:cTn id="32" dur="500"/>
                                        <p:tgtEl>
                                          <p:spTgt spid="16179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61796">
                                            <p:txEl>
                                              <p:pRg st="7" end="7"/>
                                            </p:txEl>
                                          </p:spTgt>
                                        </p:tgtEl>
                                        <p:attrNameLst>
                                          <p:attrName>style.visibility</p:attrName>
                                        </p:attrNameLst>
                                      </p:cBhvr>
                                      <p:to>
                                        <p:strVal val="visible"/>
                                      </p:to>
                                    </p:set>
                                    <p:animEffect filter="strips(downRight)">
                                      <p:cBhvr>
                                        <p:cTn id="37" dur="500"/>
                                        <p:tgtEl>
                                          <p:spTgt spid="161796">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161796">
                                            <p:txEl>
                                              <p:pRg st="8" end="8"/>
                                            </p:txEl>
                                          </p:spTgt>
                                        </p:tgtEl>
                                        <p:attrNameLst>
                                          <p:attrName>style.visibility</p:attrName>
                                        </p:attrNameLst>
                                      </p:cBhvr>
                                      <p:to>
                                        <p:strVal val="visible"/>
                                      </p:to>
                                    </p:set>
                                    <p:animEffect filter="strips(downRight)">
                                      <p:cBhvr>
                                        <p:cTn id="42" dur="500"/>
                                        <p:tgtEl>
                                          <p:spTgt spid="161796">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161796">
                                            <p:txEl>
                                              <p:pRg st="9" end="9"/>
                                            </p:txEl>
                                          </p:spTgt>
                                        </p:tgtEl>
                                        <p:attrNameLst>
                                          <p:attrName>style.visibility</p:attrName>
                                        </p:attrNameLst>
                                      </p:cBhvr>
                                      <p:to>
                                        <p:strVal val="visible"/>
                                      </p:to>
                                    </p:set>
                                    <p:animEffect filter="strips(downRight)">
                                      <p:cBhvr>
                                        <p:cTn id="47" dur="500"/>
                                        <p:tgtEl>
                                          <p:spTgt spid="16179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3058"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73059"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1. </a:t>
            </a:r>
            <a:r>
              <a:rPr lang="zh-CN" altLang="en-US" dirty="0"/>
              <a:t>结构化语言</a:t>
            </a:r>
            <a:r>
              <a:rPr lang="en-US" altLang="zh-CN" dirty="0"/>
              <a:t>[1/3]</a:t>
            </a:r>
            <a:endParaRPr lang="zh-CN" altLang="en-US" dirty="0"/>
          </a:p>
        </p:txBody>
      </p:sp>
      <p:sp>
        <p:nvSpPr>
          <p:cNvPr id="162820" name="Rectangle 3"/>
          <p:cNvSpPr>
            <a:spLocks noGrp="1"/>
          </p:cNvSpPr>
          <p:nvPr>
            <p:ph type="subTitle" idx="1"/>
          </p:nvPr>
        </p:nvSpPr>
        <p:spPr>
          <a:xfrm>
            <a:off x="468313" y="1052513"/>
            <a:ext cx="8229600" cy="5424487"/>
          </a:xfrm>
        </p:spPr>
        <p:txBody>
          <a:bodyPr vert="horz" wrap="square" lIns="91440" tIns="45720" rIns="91440" bIns="45720" anchor="t"/>
          <a:lstStyle/>
          <a:p>
            <a:pPr marL="342900" indent="-342900" algn="l" defTabSz="0" eaLnBrk="1" hangingPunct="1">
              <a:buSzPct val="75000"/>
              <a:buChar char="p"/>
            </a:pPr>
            <a:r>
              <a:rPr lang="zh-CN" altLang="en-US" sz="2400" dirty="0">
                <a:latin typeface="+mn-lt"/>
                <a:ea typeface="+mn-ea"/>
                <a:cs typeface="+mn-cs"/>
                <a:sym typeface="Arial" panose="020B0604020202020204" pitchFamily="34" charset="0"/>
              </a:rPr>
              <a:t>一种介于</a:t>
            </a:r>
            <a:r>
              <a:rPr lang="zh-CN" altLang="en-US" sz="2400" dirty="0">
                <a:solidFill>
                  <a:srgbClr val="0000FF"/>
                </a:solidFill>
                <a:latin typeface="+mn-lt"/>
                <a:ea typeface="+mn-ea"/>
                <a:cs typeface="+mn-cs"/>
                <a:sym typeface="Arial" panose="020B0604020202020204" pitchFamily="34" charset="0"/>
              </a:rPr>
              <a:t>自然语言</a:t>
            </a:r>
            <a:r>
              <a:rPr lang="zh-CN" altLang="en-US" sz="2400" dirty="0">
                <a:latin typeface="+mn-lt"/>
                <a:ea typeface="+mn-ea"/>
                <a:cs typeface="+mn-cs"/>
                <a:sym typeface="Arial" panose="020B0604020202020204" pitchFamily="34" charset="0"/>
              </a:rPr>
              <a:t>和</a:t>
            </a:r>
            <a:r>
              <a:rPr lang="zh-CN" altLang="en-US" sz="2400" dirty="0">
                <a:solidFill>
                  <a:srgbClr val="0000FF"/>
                </a:solidFill>
                <a:latin typeface="+mn-lt"/>
                <a:ea typeface="+mn-ea"/>
                <a:cs typeface="+mn-cs"/>
                <a:sym typeface="Arial" panose="020B0604020202020204" pitchFamily="34" charset="0"/>
              </a:rPr>
              <a:t>形式化语言</a:t>
            </a:r>
            <a:r>
              <a:rPr lang="zh-CN" altLang="en-US" sz="2400" dirty="0">
                <a:latin typeface="+mn-lt"/>
                <a:ea typeface="+mn-ea"/>
                <a:cs typeface="+mn-cs"/>
                <a:sym typeface="Arial" panose="020B0604020202020204" pitchFamily="34" charset="0"/>
              </a:rPr>
              <a:t>之间的语言</a:t>
            </a:r>
            <a:endParaRPr lang="zh-CN" altLang="en-US" sz="2400" dirty="0">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sz="2200" dirty="0">
                <a:solidFill>
                  <a:srgbClr val="0000FF"/>
                </a:solidFill>
                <a:latin typeface="+mn-lt"/>
                <a:ea typeface="+mn-ea"/>
                <a:sym typeface="Arial" panose="020B0604020202020204" pitchFamily="34" charset="0"/>
              </a:rPr>
              <a:t>自然语言</a:t>
            </a:r>
            <a:r>
              <a:rPr lang="en-US" altLang="zh-CN" sz="2200" dirty="0">
                <a:latin typeface="+mn-lt"/>
                <a:ea typeface="+mn-ea"/>
                <a:sym typeface="Arial" panose="020B0604020202020204" pitchFamily="34" charset="0"/>
              </a:rPr>
              <a:t>——</a:t>
            </a:r>
            <a:r>
              <a:rPr lang="zh-CN" altLang="en-US" sz="2200" dirty="0">
                <a:latin typeface="+mn-lt"/>
                <a:ea typeface="+mn-ea"/>
                <a:sym typeface="Arial" panose="020B0604020202020204" pitchFamily="34" charset="0"/>
              </a:rPr>
              <a:t>简单易懂；</a:t>
            </a:r>
            <a:endParaRPr lang="zh-CN" altLang="en-US" sz="2200" dirty="0">
              <a:latin typeface="+mn-lt"/>
              <a:ea typeface="+mn-ea"/>
              <a:sym typeface="Arial" panose="020B0604020202020204" pitchFamily="34" charset="0"/>
            </a:endParaRPr>
          </a:p>
          <a:p>
            <a:pPr marL="742950" lvl="1" indent="-285750" algn="l" defTabSz="0" eaLnBrk="1" hangingPunct="1">
              <a:buSzPct val="75000"/>
              <a:buChar char="n"/>
            </a:pPr>
            <a:r>
              <a:rPr lang="zh-CN" altLang="en-US" sz="2200" dirty="0">
                <a:solidFill>
                  <a:srgbClr val="0000FF"/>
                </a:solidFill>
                <a:latin typeface="+mn-lt"/>
                <a:ea typeface="+mn-ea"/>
                <a:sym typeface="Arial" panose="020B0604020202020204" pitchFamily="34" charset="0"/>
              </a:rPr>
              <a:t>形式化语言</a:t>
            </a:r>
            <a:r>
              <a:rPr lang="en-US" altLang="zh-CN" sz="2200" dirty="0">
                <a:latin typeface="+mn-lt"/>
                <a:ea typeface="+mn-ea"/>
                <a:sym typeface="Arial" panose="020B0604020202020204" pitchFamily="34" charset="0"/>
              </a:rPr>
              <a:t>——</a:t>
            </a:r>
            <a:r>
              <a:rPr lang="zh-CN" altLang="en-US" sz="2200" dirty="0">
                <a:latin typeface="+mn-lt"/>
                <a:ea typeface="+mn-ea"/>
                <a:sym typeface="Arial" panose="020B0604020202020204" pitchFamily="34" charset="0"/>
              </a:rPr>
              <a:t>精确；</a:t>
            </a:r>
            <a:endParaRPr lang="zh-CN" altLang="en-US" sz="2200" dirty="0">
              <a:latin typeface="+mn-lt"/>
              <a:ea typeface="+mn-ea"/>
              <a:sym typeface="Arial" panose="020B0604020202020204" pitchFamily="34" charset="0"/>
            </a:endParaRPr>
          </a:p>
          <a:p>
            <a:pPr marL="342900" indent="-342900" algn="l" defTabSz="0" eaLnBrk="1" hangingPunct="1">
              <a:buSzPct val="75000"/>
              <a:buChar char="p"/>
            </a:pPr>
            <a:r>
              <a:rPr lang="en-US" altLang="zh-CN" sz="2400" dirty="0">
                <a:solidFill>
                  <a:srgbClr val="0000FF"/>
                </a:solidFill>
                <a:latin typeface="+mn-lt"/>
                <a:ea typeface="+mn-ea"/>
                <a:cs typeface="+mn-cs"/>
                <a:sym typeface="Arial" panose="020B0604020202020204" pitchFamily="34" charset="0"/>
              </a:rPr>
              <a:t>【</a:t>
            </a:r>
            <a:r>
              <a:rPr lang="zh-CN" altLang="en-US" sz="2400" dirty="0">
                <a:solidFill>
                  <a:srgbClr val="0000FF"/>
                </a:solidFill>
                <a:latin typeface="+mn-lt"/>
                <a:ea typeface="+mn-ea"/>
                <a:cs typeface="+mn-cs"/>
                <a:sym typeface="Arial" panose="020B0604020202020204" pitchFamily="34" charset="0"/>
              </a:rPr>
              <a:t>组成</a:t>
            </a:r>
            <a:r>
              <a:rPr lang="en-US" altLang="zh-CN" sz="2400" dirty="0">
                <a:solidFill>
                  <a:srgbClr val="0000FF"/>
                </a:solidFill>
                <a:latin typeface="+mn-lt"/>
                <a:ea typeface="+mn-ea"/>
                <a:cs typeface="+mn-cs"/>
                <a:sym typeface="Arial" panose="020B0604020202020204" pitchFamily="34" charset="0"/>
              </a:rPr>
              <a:t>】</a:t>
            </a:r>
            <a:endParaRPr lang="zh-CN" altLang="en-US" sz="2400" dirty="0">
              <a:solidFill>
                <a:srgbClr val="0000FF"/>
              </a:solidFill>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sz="2200" dirty="0">
                <a:solidFill>
                  <a:srgbClr val="CC0000"/>
                </a:solidFill>
                <a:latin typeface="+mn-lt"/>
                <a:ea typeface="+mn-ea"/>
                <a:sym typeface="Arial" panose="020B0604020202020204" pitchFamily="34" charset="0"/>
              </a:rPr>
              <a:t>简单陈述句结构</a:t>
            </a:r>
            <a:r>
              <a:rPr lang="zh-CN" altLang="en-US" sz="2200" dirty="0">
                <a:latin typeface="+mn-lt"/>
                <a:ea typeface="+mn-ea"/>
                <a:sym typeface="Arial" panose="020B0604020202020204" pitchFamily="34" charset="0"/>
              </a:rPr>
              <a:t>：避免复合语句；</a:t>
            </a:r>
            <a:endParaRPr lang="zh-CN" altLang="en-US" sz="2200" dirty="0">
              <a:latin typeface="+mn-lt"/>
              <a:ea typeface="+mn-ea"/>
              <a:sym typeface="Arial" panose="020B0604020202020204" pitchFamily="34" charset="0"/>
            </a:endParaRPr>
          </a:p>
          <a:p>
            <a:pPr marL="742950" lvl="1" indent="-285750" algn="l" defTabSz="0" eaLnBrk="1" hangingPunct="1">
              <a:buSzPct val="75000"/>
              <a:buChar char="n"/>
            </a:pPr>
            <a:r>
              <a:rPr lang="zh-CN" altLang="en-US" sz="2200" dirty="0">
                <a:solidFill>
                  <a:srgbClr val="CC0000"/>
                </a:solidFill>
                <a:latin typeface="+mn-lt"/>
                <a:ea typeface="+mn-ea"/>
                <a:sym typeface="Arial" panose="020B0604020202020204" pitchFamily="34" charset="0"/>
              </a:rPr>
              <a:t>选择结构</a:t>
            </a:r>
            <a:r>
              <a:rPr lang="zh-CN" altLang="en-US" sz="2200" dirty="0">
                <a:latin typeface="+mn-lt"/>
                <a:ea typeface="+mn-ea"/>
                <a:sym typeface="Arial" panose="020B0604020202020204" pitchFamily="34" charset="0"/>
              </a:rPr>
              <a:t>：</a:t>
            </a:r>
            <a:endParaRPr lang="zh-CN" altLang="en-US" sz="2200" dirty="0">
              <a:latin typeface="+mn-lt"/>
              <a:ea typeface="+mn-ea"/>
              <a:sym typeface="Arial" panose="020B0604020202020204" pitchFamily="34" charset="0"/>
            </a:endParaRPr>
          </a:p>
          <a:p>
            <a:pPr marL="1143000" lvl="2" indent="-228600" algn="l" defTabSz="0" eaLnBrk="1" hangingPunct="1">
              <a:buSzPct val="75000"/>
              <a:buChar char="p"/>
            </a:pPr>
            <a:r>
              <a:rPr lang="en-US" altLang="zh-CN" sz="2200" dirty="0">
                <a:solidFill>
                  <a:srgbClr val="0000FF"/>
                </a:solidFill>
                <a:latin typeface="+mn-lt"/>
                <a:ea typeface="+mn-ea"/>
                <a:sym typeface="Arial" panose="020B0604020202020204" pitchFamily="34" charset="0"/>
              </a:rPr>
              <a:t>IF(</a:t>
            </a:r>
            <a:r>
              <a:rPr lang="zh-CN" altLang="en-US" sz="2200" dirty="0">
                <a:latin typeface="+mn-lt"/>
                <a:ea typeface="+mn-ea"/>
                <a:sym typeface="Arial" panose="020B0604020202020204" pitchFamily="34" charset="0"/>
              </a:rPr>
              <a:t>条件</a:t>
            </a:r>
            <a:r>
              <a:rPr lang="en-US" altLang="zh-CN" sz="2200" dirty="0">
                <a:solidFill>
                  <a:srgbClr val="0000FF"/>
                </a:solidFill>
                <a:latin typeface="+mn-lt"/>
                <a:ea typeface="+mn-ea"/>
                <a:sym typeface="Arial" panose="020B0604020202020204" pitchFamily="34" charset="0"/>
              </a:rPr>
              <a:t>)</a:t>
            </a:r>
            <a:endParaRPr lang="zh-CN" altLang="en-US" sz="2200" dirty="0">
              <a:solidFill>
                <a:srgbClr val="0000FF"/>
              </a:solidFill>
              <a:latin typeface="+mn-lt"/>
              <a:ea typeface="+mn-ea"/>
              <a:sym typeface="Arial" panose="020B0604020202020204" pitchFamily="34" charset="0"/>
            </a:endParaRPr>
          </a:p>
          <a:p>
            <a:pPr marL="1143000" lvl="2" indent="-228600" algn="l" defTabSz="0" eaLnBrk="1" hangingPunct="1">
              <a:buSzPct val="75000"/>
              <a:buChar char="p"/>
            </a:pPr>
            <a:r>
              <a:rPr lang="en-US" altLang="zh-CN" sz="2200" dirty="0">
                <a:solidFill>
                  <a:srgbClr val="0000FF"/>
                </a:solidFill>
                <a:latin typeface="+mn-lt"/>
                <a:ea typeface="+mn-ea"/>
                <a:sym typeface="Arial" panose="020B0604020202020204" pitchFamily="34" charset="0"/>
              </a:rPr>
              <a:t>IF(</a:t>
            </a:r>
            <a:r>
              <a:rPr lang="zh-CN" altLang="en-US" sz="2200" dirty="0">
                <a:latin typeface="+mn-lt"/>
                <a:ea typeface="+mn-ea"/>
                <a:sym typeface="Arial" panose="020B0604020202020204" pitchFamily="34" charset="0"/>
              </a:rPr>
              <a:t>条件</a:t>
            </a:r>
            <a:r>
              <a:rPr lang="en-US" altLang="zh-CN" sz="2200" dirty="0">
                <a:solidFill>
                  <a:srgbClr val="0000FF"/>
                </a:solidFill>
                <a:latin typeface="+mn-lt"/>
                <a:ea typeface="+mn-ea"/>
                <a:sym typeface="Arial" panose="020B0604020202020204" pitchFamily="34" charset="0"/>
              </a:rPr>
              <a:t>)THEN</a:t>
            </a:r>
            <a:r>
              <a:rPr lang="en-US" altLang="zh-CN" sz="2200" dirty="0">
                <a:latin typeface="+mn-lt"/>
                <a:ea typeface="+mn-ea"/>
                <a:sym typeface="Arial" panose="020B0604020202020204" pitchFamily="34" charset="0"/>
              </a:rPr>
              <a:t>...</a:t>
            </a:r>
            <a:r>
              <a:rPr lang="en-US" altLang="zh-CN" sz="2200" dirty="0">
                <a:solidFill>
                  <a:srgbClr val="0000FF"/>
                </a:solidFill>
                <a:latin typeface="+mn-lt"/>
                <a:ea typeface="+mn-ea"/>
                <a:sym typeface="Arial" panose="020B0604020202020204" pitchFamily="34" charset="0"/>
              </a:rPr>
              <a:t>ELSE</a:t>
            </a:r>
            <a:endParaRPr lang="zh-CN" altLang="en-US" sz="2200" dirty="0">
              <a:solidFill>
                <a:srgbClr val="0000FF"/>
              </a:solidFill>
              <a:latin typeface="+mn-lt"/>
              <a:ea typeface="+mn-ea"/>
              <a:sym typeface="Arial" panose="020B0604020202020204" pitchFamily="34" charset="0"/>
            </a:endParaRPr>
          </a:p>
          <a:p>
            <a:pPr marL="742950" lvl="1" indent="-285750" algn="l" defTabSz="0" eaLnBrk="1" hangingPunct="1">
              <a:buSzPct val="75000"/>
              <a:buChar char="n"/>
            </a:pPr>
            <a:r>
              <a:rPr lang="zh-CN" altLang="en-US" sz="2200" dirty="0">
                <a:solidFill>
                  <a:srgbClr val="CC0000"/>
                </a:solidFill>
                <a:latin typeface="+mn-lt"/>
                <a:ea typeface="+mn-ea"/>
                <a:sym typeface="Arial" panose="020B0604020202020204" pitchFamily="34" charset="0"/>
              </a:rPr>
              <a:t>重复结构</a:t>
            </a:r>
            <a:r>
              <a:rPr lang="zh-CN" altLang="en-US" sz="2200" dirty="0">
                <a:latin typeface="+mn-lt"/>
                <a:ea typeface="+mn-ea"/>
                <a:sym typeface="Arial" panose="020B0604020202020204" pitchFamily="34" charset="0"/>
              </a:rPr>
              <a:t>：</a:t>
            </a:r>
            <a:endParaRPr lang="zh-CN" altLang="en-US" sz="2200" dirty="0">
              <a:latin typeface="+mn-lt"/>
              <a:ea typeface="+mn-ea"/>
              <a:sym typeface="Arial" panose="020B0604020202020204" pitchFamily="34" charset="0"/>
            </a:endParaRPr>
          </a:p>
          <a:p>
            <a:pPr marL="1143000" lvl="2" indent="-228600" algn="l" defTabSz="0" eaLnBrk="1" hangingPunct="1">
              <a:buSzPct val="75000"/>
              <a:buChar char="p"/>
            </a:pPr>
            <a:r>
              <a:rPr lang="en-US" altLang="zh-CN" sz="2200" dirty="0">
                <a:solidFill>
                  <a:srgbClr val="0000FF"/>
                </a:solidFill>
                <a:latin typeface="+mn-lt"/>
                <a:ea typeface="+mn-ea"/>
                <a:sym typeface="Arial" panose="020B0604020202020204" pitchFamily="34" charset="0"/>
              </a:rPr>
              <a:t>WHILE DO</a:t>
            </a:r>
            <a:r>
              <a:rPr lang="en-US" altLang="zh-CN" sz="2200" dirty="0">
                <a:latin typeface="+mn-lt"/>
                <a:ea typeface="+mn-ea"/>
                <a:sym typeface="Arial" panose="020B0604020202020204" pitchFamily="34" charset="0"/>
              </a:rPr>
              <a:t> </a:t>
            </a:r>
            <a:endParaRPr lang="zh-CN" altLang="en-US" sz="2200" dirty="0">
              <a:latin typeface="+mn-lt"/>
              <a:ea typeface="+mn-ea"/>
              <a:sym typeface="Arial" panose="020B0604020202020204" pitchFamily="34" charset="0"/>
            </a:endParaRPr>
          </a:p>
          <a:p>
            <a:pPr marL="1143000" lvl="2" indent="-228600" algn="l" defTabSz="0" eaLnBrk="1" hangingPunct="1">
              <a:buSzPct val="75000"/>
              <a:buChar char="p"/>
            </a:pPr>
            <a:r>
              <a:rPr lang="en-US" altLang="zh-CN" sz="2200" dirty="0">
                <a:solidFill>
                  <a:srgbClr val="0000FF"/>
                </a:solidFill>
                <a:latin typeface="+mn-lt"/>
                <a:ea typeface="+mn-ea"/>
                <a:sym typeface="Arial" panose="020B0604020202020204" pitchFamily="34" charset="0"/>
              </a:rPr>
              <a:t>FOR</a:t>
            </a:r>
            <a:endParaRPr lang="zh-CN" altLang="en-US" sz="2200" dirty="0">
              <a:solidFill>
                <a:srgbClr val="0000FF"/>
              </a:solidFill>
              <a:latin typeface="+mn-lt"/>
              <a:ea typeface="+mn-ea"/>
              <a:sym typeface="Arial" panose="020B0604020202020204" pitchFamily="34" charset="0"/>
            </a:endParaRPr>
          </a:p>
          <a:p>
            <a:pPr marL="1143000" lvl="2" indent="-228600" algn="l" defTabSz="0" eaLnBrk="1" hangingPunct="1">
              <a:buSzPct val="75000"/>
              <a:buChar char="p"/>
            </a:pPr>
            <a:r>
              <a:rPr lang="en-US" altLang="zh-CN" sz="2200" dirty="0">
                <a:solidFill>
                  <a:srgbClr val="0000FF"/>
                </a:solidFill>
                <a:latin typeface="+mn-lt"/>
                <a:ea typeface="+mn-ea"/>
                <a:sym typeface="Arial" panose="020B0604020202020204" pitchFamily="34" charset="0"/>
              </a:rPr>
              <a:t>REPEAT UNTIL</a:t>
            </a:r>
            <a:endParaRPr lang="zh-CN" altLang="en-US" dirty="0">
              <a:latin typeface="+mn-lt"/>
              <a:ea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62820">
                                            <p:txEl>
                                              <p:pRg st="0" end="0"/>
                                            </p:txEl>
                                          </p:spTgt>
                                        </p:tgtEl>
                                        <p:attrNameLst>
                                          <p:attrName>style.visibility</p:attrName>
                                        </p:attrNameLst>
                                      </p:cBhvr>
                                      <p:to>
                                        <p:strVal val="visible"/>
                                      </p:to>
                                    </p:set>
                                    <p:animEffect filter="strips(downRight)">
                                      <p:cBhvr>
                                        <p:cTn id="7" dur="500"/>
                                        <p:tgtEl>
                                          <p:spTgt spid="162820">
                                            <p:txEl>
                                              <p:pRg st="0" end="0"/>
                                            </p:txEl>
                                          </p:spTgt>
                                        </p:tgtEl>
                                      </p:cBhvr>
                                    </p:animEffect>
                                  </p:childTnLst>
                                </p:cTn>
                              </p:par>
                              <p:par>
                                <p:cTn id="8" presetID="18" presetClass="entr" presetSubtype="6" fill="hold" nodeType="withEffect">
                                  <p:stCondLst>
                                    <p:cond delay="0"/>
                                  </p:stCondLst>
                                  <p:childTnLst>
                                    <p:set>
                                      <p:cBhvr>
                                        <p:cTn id="9" dur="1" fill="hold">
                                          <p:stCondLst>
                                            <p:cond delay="0"/>
                                          </p:stCondLst>
                                        </p:cTn>
                                        <p:tgtEl>
                                          <p:spTgt spid="162820">
                                            <p:txEl>
                                              <p:pRg st="1" end="1"/>
                                            </p:txEl>
                                          </p:spTgt>
                                        </p:tgtEl>
                                        <p:attrNameLst>
                                          <p:attrName>style.visibility</p:attrName>
                                        </p:attrNameLst>
                                      </p:cBhvr>
                                      <p:to>
                                        <p:strVal val="visible"/>
                                      </p:to>
                                    </p:set>
                                    <p:animEffect filter="strips(downRight)">
                                      <p:cBhvr>
                                        <p:cTn id="10" dur="500"/>
                                        <p:tgtEl>
                                          <p:spTgt spid="162820">
                                            <p:txEl>
                                              <p:pRg st="1" end="1"/>
                                            </p:txEl>
                                          </p:spTgt>
                                        </p:tgtEl>
                                      </p:cBhvr>
                                    </p:animEffect>
                                  </p:childTnLst>
                                </p:cTn>
                              </p:par>
                              <p:par>
                                <p:cTn id="11" presetID="18" presetClass="entr" presetSubtype="6" fill="hold" nodeType="withEffect">
                                  <p:stCondLst>
                                    <p:cond delay="0"/>
                                  </p:stCondLst>
                                  <p:childTnLst>
                                    <p:set>
                                      <p:cBhvr>
                                        <p:cTn id="12" dur="1" fill="hold">
                                          <p:stCondLst>
                                            <p:cond delay="0"/>
                                          </p:stCondLst>
                                        </p:cTn>
                                        <p:tgtEl>
                                          <p:spTgt spid="162820">
                                            <p:txEl>
                                              <p:pRg st="2" end="2"/>
                                            </p:txEl>
                                          </p:spTgt>
                                        </p:tgtEl>
                                        <p:attrNameLst>
                                          <p:attrName>style.visibility</p:attrName>
                                        </p:attrNameLst>
                                      </p:cBhvr>
                                      <p:to>
                                        <p:strVal val="visible"/>
                                      </p:to>
                                    </p:set>
                                    <p:animEffect filter="strips(downRight)">
                                      <p:cBhvr>
                                        <p:cTn id="13" dur="500"/>
                                        <p:tgtEl>
                                          <p:spTgt spid="162820">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nodeType="clickEffect">
                                  <p:stCondLst>
                                    <p:cond delay="0"/>
                                  </p:stCondLst>
                                  <p:childTnLst>
                                    <p:set>
                                      <p:cBhvr>
                                        <p:cTn id="17" dur="1" fill="hold">
                                          <p:stCondLst>
                                            <p:cond delay="0"/>
                                          </p:stCondLst>
                                        </p:cTn>
                                        <p:tgtEl>
                                          <p:spTgt spid="162820">
                                            <p:txEl>
                                              <p:pRg st="3" end="3"/>
                                            </p:txEl>
                                          </p:spTgt>
                                        </p:tgtEl>
                                        <p:attrNameLst>
                                          <p:attrName>style.visibility</p:attrName>
                                        </p:attrNameLst>
                                      </p:cBhvr>
                                      <p:to>
                                        <p:strVal val="visible"/>
                                      </p:to>
                                    </p:set>
                                    <p:animEffect filter="strips(downRight)">
                                      <p:cBhvr>
                                        <p:cTn id="18" dur="500"/>
                                        <p:tgtEl>
                                          <p:spTgt spid="16282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162820">
                                            <p:txEl>
                                              <p:pRg st="5" end="5"/>
                                            </p:txEl>
                                          </p:spTgt>
                                        </p:tgtEl>
                                        <p:attrNameLst>
                                          <p:attrName>style.visibility</p:attrName>
                                        </p:attrNameLst>
                                      </p:cBhvr>
                                      <p:to>
                                        <p:strVal val="visible"/>
                                      </p:to>
                                    </p:set>
                                    <p:animEffect filter="strips(downRight)">
                                      <p:cBhvr>
                                        <p:cTn id="23" dur="500"/>
                                        <p:tgtEl>
                                          <p:spTgt spid="162820">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nodeType="clickEffect">
                                  <p:stCondLst>
                                    <p:cond delay="0"/>
                                  </p:stCondLst>
                                  <p:childTnLst>
                                    <p:set>
                                      <p:cBhvr>
                                        <p:cTn id="27" dur="1" fill="hold">
                                          <p:stCondLst>
                                            <p:cond delay="0"/>
                                          </p:stCondLst>
                                        </p:cTn>
                                        <p:tgtEl>
                                          <p:spTgt spid="162820">
                                            <p:txEl>
                                              <p:pRg st="8" end="8"/>
                                            </p:txEl>
                                          </p:spTgt>
                                        </p:tgtEl>
                                        <p:attrNameLst>
                                          <p:attrName>style.visibility</p:attrName>
                                        </p:attrNameLst>
                                      </p:cBhvr>
                                      <p:to>
                                        <p:strVal val="visible"/>
                                      </p:to>
                                    </p:set>
                                    <p:animEffect filter="strips(downRight)">
                                      <p:cBhvr>
                                        <p:cTn id="28" dur="500"/>
                                        <p:tgtEl>
                                          <p:spTgt spid="162820">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nodeType="clickEffect">
                                  <p:stCondLst>
                                    <p:cond delay="0"/>
                                  </p:stCondLst>
                                  <p:childTnLst>
                                    <p:set>
                                      <p:cBhvr>
                                        <p:cTn id="32" dur="1" fill="hold">
                                          <p:stCondLst>
                                            <p:cond delay="0"/>
                                          </p:stCondLst>
                                        </p:cTn>
                                        <p:tgtEl>
                                          <p:spTgt spid="162820">
                                            <p:txEl>
                                              <p:pRg st="6" end="6"/>
                                            </p:txEl>
                                          </p:spTgt>
                                        </p:tgtEl>
                                        <p:attrNameLst>
                                          <p:attrName>style.visibility</p:attrName>
                                        </p:attrNameLst>
                                      </p:cBhvr>
                                      <p:to>
                                        <p:strVal val="visible"/>
                                      </p:to>
                                    </p:set>
                                    <p:animEffect filter="strips(downRight)">
                                      <p:cBhvr>
                                        <p:cTn id="33" dur="500"/>
                                        <p:tgtEl>
                                          <p:spTgt spid="162820">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nodeType="clickEffect">
                                  <p:stCondLst>
                                    <p:cond delay="0"/>
                                  </p:stCondLst>
                                  <p:childTnLst>
                                    <p:set>
                                      <p:cBhvr>
                                        <p:cTn id="37" dur="1" fill="hold">
                                          <p:stCondLst>
                                            <p:cond delay="0"/>
                                          </p:stCondLst>
                                        </p:cTn>
                                        <p:tgtEl>
                                          <p:spTgt spid="162820">
                                            <p:txEl>
                                              <p:pRg st="7" end="7"/>
                                            </p:txEl>
                                          </p:spTgt>
                                        </p:tgtEl>
                                        <p:attrNameLst>
                                          <p:attrName>style.visibility</p:attrName>
                                        </p:attrNameLst>
                                      </p:cBhvr>
                                      <p:to>
                                        <p:strVal val="visible"/>
                                      </p:to>
                                    </p:set>
                                    <p:animEffect filter="strips(downRight)">
                                      <p:cBhvr>
                                        <p:cTn id="38" dur="500"/>
                                        <p:tgtEl>
                                          <p:spTgt spid="162820">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6" fill="hold" nodeType="clickEffect">
                                  <p:stCondLst>
                                    <p:cond delay="0"/>
                                  </p:stCondLst>
                                  <p:childTnLst>
                                    <p:set>
                                      <p:cBhvr>
                                        <p:cTn id="42" dur="1" fill="hold">
                                          <p:stCondLst>
                                            <p:cond delay="0"/>
                                          </p:stCondLst>
                                        </p:cTn>
                                        <p:tgtEl>
                                          <p:spTgt spid="162820">
                                            <p:txEl>
                                              <p:pRg st="9" end="9"/>
                                            </p:txEl>
                                          </p:spTgt>
                                        </p:tgtEl>
                                        <p:attrNameLst>
                                          <p:attrName>style.visibility</p:attrName>
                                        </p:attrNameLst>
                                      </p:cBhvr>
                                      <p:to>
                                        <p:strVal val="visible"/>
                                      </p:to>
                                    </p:set>
                                    <p:animEffect filter="strips(downRight)">
                                      <p:cBhvr>
                                        <p:cTn id="43" dur="500"/>
                                        <p:tgtEl>
                                          <p:spTgt spid="162820">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nodeType="clickEffect">
                                  <p:stCondLst>
                                    <p:cond delay="0"/>
                                  </p:stCondLst>
                                  <p:childTnLst>
                                    <p:set>
                                      <p:cBhvr>
                                        <p:cTn id="47" dur="1" fill="hold">
                                          <p:stCondLst>
                                            <p:cond delay="0"/>
                                          </p:stCondLst>
                                        </p:cTn>
                                        <p:tgtEl>
                                          <p:spTgt spid="162820">
                                            <p:txEl>
                                              <p:pRg st="10" end="10"/>
                                            </p:txEl>
                                          </p:spTgt>
                                        </p:tgtEl>
                                        <p:attrNameLst>
                                          <p:attrName>style.visibility</p:attrName>
                                        </p:attrNameLst>
                                      </p:cBhvr>
                                      <p:to>
                                        <p:strVal val="visible"/>
                                      </p:to>
                                    </p:set>
                                    <p:animEffect filter="strips(downRight)">
                                      <p:cBhvr>
                                        <p:cTn id="48" dur="500"/>
                                        <p:tgtEl>
                                          <p:spTgt spid="162820">
                                            <p:txEl>
                                              <p:pRg st="10" end="1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6" fill="hold" nodeType="clickEffect">
                                  <p:stCondLst>
                                    <p:cond delay="0"/>
                                  </p:stCondLst>
                                  <p:childTnLst>
                                    <p:set>
                                      <p:cBhvr>
                                        <p:cTn id="52" dur="1" fill="hold">
                                          <p:stCondLst>
                                            <p:cond delay="0"/>
                                          </p:stCondLst>
                                        </p:cTn>
                                        <p:tgtEl>
                                          <p:spTgt spid="162820">
                                            <p:txEl>
                                              <p:pRg st="11" end="11"/>
                                            </p:txEl>
                                          </p:spTgt>
                                        </p:tgtEl>
                                        <p:attrNameLst>
                                          <p:attrName>style.visibility</p:attrName>
                                        </p:attrNameLst>
                                      </p:cBhvr>
                                      <p:to>
                                        <p:strVal val="visible"/>
                                      </p:to>
                                    </p:set>
                                    <p:animEffect filter="strips(downRight)">
                                      <p:cBhvr>
                                        <p:cTn id="53" dur="500"/>
                                        <p:tgtEl>
                                          <p:spTgt spid="162820">
                                            <p:txEl>
                                              <p:pRg st="11" end="1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8" presetClass="entr" presetSubtype="6" fill="hold" nodeType="clickEffect">
                                  <p:stCondLst>
                                    <p:cond delay="0"/>
                                  </p:stCondLst>
                                  <p:childTnLst>
                                    <p:set>
                                      <p:cBhvr>
                                        <p:cTn id="57" dur="1" fill="hold">
                                          <p:stCondLst>
                                            <p:cond delay="0"/>
                                          </p:stCondLst>
                                        </p:cTn>
                                        <p:tgtEl>
                                          <p:spTgt spid="162820">
                                            <p:txEl>
                                              <p:pRg st="4" end="4"/>
                                            </p:txEl>
                                          </p:spTgt>
                                        </p:tgtEl>
                                        <p:attrNameLst>
                                          <p:attrName>style.visibility</p:attrName>
                                        </p:attrNameLst>
                                      </p:cBhvr>
                                      <p:to>
                                        <p:strVal val="visible"/>
                                      </p:to>
                                    </p:set>
                                    <p:animEffect filter="strips(downRight)">
                                      <p:cBhvr>
                                        <p:cTn id="58" dur="500"/>
                                        <p:tgtEl>
                                          <p:spTgt spid="1628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4082"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74083"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1. </a:t>
            </a:r>
            <a:r>
              <a:rPr lang="zh-CN" altLang="en-US" dirty="0"/>
              <a:t>结构化语言</a:t>
            </a:r>
            <a:r>
              <a:rPr lang="en-US" altLang="zh-CN" dirty="0"/>
              <a:t>[2/3]</a:t>
            </a:r>
            <a:endParaRPr lang="zh-CN" altLang="en-US" dirty="0"/>
          </a:p>
        </p:txBody>
      </p:sp>
      <p:sp>
        <p:nvSpPr>
          <p:cNvPr id="174084"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en-US" altLang="zh-CN" dirty="0">
                <a:solidFill>
                  <a:srgbClr val="CC0000"/>
                </a:solidFill>
                <a:latin typeface="+mn-lt"/>
                <a:ea typeface="+mn-ea"/>
                <a:cs typeface="+mn-cs"/>
                <a:sym typeface="Arial" panose="020B0604020202020204" pitchFamily="34" charset="0"/>
              </a:rPr>
              <a:t>1.1</a:t>
            </a:r>
            <a:r>
              <a:rPr lang="zh-CN" altLang="en-US" dirty="0">
                <a:solidFill>
                  <a:srgbClr val="CC0000"/>
                </a:solidFill>
                <a:latin typeface="+mn-lt"/>
                <a:ea typeface="+mn-ea"/>
                <a:cs typeface="+mn-cs"/>
                <a:sym typeface="Arial" panose="020B0604020202020204" pitchFamily="34" charset="0"/>
              </a:rPr>
              <a:t>审查有效性</a:t>
            </a:r>
            <a:r>
              <a:rPr lang="en-US" altLang="zh-CN" dirty="0">
                <a:solidFill>
                  <a:srgbClr val="CC0000"/>
                </a:solidFill>
                <a:latin typeface="+mn-lt"/>
                <a:ea typeface="+mn-ea"/>
                <a:cs typeface="+mn-cs"/>
                <a:sym typeface="Arial" panose="020B0604020202020204" pitchFamily="34" charset="0"/>
              </a:rPr>
              <a:t>(</a:t>
            </a:r>
            <a:r>
              <a:rPr lang="zh-CN" altLang="en-US" dirty="0">
                <a:solidFill>
                  <a:srgbClr val="0000FF"/>
                </a:solidFill>
                <a:latin typeface="+mn-lt"/>
                <a:ea typeface="+mn-ea"/>
                <a:cs typeface="+mn-cs"/>
                <a:sym typeface="Arial" panose="020B0604020202020204" pitchFamily="34" charset="0"/>
              </a:rPr>
              <a:t>自然语言描述</a:t>
            </a:r>
            <a:r>
              <a:rPr lang="en-US" altLang="zh-CN" dirty="0">
                <a:solidFill>
                  <a:srgbClr val="CC0000"/>
                </a:solidFill>
                <a:latin typeface="+mn-lt"/>
                <a:ea typeface="+mn-ea"/>
                <a:cs typeface="+mn-cs"/>
                <a:sym typeface="Arial" panose="020B0604020202020204" pitchFamily="34" charset="0"/>
              </a:rPr>
              <a:t>) </a:t>
            </a:r>
            <a:endParaRPr lang="zh-CN" altLang="en-US" dirty="0">
              <a:latin typeface="+mn-lt"/>
              <a:ea typeface="+mn-ea"/>
              <a:cs typeface="+mn-cs"/>
              <a:sym typeface="Arial" panose="020B0604020202020204" pitchFamily="34" charset="0"/>
            </a:endParaRPr>
          </a:p>
        </p:txBody>
      </p:sp>
      <p:sp>
        <p:nvSpPr>
          <p:cNvPr id="174085" name="Rectangle 4"/>
          <p:cNvSpPr/>
          <p:nvPr/>
        </p:nvSpPr>
        <p:spPr>
          <a:xfrm>
            <a:off x="1219200" y="1577975"/>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名称：</a:t>
            </a:r>
            <a:endParaRPr lang="zh-CN" altLang="en-US" dirty="0">
              <a:latin typeface="Arial" panose="020B0604020202020204" pitchFamily="34" charset="0"/>
              <a:ea typeface="宋体" panose="02010600030101010101" pitchFamily="2" charset="-122"/>
            </a:endParaRPr>
          </a:p>
        </p:txBody>
      </p:sp>
      <p:sp>
        <p:nvSpPr>
          <p:cNvPr id="174086" name="Rectangle 5"/>
          <p:cNvSpPr/>
          <p:nvPr/>
        </p:nvSpPr>
        <p:spPr>
          <a:xfrm>
            <a:off x="1219200" y="2044700"/>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编号：</a:t>
            </a:r>
            <a:endParaRPr lang="zh-CN" altLang="en-US" dirty="0">
              <a:latin typeface="Arial" panose="020B0604020202020204" pitchFamily="34" charset="0"/>
              <a:ea typeface="宋体" panose="02010600030101010101" pitchFamily="2" charset="-122"/>
            </a:endParaRPr>
          </a:p>
        </p:txBody>
      </p:sp>
      <p:sp>
        <p:nvSpPr>
          <p:cNvPr id="174087" name="Rectangle 6"/>
          <p:cNvSpPr/>
          <p:nvPr/>
        </p:nvSpPr>
        <p:spPr>
          <a:xfrm>
            <a:off x="1219200" y="2513013"/>
            <a:ext cx="2057400" cy="831850"/>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输入：</a:t>
            </a:r>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p:txBody>
      </p:sp>
      <p:sp>
        <p:nvSpPr>
          <p:cNvPr id="174088" name="Rectangle 7"/>
          <p:cNvSpPr/>
          <p:nvPr/>
        </p:nvSpPr>
        <p:spPr>
          <a:xfrm>
            <a:off x="1219200" y="3341688"/>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输出：</a:t>
            </a:r>
            <a:endParaRPr lang="zh-CN" altLang="en-US" dirty="0">
              <a:latin typeface="Arial" panose="020B0604020202020204" pitchFamily="34" charset="0"/>
              <a:ea typeface="宋体" panose="02010600030101010101" pitchFamily="2" charset="-122"/>
            </a:endParaRPr>
          </a:p>
        </p:txBody>
      </p:sp>
      <p:sp>
        <p:nvSpPr>
          <p:cNvPr id="174089" name="Rectangle 8"/>
          <p:cNvSpPr/>
          <p:nvPr/>
        </p:nvSpPr>
        <p:spPr>
          <a:xfrm>
            <a:off x="1219200" y="3810000"/>
            <a:ext cx="2057400" cy="1562100"/>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功能描述：</a:t>
            </a:r>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p:txBody>
      </p:sp>
      <p:sp>
        <p:nvSpPr>
          <p:cNvPr id="174090" name="Rectangle 9"/>
          <p:cNvSpPr/>
          <p:nvPr/>
        </p:nvSpPr>
        <p:spPr>
          <a:xfrm>
            <a:off x="1219200" y="5376863"/>
            <a:ext cx="2057400" cy="119697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加工处理：</a:t>
            </a:r>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p:txBody>
      </p:sp>
      <p:sp>
        <p:nvSpPr>
          <p:cNvPr id="174091" name="Rectangle 10"/>
          <p:cNvSpPr/>
          <p:nvPr/>
        </p:nvSpPr>
        <p:spPr>
          <a:xfrm>
            <a:off x="3276600" y="1577975"/>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FF"/>
                </a:solidFill>
                <a:latin typeface="Arial" panose="020B0604020202020204" pitchFamily="34" charset="0"/>
                <a:ea typeface="黑体" panose="02010609060101010101" pitchFamily="49" charset="-122"/>
              </a:rPr>
              <a:t>审查有效性</a:t>
            </a:r>
            <a:endParaRPr lang="zh-CN" altLang="en-US" dirty="0">
              <a:latin typeface="Arial" panose="020B0604020202020204" pitchFamily="34" charset="0"/>
              <a:ea typeface="宋体" panose="02010600030101010101" pitchFamily="2" charset="-122"/>
            </a:endParaRPr>
          </a:p>
        </p:txBody>
      </p:sp>
      <p:sp>
        <p:nvSpPr>
          <p:cNvPr id="174092" name="Rectangle 11"/>
          <p:cNvSpPr/>
          <p:nvPr/>
        </p:nvSpPr>
        <p:spPr>
          <a:xfrm>
            <a:off x="3276600" y="2046288"/>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en-US" altLang="zh-CN" sz="2400" b="1" dirty="0">
                <a:solidFill>
                  <a:srgbClr val="000000"/>
                </a:solidFill>
                <a:latin typeface="Arial" panose="020B0604020202020204" pitchFamily="34" charset="0"/>
                <a:ea typeface="黑体" panose="02010609060101010101" pitchFamily="49" charset="-122"/>
              </a:rPr>
              <a:t>1.1</a:t>
            </a:r>
            <a:endParaRPr lang="zh-CN" altLang="en-US" dirty="0">
              <a:latin typeface="Arial" panose="020B0604020202020204" pitchFamily="34" charset="0"/>
              <a:ea typeface="宋体" panose="02010600030101010101" pitchFamily="2" charset="-122"/>
            </a:endParaRPr>
          </a:p>
        </p:txBody>
      </p:sp>
      <p:sp>
        <p:nvSpPr>
          <p:cNvPr id="174093" name="Rectangle 12"/>
          <p:cNvSpPr/>
          <p:nvPr/>
        </p:nvSpPr>
        <p:spPr>
          <a:xfrm>
            <a:off x="3276600" y="2513013"/>
            <a:ext cx="4495800" cy="831850"/>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购书单、学生用书列表、已购书列表、</a:t>
            </a:r>
            <a:r>
              <a:rPr lang="zh-CN" altLang="en-US" sz="2400" b="1" dirty="0">
                <a:solidFill>
                  <a:srgbClr val="FF0000"/>
                </a:solidFill>
                <a:latin typeface="Arial" panose="020B0604020202020204" pitchFamily="34" charset="0"/>
                <a:ea typeface="黑体" panose="02010609060101010101" pitchFamily="49" charset="-122"/>
              </a:rPr>
              <a:t>教材信息</a:t>
            </a:r>
            <a:endParaRPr lang="zh-CN" altLang="en-US" dirty="0">
              <a:latin typeface="Arial" panose="020B0604020202020204" pitchFamily="34" charset="0"/>
              <a:ea typeface="宋体" panose="02010600030101010101" pitchFamily="2" charset="-122"/>
            </a:endParaRPr>
          </a:p>
        </p:txBody>
      </p:sp>
      <p:sp>
        <p:nvSpPr>
          <p:cNvPr id="174094" name="Rectangle 13"/>
          <p:cNvSpPr/>
          <p:nvPr/>
        </p:nvSpPr>
        <p:spPr>
          <a:xfrm>
            <a:off x="3276600" y="3341688"/>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有效购书单、无效书单</a:t>
            </a:r>
            <a:endParaRPr lang="zh-CN" altLang="en-US" dirty="0">
              <a:latin typeface="Arial" panose="020B0604020202020204" pitchFamily="34" charset="0"/>
              <a:ea typeface="宋体" panose="02010600030101010101" pitchFamily="2" charset="-122"/>
            </a:endParaRPr>
          </a:p>
        </p:txBody>
      </p:sp>
      <p:sp>
        <p:nvSpPr>
          <p:cNvPr id="174095" name="Rectangle 14"/>
          <p:cNvSpPr/>
          <p:nvPr/>
        </p:nvSpPr>
        <p:spPr>
          <a:xfrm>
            <a:off x="3276600" y="3808413"/>
            <a:ext cx="4495800" cy="1562100"/>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若发现购书单中有学生不用或买重了的教材，便发出</a:t>
            </a:r>
            <a:r>
              <a:rPr lang="zh-CN" altLang="en-US" sz="2400" b="1" i="1" dirty="0">
                <a:solidFill>
                  <a:srgbClr val="0000FF"/>
                </a:solidFill>
                <a:latin typeface="Arial" panose="020B0604020202020204" pitchFamily="34" charset="0"/>
                <a:ea typeface="黑体" panose="02010609060101010101" pitchFamily="49" charset="-122"/>
              </a:rPr>
              <a:t>无效书单</a:t>
            </a:r>
            <a:r>
              <a:rPr lang="zh-CN" altLang="en-US" sz="2400" b="1" dirty="0">
                <a:solidFill>
                  <a:srgbClr val="000000"/>
                </a:solidFill>
                <a:latin typeface="Arial" panose="020B0604020202020204" pitchFamily="34" charset="0"/>
                <a:ea typeface="黑体" panose="02010609060101010101" pitchFamily="49" charset="-122"/>
              </a:rPr>
              <a:t>。只有通过了审查的教材保留在</a:t>
            </a:r>
            <a:r>
              <a:rPr lang="zh-CN" altLang="en-US" sz="2400" b="1" i="1" dirty="0">
                <a:solidFill>
                  <a:srgbClr val="0000FF"/>
                </a:solidFill>
                <a:latin typeface="Arial" panose="020B0604020202020204" pitchFamily="34" charset="0"/>
                <a:ea typeface="黑体" panose="02010609060101010101" pitchFamily="49" charset="-122"/>
              </a:rPr>
              <a:t>有效购书单</a:t>
            </a:r>
            <a:r>
              <a:rPr lang="zh-CN" altLang="en-US" sz="2400" b="1" dirty="0">
                <a:solidFill>
                  <a:srgbClr val="00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63856" name="Rectangle 15"/>
          <p:cNvSpPr/>
          <p:nvPr/>
        </p:nvSpPr>
        <p:spPr>
          <a:xfrm>
            <a:off x="3276600" y="5376863"/>
            <a:ext cx="4495800" cy="119697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购书单的内容是否与</a:t>
            </a:r>
            <a:r>
              <a:rPr lang="zh-CN" altLang="en-US" sz="2400" b="1" i="1" dirty="0">
                <a:solidFill>
                  <a:srgbClr val="0000FF"/>
                </a:solidFill>
                <a:latin typeface="Arial" panose="020B0604020202020204" pitchFamily="34" charset="0"/>
                <a:ea typeface="黑体" panose="02010609060101010101" pitchFamily="49" charset="-122"/>
              </a:rPr>
              <a:t>各班学生用书表</a:t>
            </a:r>
            <a:r>
              <a:rPr lang="zh-CN" altLang="en-US" sz="2400" b="1" dirty="0">
                <a:solidFill>
                  <a:srgbClr val="000000"/>
                </a:solidFill>
                <a:latin typeface="Arial" panose="020B0604020202020204" pitchFamily="34" charset="0"/>
                <a:ea typeface="黑体" panose="02010609060101010101" pitchFamily="49" charset="-122"/>
              </a:rPr>
              <a:t>相符，通过</a:t>
            </a:r>
            <a:r>
              <a:rPr lang="zh-CN" altLang="en-US" sz="2400" b="1" i="1" dirty="0">
                <a:solidFill>
                  <a:srgbClr val="0000FF"/>
                </a:solidFill>
                <a:latin typeface="Arial" panose="020B0604020202020204" pitchFamily="34" charset="0"/>
                <a:ea typeface="黑体" panose="02010609060101010101" pitchFamily="49" charset="-122"/>
              </a:rPr>
              <a:t>售书登记表</a:t>
            </a:r>
            <a:r>
              <a:rPr lang="zh-CN" altLang="en-US" sz="2400" b="1" dirty="0">
                <a:solidFill>
                  <a:srgbClr val="000000"/>
                </a:solidFill>
                <a:latin typeface="Arial" panose="020B0604020202020204" pitchFamily="34" charset="0"/>
                <a:ea typeface="黑体" panose="02010609060101010101" pitchFamily="49" charset="-122"/>
              </a:rPr>
              <a:t>检查学生是否买过这些教材。</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163856"/>
                                        </p:tgtEl>
                                        <p:attrNameLst>
                                          <p:attrName>fillcolor</p:attrName>
                                        </p:attrNameLst>
                                      </p:cBhvr>
                                      <p:to>
                                        <a:srgbClr val="FFFF00"/>
                                      </p:to>
                                    </p:animClr>
                                    <p:set>
                                      <p:cBhvr>
                                        <p:cTn id="7" dur="1000" fill="hold"/>
                                        <p:tgtEl>
                                          <p:spTgt spid="163856"/>
                                        </p:tgtEl>
                                        <p:attrNameLst>
                                          <p:attrName>fill.type</p:attrName>
                                        </p:attrNameLst>
                                      </p:cBhvr>
                                      <p:to>
                                        <p:strVal val="solid"/>
                                      </p:to>
                                    </p:set>
                                    <p:set>
                                      <p:cBhvr>
                                        <p:cTn id="8" dur="1000" fill="hold"/>
                                        <p:tgtEl>
                                          <p:spTgt spid="16385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6130"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176131"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76132"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1. </a:t>
            </a:r>
            <a:r>
              <a:rPr lang="zh-CN" altLang="en-US" dirty="0"/>
              <a:t>结构化语言</a:t>
            </a:r>
            <a:r>
              <a:rPr lang="en-US" altLang="zh-CN" dirty="0"/>
              <a:t>[3/3]</a:t>
            </a:r>
            <a:endParaRPr lang="zh-CN" altLang="en-US" dirty="0"/>
          </a:p>
        </p:txBody>
      </p:sp>
      <p:sp>
        <p:nvSpPr>
          <p:cNvPr id="176133"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en-US" altLang="zh-CN" dirty="0">
                <a:solidFill>
                  <a:srgbClr val="CC0000"/>
                </a:solidFill>
                <a:latin typeface="+mn-lt"/>
                <a:ea typeface="+mn-ea"/>
                <a:cs typeface="+mn-cs"/>
                <a:sym typeface="Arial" panose="020B0604020202020204" pitchFamily="34" charset="0"/>
              </a:rPr>
              <a:t>1.1</a:t>
            </a:r>
            <a:r>
              <a:rPr lang="zh-CN" altLang="en-US" dirty="0">
                <a:solidFill>
                  <a:srgbClr val="CC0000"/>
                </a:solidFill>
                <a:latin typeface="+mn-lt"/>
                <a:ea typeface="+mn-ea"/>
                <a:cs typeface="+mn-cs"/>
                <a:sym typeface="Arial" panose="020B0604020202020204" pitchFamily="34" charset="0"/>
              </a:rPr>
              <a:t>审查有效性</a:t>
            </a:r>
            <a:r>
              <a:rPr lang="en-US" altLang="zh-CN" dirty="0">
                <a:solidFill>
                  <a:srgbClr val="CC0000"/>
                </a:solidFill>
                <a:latin typeface="+mn-lt"/>
                <a:ea typeface="+mn-ea"/>
                <a:cs typeface="+mn-cs"/>
                <a:sym typeface="Arial" panose="020B0604020202020204" pitchFamily="34" charset="0"/>
              </a:rPr>
              <a:t>(</a:t>
            </a:r>
            <a:r>
              <a:rPr lang="zh-CN" altLang="en-US" dirty="0">
                <a:solidFill>
                  <a:srgbClr val="0000FF"/>
                </a:solidFill>
                <a:latin typeface="+mn-lt"/>
                <a:ea typeface="+mn-ea"/>
                <a:cs typeface="+mn-cs"/>
                <a:sym typeface="Arial" panose="020B0604020202020204" pitchFamily="34" charset="0"/>
              </a:rPr>
              <a:t>结构化语言描述</a:t>
            </a:r>
            <a:r>
              <a:rPr lang="en-US" altLang="zh-CN" dirty="0">
                <a:solidFill>
                  <a:srgbClr val="CC0000"/>
                </a:solidFill>
                <a:latin typeface="+mn-lt"/>
                <a:ea typeface="+mn-ea"/>
                <a:cs typeface="+mn-cs"/>
                <a:sym typeface="Arial" panose="020B0604020202020204" pitchFamily="34" charset="0"/>
              </a:rPr>
              <a:t>) </a:t>
            </a:r>
            <a:endParaRPr lang="zh-CN" altLang="en-US" dirty="0">
              <a:latin typeface="+mn-lt"/>
              <a:ea typeface="+mn-ea"/>
              <a:cs typeface="+mn-cs"/>
              <a:sym typeface="Arial" panose="020B0604020202020204" pitchFamily="34" charset="0"/>
            </a:endParaRPr>
          </a:p>
        </p:txBody>
      </p:sp>
      <p:sp>
        <p:nvSpPr>
          <p:cNvPr id="165893" name="Rectangle 4"/>
          <p:cNvSpPr/>
          <p:nvPr/>
        </p:nvSpPr>
        <p:spPr>
          <a:xfrm>
            <a:off x="533400" y="1585913"/>
            <a:ext cx="8077200" cy="5272087"/>
          </a:xfrm>
          <a:prstGeom prst="rect">
            <a:avLst/>
          </a:prstGeom>
          <a:solidFill>
            <a:srgbClr val="FFFFCC"/>
          </a:solidFill>
          <a:ln w="9525">
            <a:noFill/>
          </a:ln>
        </p:spPr>
        <p:txBody>
          <a:bodyPr anchor="t">
            <a:spAutoFit/>
          </a:bodyPr>
          <a:lstStyle/>
          <a:p>
            <a:pPr eaLnBrk="0" hangingPunct="0">
              <a:spcBef>
                <a:spcPct val="30000"/>
              </a:spcBef>
            </a:pPr>
            <a:r>
              <a:rPr lang="zh-CN" altLang="en-US" sz="2200" b="1" dirty="0">
                <a:solidFill>
                  <a:srgbClr val="000000"/>
                </a:solidFill>
                <a:latin typeface="Arial" panose="020B0604020202020204" pitchFamily="34" charset="0"/>
                <a:ea typeface="黑体" panose="02010609060101010101" pitchFamily="49" charset="-122"/>
              </a:rPr>
              <a:t>按</a:t>
            </a:r>
            <a:r>
              <a:rPr lang="zh-CN" altLang="en-US" sz="2200" b="1" u="sng" dirty="0">
                <a:solidFill>
                  <a:srgbClr val="0000FF"/>
                </a:solidFill>
                <a:latin typeface="Arial" panose="020B0604020202020204" pitchFamily="34" charset="0"/>
                <a:ea typeface="黑体" panose="02010609060101010101" pitchFamily="49" charset="-122"/>
              </a:rPr>
              <a:t>班级号</a:t>
            </a:r>
            <a:r>
              <a:rPr lang="zh-CN" altLang="en-US" sz="2200" b="1" dirty="0">
                <a:solidFill>
                  <a:srgbClr val="000000"/>
                </a:solidFill>
                <a:latin typeface="Arial" panose="020B0604020202020204" pitchFamily="34" charset="0"/>
                <a:ea typeface="黑体" panose="02010609060101010101" pitchFamily="49" charset="-122"/>
              </a:rPr>
              <a:t>检索</a:t>
            </a:r>
            <a:r>
              <a:rPr lang="zh-CN" altLang="en-US" sz="2200" b="1" u="sng" dirty="0">
                <a:solidFill>
                  <a:srgbClr val="0000FF"/>
                </a:solidFill>
                <a:latin typeface="Arial" panose="020B0604020202020204" pitchFamily="34" charset="0"/>
                <a:ea typeface="黑体" panose="02010609060101010101" pitchFamily="49" charset="-122"/>
              </a:rPr>
              <a:t>各班学生用书表</a:t>
            </a:r>
            <a:r>
              <a:rPr lang="en-US" altLang="zh-CN" sz="2200" b="1" dirty="0">
                <a:solidFill>
                  <a:srgbClr val="000000"/>
                </a:solidFill>
                <a:latin typeface="Arial" panose="020B0604020202020204" pitchFamily="34" charset="0"/>
                <a:ea typeface="黑体" panose="02010609060101010101" pitchFamily="49" charset="-122"/>
              </a:rPr>
              <a:t>,</a:t>
            </a:r>
            <a:r>
              <a:rPr lang="zh-CN" altLang="en-US" sz="2200" b="1" dirty="0">
                <a:solidFill>
                  <a:srgbClr val="000000"/>
                </a:solidFill>
                <a:latin typeface="Arial" panose="020B0604020202020204" pitchFamily="34" charset="0"/>
                <a:ea typeface="黑体" panose="02010609060101010101" pitchFamily="49" charset="-122"/>
              </a:rPr>
              <a:t>获得</a:t>
            </a:r>
            <a:r>
              <a:rPr lang="zh-CN" altLang="en-US" sz="2200" b="1" dirty="0">
                <a:solidFill>
                  <a:srgbClr val="0000FF"/>
                </a:solidFill>
                <a:latin typeface="Arial" panose="020B0604020202020204" pitchFamily="34" charset="0"/>
                <a:ea typeface="黑体" panose="02010609060101010101" pitchFamily="49" charset="-122"/>
              </a:rPr>
              <a:t>学生用书列表</a:t>
            </a:r>
            <a:r>
              <a:rPr lang="en-US" altLang="zh-CN" sz="2200" b="1" dirty="0">
                <a:solidFill>
                  <a:srgbClr val="0000FF"/>
                </a:solidFill>
                <a:latin typeface="Arial" panose="020B0604020202020204" pitchFamily="34" charset="0"/>
                <a:ea typeface="黑体" panose="02010609060101010101" pitchFamily="49" charset="-122"/>
              </a:rPr>
              <a:t>;</a:t>
            </a:r>
            <a:endParaRPr lang="zh-CN" altLang="en-US" sz="2200" b="1" dirty="0">
              <a:solidFill>
                <a:srgbClr val="0000FF"/>
              </a:solidFill>
              <a:latin typeface="Arial" panose="020B0604020202020204" pitchFamily="34" charset="0"/>
              <a:ea typeface="黑体" panose="02010609060101010101" pitchFamily="49" charset="-122"/>
            </a:endParaRPr>
          </a:p>
          <a:p>
            <a:pPr eaLnBrk="0" hangingPunct="0">
              <a:spcBef>
                <a:spcPct val="30000"/>
              </a:spcBef>
            </a:pPr>
            <a:r>
              <a:rPr lang="zh-CN" altLang="en-US" sz="2200" b="1" dirty="0">
                <a:solidFill>
                  <a:srgbClr val="000000"/>
                </a:solidFill>
                <a:latin typeface="Arial" panose="020B0604020202020204" pitchFamily="34" charset="0"/>
                <a:ea typeface="黑体" panose="02010609060101010101" pitchFamily="49" charset="-122"/>
              </a:rPr>
              <a:t>按</a:t>
            </a:r>
            <a:r>
              <a:rPr lang="zh-CN" altLang="en-US" sz="2200" b="1" u="sng" dirty="0">
                <a:solidFill>
                  <a:srgbClr val="0000FF"/>
                </a:solidFill>
                <a:latin typeface="Arial" panose="020B0604020202020204" pitchFamily="34" charset="0"/>
                <a:ea typeface="黑体" panose="02010609060101010101" pitchFamily="49" charset="-122"/>
              </a:rPr>
              <a:t>班级号</a:t>
            </a:r>
            <a:r>
              <a:rPr lang="zh-CN" altLang="en-US" sz="2200" b="1" dirty="0">
                <a:solidFill>
                  <a:srgbClr val="000000"/>
                </a:solidFill>
                <a:latin typeface="Arial" panose="020B0604020202020204" pitchFamily="34" charset="0"/>
                <a:ea typeface="黑体" panose="02010609060101010101" pitchFamily="49" charset="-122"/>
              </a:rPr>
              <a:t>检索</a:t>
            </a:r>
            <a:r>
              <a:rPr lang="zh-CN" altLang="en-US" sz="2200" b="1" dirty="0">
                <a:solidFill>
                  <a:srgbClr val="0000FF"/>
                </a:solidFill>
                <a:latin typeface="Arial" panose="020B0604020202020204" pitchFamily="34" charset="0"/>
                <a:ea typeface="黑体" panose="02010609060101010101" pitchFamily="49" charset="-122"/>
              </a:rPr>
              <a:t>售书登记表</a:t>
            </a:r>
            <a:r>
              <a:rPr lang="en-US" altLang="zh-CN" sz="2200" b="1" dirty="0">
                <a:solidFill>
                  <a:srgbClr val="000000"/>
                </a:solidFill>
                <a:latin typeface="Arial" panose="020B0604020202020204" pitchFamily="34" charset="0"/>
                <a:ea typeface="黑体" panose="02010609060101010101" pitchFamily="49" charset="-122"/>
              </a:rPr>
              <a:t>,</a:t>
            </a:r>
            <a:r>
              <a:rPr lang="zh-CN" altLang="en-US" sz="2200" b="1" dirty="0">
                <a:solidFill>
                  <a:srgbClr val="000000"/>
                </a:solidFill>
                <a:latin typeface="Arial" panose="020B0604020202020204" pitchFamily="34" charset="0"/>
                <a:ea typeface="黑体" panose="02010609060101010101" pitchFamily="49" charset="-122"/>
              </a:rPr>
              <a:t>获得</a:t>
            </a:r>
            <a:r>
              <a:rPr lang="zh-CN" altLang="en-US" sz="2200" b="1" dirty="0">
                <a:solidFill>
                  <a:srgbClr val="0000FF"/>
                </a:solidFill>
                <a:latin typeface="Arial" panose="020B0604020202020204" pitchFamily="34" charset="0"/>
                <a:ea typeface="黑体" panose="02010609060101010101" pitchFamily="49" charset="-122"/>
              </a:rPr>
              <a:t>已购书列表</a:t>
            </a:r>
            <a:r>
              <a:rPr lang="en-US" altLang="zh-CN" sz="2200" b="1" dirty="0">
                <a:solidFill>
                  <a:srgbClr val="000000"/>
                </a:solidFill>
                <a:latin typeface="Arial" panose="020B0604020202020204" pitchFamily="34" charset="0"/>
                <a:ea typeface="黑体" panose="02010609060101010101" pitchFamily="49" charset="-122"/>
              </a:rPr>
              <a:t>;</a:t>
            </a:r>
            <a:endParaRPr lang="zh-CN" altLang="en-US" sz="2200" b="1" dirty="0">
              <a:solidFill>
                <a:srgbClr val="000000"/>
              </a:solidFill>
              <a:latin typeface="Arial" panose="020B0604020202020204" pitchFamily="34" charset="0"/>
              <a:ea typeface="黑体" panose="02010609060101010101" pitchFamily="49" charset="-122"/>
            </a:endParaRPr>
          </a:p>
          <a:p>
            <a:pPr eaLnBrk="0" hangingPunct="0">
              <a:spcBef>
                <a:spcPct val="30000"/>
              </a:spcBef>
            </a:pPr>
            <a:r>
              <a:rPr lang="en-US" altLang="zh-CN" sz="2200" b="1" dirty="0">
                <a:solidFill>
                  <a:srgbClr val="CC0000"/>
                </a:solidFill>
                <a:latin typeface="Arial" panose="020B0604020202020204" pitchFamily="34" charset="0"/>
                <a:ea typeface="黑体" panose="02010609060101010101" pitchFamily="49" charset="-122"/>
              </a:rPr>
              <a:t>FOR</a:t>
            </a:r>
            <a:r>
              <a:rPr lang="en-US" altLang="zh-CN" sz="2200" b="1" dirty="0">
                <a:solidFill>
                  <a:srgbClr val="000000"/>
                </a:solidFill>
                <a:latin typeface="Arial" panose="020B0604020202020204" pitchFamily="34" charset="0"/>
                <a:ea typeface="黑体" panose="02010609060101010101" pitchFamily="49" charset="-122"/>
              </a:rPr>
              <a:t>( EACH </a:t>
            </a:r>
            <a:r>
              <a:rPr lang="zh-CN" altLang="en-US" sz="2200" b="1" dirty="0">
                <a:solidFill>
                  <a:srgbClr val="0000FF"/>
                </a:solidFill>
                <a:latin typeface="Arial" panose="020B0604020202020204" pitchFamily="34" charset="0"/>
                <a:ea typeface="黑体" panose="02010609060101010101" pitchFamily="49" charset="-122"/>
              </a:rPr>
              <a:t>书名</a:t>
            </a:r>
            <a:r>
              <a:rPr lang="zh-CN" altLang="en-US" sz="2200" b="1" dirty="0">
                <a:solidFill>
                  <a:srgbClr val="000000"/>
                </a:solidFill>
                <a:latin typeface="Arial" panose="020B0604020202020204" pitchFamily="34" charset="0"/>
                <a:ea typeface="黑体" panose="02010609060101010101" pitchFamily="49" charset="-122"/>
              </a:rPr>
              <a:t> </a:t>
            </a:r>
            <a:r>
              <a:rPr lang="en-US" altLang="zh-CN" sz="2200" b="1" dirty="0">
                <a:solidFill>
                  <a:srgbClr val="000000"/>
                </a:solidFill>
                <a:latin typeface="Arial" panose="020B0604020202020204" pitchFamily="34" charset="0"/>
                <a:ea typeface="黑体" panose="02010609060101010101" pitchFamily="49" charset="-122"/>
              </a:rPr>
              <a:t>IN </a:t>
            </a:r>
            <a:r>
              <a:rPr lang="zh-CN" altLang="en-US" sz="2200" b="1" dirty="0">
                <a:solidFill>
                  <a:srgbClr val="0000FF"/>
                </a:solidFill>
                <a:latin typeface="Arial" panose="020B0604020202020204" pitchFamily="34" charset="0"/>
                <a:ea typeface="黑体" panose="02010609060101010101" pitchFamily="49" charset="-122"/>
              </a:rPr>
              <a:t>购书单</a:t>
            </a:r>
            <a:r>
              <a:rPr lang="zh-CN" altLang="en-US" sz="2200" b="1" dirty="0">
                <a:solidFill>
                  <a:srgbClr val="000000"/>
                </a:solidFill>
                <a:latin typeface="Arial" panose="020B0604020202020204" pitchFamily="34" charset="0"/>
                <a:ea typeface="黑体" panose="02010609060101010101" pitchFamily="49" charset="-122"/>
              </a:rPr>
              <a:t> </a:t>
            </a:r>
            <a:r>
              <a:rPr lang="en-US" altLang="zh-CN" sz="2200" b="1" dirty="0">
                <a:solidFill>
                  <a:srgbClr val="000000"/>
                </a:solidFill>
                <a:latin typeface="Arial" panose="020B0604020202020204" pitchFamily="34" charset="0"/>
                <a:ea typeface="黑体" panose="02010609060101010101" pitchFamily="49" charset="-122"/>
              </a:rPr>
              <a:t>){</a:t>
            </a:r>
            <a:endParaRPr lang="zh-CN" altLang="en-US" sz="2200" b="1" dirty="0">
              <a:solidFill>
                <a:srgbClr val="000000"/>
              </a:solidFill>
              <a:latin typeface="Arial" panose="020B0604020202020204" pitchFamily="34" charset="0"/>
              <a:ea typeface="黑体" panose="02010609060101010101" pitchFamily="49" charset="-122"/>
            </a:endParaRPr>
          </a:p>
          <a:p>
            <a:pPr eaLnBrk="0" hangingPunct="0">
              <a:spcBef>
                <a:spcPct val="30000"/>
              </a:spcBef>
            </a:pPr>
            <a:r>
              <a:rPr lang="en-US" altLang="zh-CN" sz="2200" b="1" dirty="0">
                <a:solidFill>
                  <a:srgbClr val="000000"/>
                </a:solidFill>
                <a:latin typeface="Arial" panose="020B0604020202020204" pitchFamily="34" charset="0"/>
                <a:ea typeface="黑体" panose="02010609060101010101" pitchFamily="49" charset="-122"/>
              </a:rPr>
              <a:t>    </a:t>
            </a:r>
            <a:r>
              <a:rPr lang="zh-CN" altLang="en-US" sz="2200" b="1" dirty="0">
                <a:solidFill>
                  <a:srgbClr val="000000"/>
                </a:solidFill>
                <a:latin typeface="Arial" panose="020B0604020202020204" pitchFamily="34" charset="0"/>
                <a:ea typeface="黑体" panose="02010609060101010101" pitchFamily="49" charset="-122"/>
              </a:rPr>
              <a:t>按</a:t>
            </a:r>
            <a:r>
              <a:rPr lang="zh-CN" altLang="en-US" sz="2200" b="1" dirty="0">
                <a:solidFill>
                  <a:srgbClr val="0000FF"/>
                </a:solidFill>
                <a:latin typeface="Arial" panose="020B0604020202020204" pitchFamily="34" charset="0"/>
                <a:ea typeface="黑体" panose="02010609060101010101" pitchFamily="49" charset="-122"/>
              </a:rPr>
              <a:t>书名</a:t>
            </a:r>
            <a:r>
              <a:rPr lang="zh-CN" altLang="en-US" sz="2200" b="1" dirty="0">
                <a:solidFill>
                  <a:srgbClr val="000000"/>
                </a:solidFill>
                <a:latin typeface="Arial" panose="020B0604020202020204" pitchFamily="34" charset="0"/>
                <a:ea typeface="黑体" panose="02010609060101010101" pitchFamily="49" charset="-122"/>
              </a:rPr>
              <a:t>检索</a:t>
            </a:r>
            <a:r>
              <a:rPr lang="zh-CN" altLang="en-US" sz="2200" b="1" dirty="0">
                <a:solidFill>
                  <a:srgbClr val="0000FF"/>
                </a:solidFill>
                <a:latin typeface="Arial" panose="020B0604020202020204" pitchFamily="34" charset="0"/>
                <a:ea typeface="黑体" panose="02010609060101010101" pitchFamily="49" charset="-122"/>
              </a:rPr>
              <a:t>教材信息表</a:t>
            </a:r>
            <a:r>
              <a:rPr lang="en-US" altLang="zh-CN" sz="2200" b="1" dirty="0">
                <a:solidFill>
                  <a:srgbClr val="000000"/>
                </a:solidFill>
                <a:latin typeface="Arial" panose="020B0604020202020204" pitchFamily="34" charset="0"/>
                <a:ea typeface="黑体" panose="02010609060101010101" pitchFamily="49" charset="-122"/>
              </a:rPr>
              <a:t>,</a:t>
            </a:r>
            <a:r>
              <a:rPr lang="zh-CN" altLang="en-US" sz="2200" b="1" dirty="0">
                <a:solidFill>
                  <a:srgbClr val="000000"/>
                </a:solidFill>
                <a:latin typeface="Arial" panose="020B0604020202020204" pitchFamily="34" charset="0"/>
                <a:ea typeface="黑体" panose="02010609060101010101" pitchFamily="49" charset="-122"/>
              </a:rPr>
              <a:t>获得</a:t>
            </a:r>
            <a:r>
              <a:rPr lang="zh-CN" altLang="en-US" sz="2200" b="1" dirty="0">
                <a:solidFill>
                  <a:srgbClr val="0000FF"/>
                </a:solidFill>
                <a:latin typeface="Arial" panose="020B0604020202020204" pitchFamily="34" charset="0"/>
                <a:ea typeface="黑体" panose="02010609060101010101" pitchFamily="49" charset="-122"/>
              </a:rPr>
              <a:t>书号</a:t>
            </a:r>
            <a:r>
              <a:rPr lang="zh-CN" altLang="en-US" sz="2200" b="1" dirty="0">
                <a:solidFill>
                  <a:srgbClr val="000000"/>
                </a:solidFill>
                <a:latin typeface="Arial" panose="020B0604020202020204" pitchFamily="34" charset="0"/>
                <a:ea typeface="黑体" panose="02010609060101010101" pitchFamily="49" charset="-122"/>
              </a:rPr>
              <a:t>；</a:t>
            </a:r>
            <a:endParaRPr lang="zh-CN" altLang="en-US" sz="2200" b="1" dirty="0">
              <a:solidFill>
                <a:srgbClr val="000000"/>
              </a:solidFill>
              <a:latin typeface="Arial" panose="020B0604020202020204" pitchFamily="34" charset="0"/>
              <a:ea typeface="黑体" panose="02010609060101010101" pitchFamily="49" charset="-122"/>
            </a:endParaRPr>
          </a:p>
          <a:p>
            <a:pPr eaLnBrk="0" hangingPunct="0">
              <a:spcBef>
                <a:spcPct val="30000"/>
              </a:spcBef>
            </a:pPr>
            <a:r>
              <a:rPr lang="zh-CN" altLang="en-US" sz="2200" b="1" dirty="0">
                <a:solidFill>
                  <a:srgbClr val="000000"/>
                </a:solidFill>
                <a:latin typeface="Arial" panose="020B0604020202020204" pitchFamily="34" charset="0"/>
                <a:ea typeface="黑体" panose="02010609060101010101" pitchFamily="49" charset="-122"/>
              </a:rPr>
              <a:t>    </a:t>
            </a:r>
            <a:r>
              <a:rPr lang="en-US" altLang="zh-CN" sz="2200" b="1" dirty="0">
                <a:solidFill>
                  <a:srgbClr val="CC0000"/>
                </a:solidFill>
                <a:latin typeface="Arial" panose="020B0604020202020204" pitchFamily="34" charset="0"/>
                <a:ea typeface="黑体" panose="02010609060101010101" pitchFamily="49" charset="-122"/>
              </a:rPr>
              <a:t>IF</a:t>
            </a:r>
            <a:r>
              <a:rPr lang="en-US" altLang="zh-CN" sz="2200" b="1" dirty="0">
                <a:solidFill>
                  <a:srgbClr val="000000"/>
                </a:solidFill>
                <a:latin typeface="Arial" panose="020B0604020202020204" pitchFamily="34" charset="0"/>
                <a:ea typeface="黑体" panose="02010609060101010101" pitchFamily="49" charset="-122"/>
              </a:rPr>
              <a:t> (</a:t>
            </a:r>
            <a:r>
              <a:rPr lang="zh-CN" altLang="en-US" sz="2200" b="1" dirty="0">
                <a:solidFill>
                  <a:srgbClr val="0000FF"/>
                </a:solidFill>
                <a:latin typeface="Arial" panose="020B0604020202020204" pitchFamily="34" charset="0"/>
                <a:ea typeface="黑体" panose="02010609060101010101" pitchFamily="49" charset="-122"/>
              </a:rPr>
              <a:t>书号</a:t>
            </a:r>
            <a:r>
              <a:rPr lang="zh-CN" altLang="en-US" sz="2200" b="1" dirty="0">
                <a:solidFill>
                  <a:srgbClr val="000000"/>
                </a:solidFill>
                <a:latin typeface="Arial" panose="020B0604020202020204" pitchFamily="34" charset="0"/>
                <a:ea typeface="黑体" panose="02010609060101010101" pitchFamily="49" charset="-122"/>
              </a:rPr>
              <a:t> </a:t>
            </a:r>
            <a:r>
              <a:rPr lang="en-US" altLang="zh-CN" sz="2200" b="1" dirty="0">
                <a:solidFill>
                  <a:srgbClr val="000000"/>
                </a:solidFill>
                <a:latin typeface="Arial" panose="020B0604020202020204" pitchFamily="34" charset="0"/>
                <a:ea typeface="黑体" panose="02010609060101010101" pitchFamily="49" charset="-122"/>
              </a:rPr>
              <a:t>IN </a:t>
            </a:r>
            <a:r>
              <a:rPr lang="zh-CN" altLang="en-US" sz="2200" b="1" dirty="0">
                <a:solidFill>
                  <a:srgbClr val="0000FF"/>
                </a:solidFill>
                <a:latin typeface="Arial" panose="020B0604020202020204" pitchFamily="34" charset="0"/>
                <a:ea typeface="黑体" panose="02010609060101010101" pitchFamily="49" charset="-122"/>
              </a:rPr>
              <a:t>学生用书列表</a:t>
            </a:r>
            <a:r>
              <a:rPr lang="en-US" altLang="zh-CN" sz="2200" b="1" dirty="0">
                <a:solidFill>
                  <a:srgbClr val="000000"/>
                </a:solidFill>
                <a:latin typeface="Arial" panose="020B0604020202020204" pitchFamily="34" charset="0"/>
                <a:ea typeface="黑体" panose="02010609060101010101" pitchFamily="49" charset="-122"/>
              </a:rPr>
              <a:t>) </a:t>
            </a:r>
            <a:r>
              <a:rPr lang="en-US" altLang="zh-CN" sz="2200" b="1" dirty="0">
                <a:solidFill>
                  <a:srgbClr val="CC0000"/>
                </a:solidFill>
                <a:latin typeface="Arial" panose="020B0604020202020204" pitchFamily="34" charset="0"/>
                <a:ea typeface="黑体" panose="02010609060101010101" pitchFamily="49" charset="-122"/>
              </a:rPr>
              <a:t>THEN</a:t>
            </a:r>
            <a:r>
              <a:rPr lang="en-US" altLang="zh-CN" sz="2200" b="1" dirty="0">
                <a:solidFill>
                  <a:srgbClr val="000000"/>
                </a:solidFill>
                <a:latin typeface="Arial" panose="020B0604020202020204" pitchFamily="34" charset="0"/>
                <a:ea typeface="黑体" panose="02010609060101010101" pitchFamily="49" charset="-122"/>
              </a:rPr>
              <a:t>{</a:t>
            </a:r>
            <a:endParaRPr lang="zh-CN" altLang="en-US" sz="2200" b="1" dirty="0">
              <a:solidFill>
                <a:srgbClr val="000000"/>
              </a:solidFill>
              <a:latin typeface="Arial" panose="020B0604020202020204" pitchFamily="34" charset="0"/>
              <a:ea typeface="黑体" panose="02010609060101010101" pitchFamily="49" charset="-122"/>
            </a:endParaRPr>
          </a:p>
          <a:p>
            <a:pPr eaLnBrk="0" hangingPunct="0">
              <a:spcBef>
                <a:spcPct val="30000"/>
              </a:spcBef>
            </a:pPr>
            <a:r>
              <a:rPr lang="en-US" altLang="zh-CN" sz="2200" b="1" dirty="0">
                <a:solidFill>
                  <a:srgbClr val="000000"/>
                </a:solidFill>
                <a:latin typeface="Arial" panose="020B0604020202020204" pitchFamily="34" charset="0"/>
                <a:ea typeface="黑体" panose="02010609060101010101" pitchFamily="49" charset="-122"/>
              </a:rPr>
              <a:t>        </a:t>
            </a:r>
            <a:r>
              <a:rPr lang="en-US" altLang="zh-CN" sz="2200" b="1" dirty="0">
                <a:solidFill>
                  <a:srgbClr val="CC0000"/>
                </a:solidFill>
                <a:latin typeface="Arial" panose="020B0604020202020204" pitchFamily="34" charset="0"/>
                <a:ea typeface="黑体" panose="02010609060101010101" pitchFamily="49" charset="-122"/>
              </a:rPr>
              <a:t>IF</a:t>
            </a:r>
            <a:r>
              <a:rPr lang="en-US" altLang="zh-CN" sz="2200" b="1" dirty="0">
                <a:solidFill>
                  <a:srgbClr val="000000"/>
                </a:solidFill>
                <a:latin typeface="Arial" panose="020B0604020202020204" pitchFamily="34" charset="0"/>
                <a:ea typeface="黑体" panose="02010609060101010101" pitchFamily="49" charset="-122"/>
              </a:rPr>
              <a:t> (</a:t>
            </a:r>
            <a:r>
              <a:rPr lang="zh-CN" altLang="en-US" sz="2200" b="1" dirty="0">
                <a:solidFill>
                  <a:srgbClr val="0000FF"/>
                </a:solidFill>
                <a:latin typeface="Arial" panose="020B0604020202020204" pitchFamily="34" charset="0"/>
                <a:ea typeface="黑体" panose="02010609060101010101" pitchFamily="49" charset="-122"/>
              </a:rPr>
              <a:t>书号</a:t>
            </a:r>
            <a:r>
              <a:rPr lang="zh-CN" altLang="en-US" sz="2200" b="1" dirty="0">
                <a:solidFill>
                  <a:srgbClr val="000000"/>
                </a:solidFill>
                <a:latin typeface="Arial" panose="020B0604020202020204" pitchFamily="34" charset="0"/>
                <a:ea typeface="黑体" panose="02010609060101010101" pitchFamily="49" charset="-122"/>
              </a:rPr>
              <a:t> </a:t>
            </a:r>
            <a:r>
              <a:rPr lang="en-US" altLang="zh-CN" sz="2200" b="1" dirty="0">
                <a:solidFill>
                  <a:srgbClr val="000000"/>
                </a:solidFill>
                <a:latin typeface="Arial" panose="020B0604020202020204" pitchFamily="34" charset="0"/>
                <a:ea typeface="黑体" panose="02010609060101010101" pitchFamily="49" charset="-122"/>
              </a:rPr>
              <a:t>IN </a:t>
            </a:r>
            <a:r>
              <a:rPr lang="zh-CN" altLang="en-US" sz="2200" b="1" dirty="0">
                <a:solidFill>
                  <a:srgbClr val="0000FF"/>
                </a:solidFill>
                <a:latin typeface="Arial" panose="020B0604020202020204" pitchFamily="34" charset="0"/>
                <a:ea typeface="黑体" panose="02010609060101010101" pitchFamily="49" charset="-122"/>
              </a:rPr>
              <a:t>已购书列表</a:t>
            </a:r>
            <a:r>
              <a:rPr lang="en-US" altLang="zh-CN" sz="2200" b="1" dirty="0">
                <a:solidFill>
                  <a:srgbClr val="000000"/>
                </a:solidFill>
                <a:latin typeface="Arial" panose="020B0604020202020204" pitchFamily="34" charset="0"/>
                <a:ea typeface="黑体" panose="02010609060101010101" pitchFamily="49" charset="-122"/>
              </a:rPr>
              <a:t>) </a:t>
            </a:r>
            <a:r>
              <a:rPr lang="en-US" altLang="zh-CN" sz="2200" b="1" dirty="0">
                <a:solidFill>
                  <a:srgbClr val="CC0000"/>
                </a:solidFill>
                <a:latin typeface="Arial" panose="020B0604020202020204" pitchFamily="34" charset="0"/>
                <a:ea typeface="黑体" panose="02010609060101010101" pitchFamily="49" charset="-122"/>
              </a:rPr>
              <a:t>THEN</a:t>
            </a:r>
            <a:r>
              <a:rPr lang="en-US" altLang="zh-CN" sz="2200" b="1" dirty="0">
                <a:solidFill>
                  <a:srgbClr val="000000"/>
                </a:solidFill>
                <a:latin typeface="Arial" panose="020B0604020202020204" pitchFamily="34" charset="0"/>
                <a:ea typeface="黑体" panose="02010609060101010101" pitchFamily="49" charset="-122"/>
              </a:rPr>
              <a:t>{</a:t>
            </a:r>
            <a:endParaRPr lang="zh-CN" altLang="en-US" sz="2200" b="1" dirty="0">
              <a:solidFill>
                <a:srgbClr val="000000"/>
              </a:solidFill>
              <a:latin typeface="Arial" panose="020B0604020202020204" pitchFamily="34" charset="0"/>
              <a:ea typeface="黑体" panose="02010609060101010101" pitchFamily="49" charset="-122"/>
            </a:endParaRPr>
          </a:p>
          <a:p>
            <a:pPr eaLnBrk="0" hangingPunct="0">
              <a:spcBef>
                <a:spcPct val="30000"/>
              </a:spcBef>
            </a:pPr>
            <a:r>
              <a:rPr lang="en-US" altLang="zh-CN" sz="2200" b="1" dirty="0">
                <a:solidFill>
                  <a:srgbClr val="000000"/>
                </a:solidFill>
                <a:latin typeface="Arial" panose="020B0604020202020204" pitchFamily="34" charset="0"/>
                <a:ea typeface="黑体" panose="02010609060101010101" pitchFamily="49" charset="-122"/>
              </a:rPr>
              <a:t>	</a:t>
            </a:r>
            <a:r>
              <a:rPr lang="zh-CN" altLang="en-US" sz="2200" b="1" dirty="0">
                <a:solidFill>
                  <a:srgbClr val="000000"/>
                </a:solidFill>
                <a:latin typeface="Arial" panose="020B0604020202020204" pitchFamily="34" charset="0"/>
                <a:ea typeface="黑体" panose="02010609060101010101" pitchFamily="49" charset="-122"/>
              </a:rPr>
              <a:t>把</a:t>
            </a:r>
            <a:r>
              <a:rPr lang="zh-CN" altLang="en-US" sz="2200" b="1" u="sng" dirty="0">
                <a:solidFill>
                  <a:srgbClr val="0000FF"/>
                </a:solidFill>
                <a:latin typeface="Arial" panose="020B0604020202020204" pitchFamily="34" charset="0"/>
                <a:ea typeface="黑体" panose="02010609060101010101" pitchFamily="49" charset="-122"/>
              </a:rPr>
              <a:t>班级号</a:t>
            </a:r>
            <a:r>
              <a:rPr lang="zh-CN" altLang="en-US" sz="2200" b="1" dirty="0">
                <a:solidFill>
                  <a:srgbClr val="000000"/>
                </a:solidFill>
                <a:latin typeface="Arial" panose="020B0604020202020204" pitchFamily="34" charset="0"/>
                <a:ea typeface="黑体" panose="02010609060101010101" pitchFamily="49" charset="-122"/>
              </a:rPr>
              <a:t>、</a:t>
            </a:r>
            <a:r>
              <a:rPr lang="zh-CN" altLang="en-US" sz="2200" b="1" dirty="0">
                <a:solidFill>
                  <a:srgbClr val="0000FF"/>
                </a:solidFill>
                <a:latin typeface="Arial" panose="020B0604020202020204" pitchFamily="34" charset="0"/>
                <a:ea typeface="黑体" panose="02010609060101010101" pitchFamily="49" charset="-122"/>
              </a:rPr>
              <a:t>书号、书名、原因</a:t>
            </a:r>
            <a:r>
              <a:rPr lang="zh-CN" altLang="en-US" sz="2200" b="1" dirty="0">
                <a:solidFill>
                  <a:srgbClr val="000000"/>
                </a:solidFill>
                <a:latin typeface="Arial" panose="020B0604020202020204" pitchFamily="34" charset="0"/>
                <a:ea typeface="黑体" panose="02010609060101010101" pitchFamily="49" charset="-122"/>
              </a:rPr>
              <a:t>写入</a:t>
            </a:r>
            <a:r>
              <a:rPr lang="zh-CN" altLang="en-US" sz="2200" b="1" dirty="0">
                <a:solidFill>
                  <a:srgbClr val="0000FF"/>
                </a:solidFill>
                <a:latin typeface="Arial" panose="020B0604020202020204" pitchFamily="34" charset="0"/>
                <a:ea typeface="黑体" panose="02010609060101010101" pitchFamily="49" charset="-122"/>
              </a:rPr>
              <a:t>无效书单</a:t>
            </a:r>
            <a:r>
              <a:rPr lang="en-US" altLang="zh-CN" sz="2200" b="1" dirty="0">
                <a:solidFill>
                  <a:srgbClr val="0000FF"/>
                </a:solidFill>
                <a:latin typeface="Arial" panose="020B0604020202020204" pitchFamily="34" charset="0"/>
                <a:ea typeface="黑体" panose="02010609060101010101" pitchFamily="49" charset="-122"/>
              </a:rPr>
              <a:t>;</a:t>
            </a:r>
            <a:endParaRPr lang="en-US" altLang="zh-CN" sz="2200" b="1" dirty="0">
              <a:solidFill>
                <a:srgbClr val="000000"/>
              </a:solidFill>
              <a:latin typeface="Arial" panose="020B0604020202020204" pitchFamily="34" charset="0"/>
              <a:ea typeface="黑体" panose="02010609060101010101" pitchFamily="49" charset="-122"/>
            </a:endParaRPr>
          </a:p>
          <a:p>
            <a:pPr eaLnBrk="0" hangingPunct="0">
              <a:spcBef>
                <a:spcPct val="30000"/>
              </a:spcBef>
            </a:pPr>
            <a:r>
              <a:rPr lang="en-US" altLang="zh-CN" sz="2200" b="1" dirty="0">
                <a:solidFill>
                  <a:srgbClr val="000000"/>
                </a:solidFill>
                <a:latin typeface="Arial" panose="020B0604020202020204" pitchFamily="34" charset="0"/>
                <a:ea typeface="黑体" panose="02010609060101010101" pitchFamily="49" charset="-122"/>
              </a:rPr>
              <a:t>        }</a:t>
            </a:r>
            <a:endParaRPr lang="zh-CN" altLang="en-US" sz="2200" b="1" dirty="0">
              <a:solidFill>
                <a:srgbClr val="000000"/>
              </a:solidFill>
              <a:latin typeface="Arial" panose="020B0604020202020204" pitchFamily="34" charset="0"/>
              <a:ea typeface="黑体" panose="02010609060101010101" pitchFamily="49" charset="-122"/>
            </a:endParaRPr>
          </a:p>
          <a:p>
            <a:pPr eaLnBrk="0" hangingPunct="0">
              <a:spcBef>
                <a:spcPct val="30000"/>
              </a:spcBef>
            </a:pPr>
            <a:r>
              <a:rPr lang="en-US" altLang="zh-CN" sz="2200" b="1" dirty="0">
                <a:solidFill>
                  <a:srgbClr val="000000"/>
                </a:solidFill>
                <a:latin typeface="Arial" panose="020B0604020202020204" pitchFamily="34" charset="0"/>
                <a:ea typeface="黑体" panose="02010609060101010101" pitchFamily="49" charset="-122"/>
              </a:rPr>
              <a:t>        </a:t>
            </a:r>
            <a:r>
              <a:rPr lang="en-US" altLang="zh-CN" sz="2200" b="1" dirty="0">
                <a:solidFill>
                  <a:srgbClr val="CC0000"/>
                </a:solidFill>
                <a:latin typeface="Arial" panose="020B0604020202020204" pitchFamily="34" charset="0"/>
                <a:ea typeface="黑体" panose="02010609060101010101" pitchFamily="49" charset="-122"/>
              </a:rPr>
              <a:t>ELSE</a:t>
            </a:r>
            <a:r>
              <a:rPr lang="en-US" altLang="zh-CN" sz="2200" b="1" dirty="0">
                <a:solidFill>
                  <a:srgbClr val="000000"/>
                </a:solidFill>
                <a:latin typeface="Arial" panose="020B0604020202020204" pitchFamily="34" charset="0"/>
                <a:ea typeface="黑体" panose="02010609060101010101" pitchFamily="49" charset="-122"/>
              </a:rPr>
              <a:t>{</a:t>
            </a:r>
            <a:r>
              <a:rPr lang="zh-CN" altLang="en-US" sz="2200" b="1" dirty="0">
                <a:solidFill>
                  <a:srgbClr val="000000"/>
                </a:solidFill>
                <a:latin typeface="Arial" panose="020B0604020202020204" pitchFamily="34" charset="0"/>
                <a:ea typeface="黑体" panose="02010609060101010101" pitchFamily="49" charset="-122"/>
              </a:rPr>
              <a:t>把</a:t>
            </a:r>
            <a:r>
              <a:rPr lang="zh-CN" altLang="en-US" sz="2200" b="1" u="sng" dirty="0">
                <a:solidFill>
                  <a:srgbClr val="0000FF"/>
                </a:solidFill>
                <a:latin typeface="Arial" panose="020B0604020202020204" pitchFamily="34" charset="0"/>
                <a:ea typeface="黑体" panose="02010609060101010101" pitchFamily="49" charset="-122"/>
              </a:rPr>
              <a:t>班级号</a:t>
            </a:r>
            <a:r>
              <a:rPr lang="zh-CN" altLang="en-US" sz="2200" b="1" dirty="0">
                <a:solidFill>
                  <a:srgbClr val="000000"/>
                </a:solidFill>
                <a:latin typeface="Arial" panose="020B0604020202020204" pitchFamily="34" charset="0"/>
                <a:ea typeface="黑体" panose="02010609060101010101" pitchFamily="49" charset="-122"/>
              </a:rPr>
              <a:t>、</a:t>
            </a:r>
            <a:r>
              <a:rPr lang="zh-CN" altLang="en-US" sz="2200" b="1" dirty="0">
                <a:solidFill>
                  <a:srgbClr val="0000FF"/>
                </a:solidFill>
                <a:latin typeface="Arial" panose="020B0604020202020204" pitchFamily="34" charset="0"/>
                <a:ea typeface="黑体" panose="02010609060101010101" pitchFamily="49" charset="-122"/>
              </a:rPr>
              <a:t>书号、书名</a:t>
            </a:r>
            <a:r>
              <a:rPr lang="zh-CN" altLang="en-US" sz="2200" b="1" dirty="0">
                <a:solidFill>
                  <a:srgbClr val="000000"/>
                </a:solidFill>
                <a:latin typeface="Arial" panose="020B0604020202020204" pitchFamily="34" charset="0"/>
                <a:ea typeface="黑体" panose="02010609060101010101" pitchFamily="49" charset="-122"/>
              </a:rPr>
              <a:t>、</a:t>
            </a:r>
            <a:r>
              <a:rPr lang="zh-CN" altLang="en-US" sz="2200" b="1" dirty="0">
                <a:solidFill>
                  <a:srgbClr val="0000FF"/>
                </a:solidFill>
                <a:latin typeface="Arial" panose="020B0604020202020204" pitchFamily="34" charset="0"/>
                <a:ea typeface="黑体" panose="02010609060101010101" pitchFamily="49" charset="-122"/>
              </a:rPr>
              <a:t>购买数量</a:t>
            </a:r>
            <a:r>
              <a:rPr lang="zh-CN" altLang="en-US" sz="2200" b="1" dirty="0">
                <a:solidFill>
                  <a:srgbClr val="000000"/>
                </a:solidFill>
                <a:latin typeface="Arial" panose="020B0604020202020204" pitchFamily="34" charset="0"/>
                <a:ea typeface="黑体" panose="02010609060101010101" pitchFamily="49" charset="-122"/>
              </a:rPr>
              <a:t>写入</a:t>
            </a:r>
            <a:r>
              <a:rPr lang="zh-CN" altLang="en-US" sz="2200" b="1" dirty="0">
                <a:solidFill>
                  <a:srgbClr val="0000FF"/>
                </a:solidFill>
                <a:latin typeface="Arial" panose="020B0604020202020204" pitchFamily="34" charset="0"/>
                <a:ea typeface="黑体" panose="02010609060101010101" pitchFamily="49" charset="-122"/>
              </a:rPr>
              <a:t>有效书单</a:t>
            </a:r>
            <a:r>
              <a:rPr lang="en-US" altLang="zh-CN" sz="2200" b="1" dirty="0">
                <a:solidFill>
                  <a:srgbClr val="000000"/>
                </a:solidFill>
                <a:latin typeface="Arial" panose="020B0604020202020204" pitchFamily="34" charset="0"/>
                <a:ea typeface="黑体" panose="02010609060101010101" pitchFamily="49" charset="-122"/>
              </a:rPr>
              <a:t>;}</a:t>
            </a:r>
            <a:endParaRPr lang="zh-CN" altLang="en-US" sz="2200" b="1" dirty="0">
              <a:solidFill>
                <a:srgbClr val="000000"/>
              </a:solidFill>
              <a:latin typeface="Arial" panose="020B0604020202020204" pitchFamily="34" charset="0"/>
              <a:ea typeface="黑体" panose="02010609060101010101" pitchFamily="49" charset="-122"/>
            </a:endParaRPr>
          </a:p>
          <a:p>
            <a:pPr eaLnBrk="0" hangingPunct="0">
              <a:spcBef>
                <a:spcPct val="30000"/>
              </a:spcBef>
            </a:pPr>
            <a:r>
              <a:rPr lang="en-US" altLang="zh-CN" sz="2200" b="1" dirty="0">
                <a:solidFill>
                  <a:srgbClr val="000000"/>
                </a:solidFill>
                <a:latin typeface="Arial" panose="020B0604020202020204" pitchFamily="34" charset="0"/>
                <a:ea typeface="黑体" panose="02010609060101010101" pitchFamily="49" charset="-122"/>
              </a:rPr>
              <a:t>    }</a:t>
            </a:r>
            <a:endParaRPr lang="zh-CN" altLang="en-US" sz="2200" b="1" dirty="0">
              <a:solidFill>
                <a:srgbClr val="000000"/>
              </a:solidFill>
              <a:latin typeface="Arial" panose="020B0604020202020204" pitchFamily="34" charset="0"/>
              <a:ea typeface="黑体" panose="02010609060101010101" pitchFamily="49" charset="-122"/>
            </a:endParaRPr>
          </a:p>
          <a:p>
            <a:pPr eaLnBrk="0" hangingPunct="0">
              <a:spcBef>
                <a:spcPct val="30000"/>
              </a:spcBef>
            </a:pPr>
            <a:r>
              <a:rPr lang="en-US" altLang="zh-CN" sz="2200" b="1" dirty="0">
                <a:solidFill>
                  <a:srgbClr val="000000"/>
                </a:solidFill>
                <a:latin typeface="Arial" panose="020B0604020202020204" pitchFamily="34" charset="0"/>
                <a:ea typeface="黑体" panose="02010609060101010101" pitchFamily="49" charset="-122"/>
              </a:rPr>
              <a:t>    </a:t>
            </a:r>
            <a:r>
              <a:rPr lang="en-US" altLang="zh-CN" sz="2200" b="1" dirty="0">
                <a:solidFill>
                  <a:srgbClr val="CC0000"/>
                </a:solidFill>
                <a:latin typeface="Arial" panose="020B0604020202020204" pitchFamily="34" charset="0"/>
                <a:ea typeface="黑体" panose="02010609060101010101" pitchFamily="49" charset="-122"/>
              </a:rPr>
              <a:t>ELSE</a:t>
            </a:r>
            <a:r>
              <a:rPr lang="en-US" altLang="zh-CN" sz="2200" b="1" dirty="0">
                <a:solidFill>
                  <a:srgbClr val="000000"/>
                </a:solidFill>
                <a:latin typeface="Arial" panose="020B0604020202020204" pitchFamily="34" charset="0"/>
                <a:ea typeface="黑体" panose="02010609060101010101" pitchFamily="49" charset="-122"/>
              </a:rPr>
              <a:t>{</a:t>
            </a:r>
            <a:r>
              <a:rPr lang="zh-CN" altLang="en-US" sz="2200" b="1" dirty="0">
                <a:solidFill>
                  <a:srgbClr val="000000"/>
                </a:solidFill>
                <a:latin typeface="Arial" panose="020B0604020202020204" pitchFamily="34" charset="0"/>
                <a:ea typeface="黑体" panose="02010609060101010101" pitchFamily="49" charset="-122"/>
              </a:rPr>
              <a:t>把</a:t>
            </a:r>
            <a:r>
              <a:rPr lang="zh-CN" altLang="en-US" sz="2200" b="1" u="sng" dirty="0">
                <a:solidFill>
                  <a:srgbClr val="0000FF"/>
                </a:solidFill>
                <a:latin typeface="Arial" panose="020B0604020202020204" pitchFamily="34" charset="0"/>
                <a:ea typeface="黑体" panose="02010609060101010101" pitchFamily="49" charset="-122"/>
              </a:rPr>
              <a:t>班级号</a:t>
            </a:r>
            <a:r>
              <a:rPr lang="zh-CN" altLang="en-US" sz="2200" b="1" dirty="0">
                <a:solidFill>
                  <a:srgbClr val="000000"/>
                </a:solidFill>
                <a:latin typeface="Arial" panose="020B0604020202020204" pitchFamily="34" charset="0"/>
                <a:ea typeface="黑体" panose="02010609060101010101" pitchFamily="49" charset="-122"/>
              </a:rPr>
              <a:t>、</a:t>
            </a:r>
            <a:r>
              <a:rPr lang="zh-CN" altLang="en-US" sz="2200" b="1" dirty="0">
                <a:solidFill>
                  <a:srgbClr val="0000FF"/>
                </a:solidFill>
                <a:latin typeface="Arial" panose="020B0604020202020204" pitchFamily="34" charset="0"/>
                <a:ea typeface="黑体" panose="02010609060101010101" pitchFamily="49" charset="-122"/>
              </a:rPr>
              <a:t>书号、书名、原因</a:t>
            </a:r>
            <a:r>
              <a:rPr lang="zh-CN" altLang="en-US" sz="2200" b="1" dirty="0">
                <a:solidFill>
                  <a:srgbClr val="000000"/>
                </a:solidFill>
                <a:latin typeface="Arial" panose="020B0604020202020204" pitchFamily="34" charset="0"/>
                <a:ea typeface="黑体" panose="02010609060101010101" pitchFamily="49" charset="-122"/>
              </a:rPr>
              <a:t>写入</a:t>
            </a:r>
            <a:r>
              <a:rPr lang="zh-CN" altLang="en-US" sz="2200" b="1" dirty="0">
                <a:solidFill>
                  <a:srgbClr val="0000FF"/>
                </a:solidFill>
                <a:latin typeface="Arial" panose="020B0604020202020204" pitchFamily="34" charset="0"/>
                <a:ea typeface="黑体" panose="02010609060101010101" pitchFamily="49" charset="-122"/>
              </a:rPr>
              <a:t>无效书单</a:t>
            </a:r>
            <a:r>
              <a:rPr lang="en-US" altLang="zh-CN" sz="2200" b="1" dirty="0">
                <a:solidFill>
                  <a:srgbClr val="0000FF"/>
                </a:solidFill>
                <a:latin typeface="Arial" panose="020B0604020202020204" pitchFamily="34" charset="0"/>
                <a:ea typeface="黑体" panose="02010609060101010101" pitchFamily="49" charset="-122"/>
              </a:rPr>
              <a:t>;</a:t>
            </a:r>
            <a:r>
              <a:rPr lang="en-US" altLang="zh-CN" sz="2200" b="1" dirty="0">
                <a:solidFill>
                  <a:srgbClr val="000000"/>
                </a:solidFill>
                <a:latin typeface="Arial" panose="020B0604020202020204" pitchFamily="34" charset="0"/>
                <a:ea typeface="黑体" panose="02010609060101010101" pitchFamily="49" charset="-122"/>
              </a:rPr>
              <a:t>}</a:t>
            </a:r>
            <a:endParaRPr lang="zh-CN" altLang="en-US" sz="2200" b="1" dirty="0">
              <a:solidFill>
                <a:srgbClr val="000000"/>
              </a:solidFill>
              <a:latin typeface="Arial" panose="020B0604020202020204" pitchFamily="34" charset="0"/>
              <a:ea typeface="黑体" panose="02010609060101010101" pitchFamily="49" charset="-122"/>
            </a:endParaRPr>
          </a:p>
          <a:p>
            <a:pPr eaLnBrk="0" hangingPunct="0">
              <a:spcBef>
                <a:spcPct val="30000"/>
              </a:spcBef>
            </a:pPr>
            <a:r>
              <a:rPr lang="en-US" altLang="zh-CN" sz="2200" b="1" dirty="0">
                <a:solidFill>
                  <a:srgbClr val="00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65893">
                                            <p:txEl>
                                              <p:pRg st="0" end="0"/>
                                            </p:txEl>
                                          </p:spTgt>
                                        </p:tgtEl>
                                        <p:attrNameLst>
                                          <p:attrName>style.visibility</p:attrName>
                                        </p:attrNameLst>
                                      </p:cBhvr>
                                      <p:to>
                                        <p:strVal val="visible"/>
                                      </p:to>
                                    </p:set>
                                    <p:animEffect filter="strips(downRight)">
                                      <p:cBhvr>
                                        <p:cTn id="7" dur="500"/>
                                        <p:tgtEl>
                                          <p:spTgt spid="1658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65893">
                                            <p:txEl>
                                              <p:pRg st="1" end="1"/>
                                            </p:txEl>
                                          </p:spTgt>
                                        </p:tgtEl>
                                        <p:attrNameLst>
                                          <p:attrName>style.visibility</p:attrName>
                                        </p:attrNameLst>
                                      </p:cBhvr>
                                      <p:to>
                                        <p:strVal val="visible"/>
                                      </p:to>
                                    </p:set>
                                    <p:animEffect filter="strips(downRight)">
                                      <p:cBhvr>
                                        <p:cTn id="12" dur="500"/>
                                        <p:tgtEl>
                                          <p:spTgt spid="16589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65893">
                                            <p:txEl>
                                              <p:pRg st="2" end="2"/>
                                            </p:txEl>
                                          </p:spTgt>
                                        </p:tgtEl>
                                        <p:attrNameLst>
                                          <p:attrName>style.visibility</p:attrName>
                                        </p:attrNameLst>
                                      </p:cBhvr>
                                      <p:to>
                                        <p:strVal val="visible"/>
                                      </p:to>
                                    </p:set>
                                    <p:animEffect filter="strips(downRight)">
                                      <p:cBhvr>
                                        <p:cTn id="17" dur="500"/>
                                        <p:tgtEl>
                                          <p:spTgt spid="165893">
                                            <p:txEl>
                                              <p:pRg st="2" end="2"/>
                                            </p:txEl>
                                          </p:spTgt>
                                        </p:tgtEl>
                                      </p:cBhvr>
                                    </p:animEffect>
                                  </p:childTnLst>
                                </p:cTn>
                              </p:par>
                              <p:par>
                                <p:cTn id="18" presetID="18" presetClass="entr" presetSubtype="6" fill="hold" nodeType="withEffect">
                                  <p:stCondLst>
                                    <p:cond delay="0"/>
                                  </p:stCondLst>
                                  <p:childTnLst>
                                    <p:set>
                                      <p:cBhvr>
                                        <p:cTn id="19" dur="1" fill="hold">
                                          <p:stCondLst>
                                            <p:cond delay="0"/>
                                          </p:stCondLst>
                                        </p:cTn>
                                        <p:tgtEl>
                                          <p:spTgt spid="165893">
                                            <p:txEl>
                                              <p:pRg st="11" end="11"/>
                                            </p:txEl>
                                          </p:spTgt>
                                        </p:tgtEl>
                                        <p:attrNameLst>
                                          <p:attrName>style.visibility</p:attrName>
                                        </p:attrNameLst>
                                      </p:cBhvr>
                                      <p:to>
                                        <p:strVal val="visible"/>
                                      </p:to>
                                    </p:set>
                                    <p:animEffect filter="strips(downRight)">
                                      <p:cBhvr>
                                        <p:cTn id="20" dur="500"/>
                                        <p:tgtEl>
                                          <p:spTgt spid="165893">
                                            <p:txEl>
                                              <p:pRg st="11" end="1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nodeType="clickEffect">
                                  <p:stCondLst>
                                    <p:cond delay="0"/>
                                  </p:stCondLst>
                                  <p:childTnLst>
                                    <p:set>
                                      <p:cBhvr>
                                        <p:cTn id="24" dur="1" fill="hold">
                                          <p:stCondLst>
                                            <p:cond delay="0"/>
                                          </p:stCondLst>
                                        </p:cTn>
                                        <p:tgtEl>
                                          <p:spTgt spid="165893">
                                            <p:txEl>
                                              <p:pRg st="3" end="3"/>
                                            </p:txEl>
                                          </p:spTgt>
                                        </p:tgtEl>
                                        <p:attrNameLst>
                                          <p:attrName>style.visibility</p:attrName>
                                        </p:attrNameLst>
                                      </p:cBhvr>
                                      <p:to>
                                        <p:strVal val="visible"/>
                                      </p:to>
                                    </p:set>
                                    <p:animEffect filter="strips(downRight)">
                                      <p:cBhvr>
                                        <p:cTn id="25" dur="500"/>
                                        <p:tgtEl>
                                          <p:spTgt spid="16589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nodeType="clickEffect">
                                  <p:stCondLst>
                                    <p:cond delay="0"/>
                                  </p:stCondLst>
                                  <p:childTnLst>
                                    <p:set>
                                      <p:cBhvr>
                                        <p:cTn id="29" dur="1" fill="hold">
                                          <p:stCondLst>
                                            <p:cond delay="0"/>
                                          </p:stCondLst>
                                        </p:cTn>
                                        <p:tgtEl>
                                          <p:spTgt spid="165893">
                                            <p:txEl>
                                              <p:pRg st="4" end="4"/>
                                            </p:txEl>
                                          </p:spTgt>
                                        </p:tgtEl>
                                        <p:attrNameLst>
                                          <p:attrName>style.visibility</p:attrName>
                                        </p:attrNameLst>
                                      </p:cBhvr>
                                      <p:to>
                                        <p:strVal val="visible"/>
                                      </p:to>
                                    </p:set>
                                    <p:animEffect filter="strips(downRight)">
                                      <p:cBhvr>
                                        <p:cTn id="30" dur="500"/>
                                        <p:tgtEl>
                                          <p:spTgt spid="165893">
                                            <p:txEl>
                                              <p:pRg st="4" end="4"/>
                                            </p:txEl>
                                          </p:spTgt>
                                        </p:tgtEl>
                                      </p:cBhvr>
                                    </p:animEffect>
                                  </p:childTnLst>
                                </p:cTn>
                              </p:par>
                              <p:par>
                                <p:cTn id="31" presetID="18" presetClass="entr" presetSubtype="6" fill="hold" nodeType="withEffect">
                                  <p:stCondLst>
                                    <p:cond delay="0"/>
                                  </p:stCondLst>
                                  <p:childTnLst>
                                    <p:set>
                                      <p:cBhvr>
                                        <p:cTn id="32" dur="1" fill="hold">
                                          <p:stCondLst>
                                            <p:cond delay="0"/>
                                          </p:stCondLst>
                                        </p:cTn>
                                        <p:tgtEl>
                                          <p:spTgt spid="165893">
                                            <p:txEl>
                                              <p:pRg st="9" end="9"/>
                                            </p:txEl>
                                          </p:spTgt>
                                        </p:tgtEl>
                                        <p:attrNameLst>
                                          <p:attrName>style.visibility</p:attrName>
                                        </p:attrNameLst>
                                      </p:cBhvr>
                                      <p:to>
                                        <p:strVal val="visible"/>
                                      </p:to>
                                    </p:set>
                                    <p:animEffect filter="strips(downRight)">
                                      <p:cBhvr>
                                        <p:cTn id="33" dur="500"/>
                                        <p:tgtEl>
                                          <p:spTgt spid="16589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nodeType="clickEffect">
                                  <p:stCondLst>
                                    <p:cond delay="0"/>
                                  </p:stCondLst>
                                  <p:childTnLst>
                                    <p:set>
                                      <p:cBhvr>
                                        <p:cTn id="37" dur="1" fill="hold">
                                          <p:stCondLst>
                                            <p:cond delay="0"/>
                                          </p:stCondLst>
                                        </p:cTn>
                                        <p:tgtEl>
                                          <p:spTgt spid="165893">
                                            <p:txEl>
                                              <p:pRg st="10" end="10"/>
                                            </p:txEl>
                                          </p:spTgt>
                                        </p:tgtEl>
                                        <p:attrNameLst>
                                          <p:attrName>style.visibility</p:attrName>
                                        </p:attrNameLst>
                                      </p:cBhvr>
                                      <p:to>
                                        <p:strVal val="visible"/>
                                      </p:to>
                                    </p:set>
                                    <p:animEffect filter="strips(downRight)">
                                      <p:cBhvr>
                                        <p:cTn id="38" dur="500"/>
                                        <p:tgtEl>
                                          <p:spTgt spid="165893">
                                            <p:txEl>
                                              <p:pRg st="10" end="1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6" fill="hold" nodeType="clickEffect">
                                  <p:stCondLst>
                                    <p:cond delay="0"/>
                                  </p:stCondLst>
                                  <p:childTnLst>
                                    <p:set>
                                      <p:cBhvr>
                                        <p:cTn id="42" dur="1" fill="hold">
                                          <p:stCondLst>
                                            <p:cond delay="0"/>
                                          </p:stCondLst>
                                        </p:cTn>
                                        <p:tgtEl>
                                          <p:spTgt spid="165893">
                                            <p:txEl>
                                              <p:pRg st="5" end="5"/>
                                            </p:txEl>
                                          </p:spTgt>
                                        </p:tgtEl>
                                        <p:attrNameLst>
                                          <p:attrName>style.visibility</p:attrName>
                                        </p:attrNameLst>
                                      </p:cBhvr>
                                      <p:to>
                                        <p:strVal val="visible"/>
                                      </p:to>
                                    </p:set>
                                    <p:animEffect filter="strips(downRight)">
                                      <p:cBhvr>
                                        <p:cTn id="43" dur="500"/>
                                        <p:tgtEl>
                                          <p:spTgt spid="165893">
                                            <p:txEl>
                                              <p:pRg st="5" end="5"/>
                                            </p:txEl>
                                          </p:spTgt>
                                        </p:tgtEl>
                                      </p:cBhvr>
                                    </p:animEffect>
                                  </p:childTnLst>
                                </p:cTn>
                              </p:par>
                              <p:par>
                                <p:cTn id="44" presetID="18" presetClass="entr" presetSubtype="6" fill="hold" nodeType="withEffect">
                                  <p:stCondLst>
                                    <p:cond delay="0"/>
                                  </p:stCondLst>
                                  <p:childTnLst>
                                    <p:set>
                                      <p:cBhvr>
                                        <p:cTn id="45" dur="1" fill="hold">
                                          <p:stCondLst>
                                            <p:cond delay="0"/>
                                          </p:stCondLst>
                                        </p:cTn>
                                        <p:tgtEl>
                                          <p:spTgt spid="165893">
                                            <p:txEl>
                                              <p:pRg st="7" end="7"/>
                                            </p:txEl>
                                          </p:spTgt>
                                        </p:tgtEl>
                                        <p:attrNameLst>
                                          <p:attrName>style.visibility</p:attrName>
                                        </p:attrNameLst>
                                      </p:cBhvr>
                                      <p:to>
                                        <p:strVal val="visible"/>
                                      </p:to>
                                    </p:set>
                                    <p:animEffect filter="strips(downRight)">
                                      <p:cBhvr>
                                        <p:cTn id="46" dur="500"/>
                                        <p:tgtEl>
                                          <p:spTgt spid="165893">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6" fill="hold" nodeType="clickEffect">
                                  <p:stCondLst>
                                    <p:cond delay="0"/>
                                  </p:stCondLst>
                                  <p:childTnLst>
                                    <p:set>
                                      <p:cBhvr>
                                        <p:cTn id="50" dur="1" fill="hold">
                                          <p:stCondLst>
                                            <p:cond delay="0"/>
                                          </p:stCondLst>
                                        </p:cTn>
                                        <p:tgtEl>
                                          <p:spTgt spid="165893">
                                            <p:txEl>
                                              <p:pRg st="6" end="6"/>
                                            </p:txEl>
                                          </p:spTgt>
                                        </p:tgtEl>
                                        <p:attrNameLst>
                                          <p:attrName>style.visibility</p:attrName>
                                        </p:attrNameLst>
                                      </p:cBhvr>
                                      <p:to>
                                        <p:strVal val="visible"/>
                                      </p:to>
                                    </p:set>
                                    <p:animEffect filter="strips(downRight)">
                                      <p:cBhvr>
                                        <p:cTn id="51" dur="500"/>
                                        <p:tgtEl>
                                          <p:spTgt spid="16589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6" fill="hold" nodeType="clickEffect">
                                  <p:stCondLst>
                                    <p:cond delay="0"/>
                                  </p:stCondLst>
                                  <p:childTnLst>
                                    <p:set>
                                      <p:cBhvr>
                                        <p:cTn id="55" dur="1" fill="hold">
                                          <p:stCondLst>
                                            <p:cond delay="0"/>
                                          </p:stCondLst>
                                        </p:cTn>
                                        <p:tgtEl>
                                          <p:spTgt spid="165893">
                                            <p:txEl>
                                              <p:pRg st="8" end="8"/>
                                            </p:txEl>
                                          </p:spTgt>
                                        </p:tgtEl>
                                        <p:attrNameLst>
                                          <p:attrName>style.visibility</p:attrName>
                                        </p:attrNameLst>
                                      </p:cBhvr>
                                      <p:to>
                                        <p:strVal val="visible"/>
                                      </p:to>
                                    </p:set>
                                    <p:animEffect filter="strips(downRight)">
                                      <p:cBhvr>
                                        <p:cTn id="56" dur="500"/>
                                        <p:tgtEl>
                                          <p:spTgt spid="16589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22"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30723"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30724"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en-US" altLang="zh-CN" dirty="0">
                <a:solidFill>
                  <a:srgbClr val="CC0000"/>
                </a:solidFill>
                <a:latin typeface="+mn-lt"/>
                <a:ea typeface="+mn-ea"/>
                <a:cs typeface="+mn-cs"/>
                <a:sym typeface="Arial" panose="020B0604020202020204" pitchFamily="34" charset="0"/>
              </a:rPr>
              <a:t>【</a:t>
            </a:r>
            <a:r>
              <a:rPr lang="zh-CN" altLang="en-US" dirty="0">
                <a:solidFill>
                  <a:srgbClr val="CC0000"/>
                </a:solidFill>
                <a:latin typeface="+mn-lt"/>
                <a:ea typeface="+mn-ea"/>
                <a:cs typeface="+mn-cs"/>
                <a:sym typeface="Arial" panose="020B0604020202020204" pitchFamily="34" charset="0"/>
              </a:rPr>
              <a:t>例</a:t>
            </a:r>
            <a:r>
              <a:rPr lang="en-US" altLang="zh-CN" dirty="0">
                <a:solidFill>
                  <a:srgbClr val="CC0000"/>
                </a:solidFill>
                <a:latin typeface="+mn-lt"/>
                <a:ea typeface="+mn-ea"/>
                <a:cs typeface="+mn-cs"/>
                <a:sym typeface="Arial" panose="020B0604020202020204" pitchFamily="34" charset="0"/>
              </a:rPr>
              <a:t>1】</a:t>
            </a:r>
            <a:r>
              <a:rPr lang="zh-CN" altLang="en-US" dirty="0">
                <a:solidFill>
                  <a:srgbClr val="CC0000"/>
                </a:solidFill>
                <a:latin typeface="+mn-lt"/>
                <a:ea typeface="+mn-ea"/>
                <a:cs typeface="+mn-cs"/>
                <a:sym typeface="Arial" panose="020B0604020202020204" pitchFamily="34" charset="0"/>
              </a:rPr>
              <a:t>教材销售系统。</a:t>
            </a:r>
            <a:endParaRPr lang="zh-CN" altLang="en-US" dirty="0">
              <a:latin typeface="+mn-lt"/>
              <a:ea typeface="+mn-ea"/>
              <a:cs typeface="+mn-cs"/>
              <a:sym typeface="Arial" panose="020B0604020202020204" pitchFamily="34" charset="0"/>
            </a:endParaRPr>
          </a:p>
        </p:txBody>
      </p:sp>
      <p:sp>
        <p:nvSpPr>
          <p:cNvPr id="30725" name="Rectangle 4"/>
          <p:cNvSpPr/>
          <p:nvPr/>
        </p:nvSpPr>
        <p:spPr>
          <a:xfrm>
            <a:off x="4724400" y="1066800"/>
            <a:ext cx="3048000" cy="457200"/>
          </a:xfrm>
          <a:prstGeom prst="rect">
            <a:avLst/>
          </a:prstGeom>
          <a:solidFill>
            <a:srgbClr val="FFFF99"/>
          </a:solidFill>
          <a:ln w="9525">
            <a:noFill/>
          </a:ln>
        </p:spPr>
        <p:txBody>
          <a:bodyPr anchor="t">
            <a:spAutoFit/>
          </a:bodyP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目标系统流程图</a:t>
            </a:r>
            <a:endParaRPr lang="zh-CN" altLang="en-US" dirty="0">
              <a:latin typeface="Arial" panose="020B0604020202020204" pitchFamily="34" charset="0"/>
              <a:ea typeface="宋体" panose="02010600030101010101" pitchFamily="2" charset="-122"/>
            </a:endParaRPr>
          </a:p>
        </p:txBody>
      </p:sp>
      <p:sp>
        <p:nvSpPr>
          <p:cNvPr id="30726" name="AutoShape 6"/>
          <p:cNvSpPr/>
          <p:nvPr/>
        </p:nvSpPr>
        <p:spPr>
          <a:xfrm>
            <a:off x="1089025" y="1828800"/>
            <a:ext cx="1524000" cy="685800"/>
          </a:xfrm>
          <a:prstGeom prst="flowChartDocument">
            <a:avLst/>
          </a:prstGeom>
          <a:noFill/>
          <a:ln w="38100" cap="flat" cmpd="sng">
            <a:solidFill>
              <a:schemeClr val="accent2"/>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Arial" panose="020B0604020202020204" pitchFamily="34" charset="0"/>
                <a:ea typeface="黑体" panose="02010609060101010101" pitchFamily="49" charset="-122"/>
              </a:rPr>
              <a:t>购书单</a:t>
            </a:r>
            <a:endParaRPr lang="zh-CN" altLang="en-US" dirty="0">
              <a:latin typeface="Arial" panose="020B0604020202020204" pitchFamily="34" charset="0"/>
              <a:ea typeface="宋体" panose="02010600030101010101" pitchFamily="2" charset="-122"/>
            </a:endParaRPr>
          </a:p>
        </p:txBody>
      </p:sp>
      <p:cxnSp>
        <p:nvCxnSpPr>
          <p:cNvPr id="30727" name="AutoShape 9"/>
          <p:cNvCxnSpPr/>
          <p:nvPr/>
        </p:nvCxnSpPr>
        <p:spPr>
          <a:xfrm>
            <a:off x="1851025" y="2495550"/>
            <a:ext cx="15875" cy="395288"/>
          </a:xfrm>
          <a:prstGeom prst="straightConnector1">
            <a:avLst/>
          </a:prstGeom>
          <a:ln w="76200" cap="flat" cmpd="sng">
            <a:solidFill>
              <a:schemeClr val="accent2"/>
            </a:solidFill>
            <a:prstDash val="solid"/>
            <a:miter/>
            <a:headEnd type="none" w="med" len="med"/>
            <a:tailEnd type="triangle" w="med" len="med"/>
          </a:ln>
        </p:spPr>
      </p:cxnSp>
      <p:sp>
        <p:nvSpPr>
          <p:cNvPr id="30728" name="AutoShape 10"/>
          <p:cNvSpPr/>
          <p:nvPr/>
        </p:nvSpPr>
        <p:spPr>
          <a:xfrm>
            <a:off x="1066800" y="4114800"/>
            <a:ext cx="1600200" cy="914400"/>
          </a:xfrm>
          <a:prstGeom prst="flowChartProcess">
            <a:avLst/>
          </a:prstGeom>
          <a:noFill/>
          <a:ln w="38100" cap="flat" cmpd="sng">
            <a:solidFill>
              <a:schemeClr val="accent2"/>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Arial" panose="020B0604020202020204" pitchFamily="34" charset="0"/>
                <a:ea typeface="黑体" panose="02010609060101010101" pitchFamily="49" charset="-122"/>
              </a:rPr>
              <a:t>审查</a:t>
            </a:r>
            <a:endParaRPr lang="zh-CN" altLang="en-US" sz="22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200" b="1" dirty="0">
                <a:solidFill>
                  <a:srgbClr val="CC0000"/>
                </a:solidFill>
                <a:latin typeface="Arial" panose="020B0604020202020204" pitchFamily="34" charset="0"/>
                <a:ea typeface="黑体" panose="02010609060101010101" pitchFamily="49" charset="-122"/>
              </a:rPr>
              <a:t>并开发票</a:t>
            </a:r>
            <a:endParaRPr lang="zh-CN" altLang="en-US" dirty="0">
              <a:latin typeface="Arial" panose="020B0604020202020204" pitchFamily="34" charset="0"/>
              <a:ea typeface="宋体" panose="02010600030101010101" pitchFamily="2" charset="-122"/>
            </a:endParaRPr>
          </a:p>
        </p:txBody>
      </p:sp>
      <p:cxnSp>
        <p:nvCxnSpPr>
          <p:cNvPr id="30729" name="AutoShape 11"/>
          <p:cNvCxnSpPr/>
          <p:nvPr/>
        </p:nvCxnSpPr>
        <p:spPr>
          <a:xfrm>
            <a:off x="1866900" y="3752850"/>
            <a:ext cx="0" cy="342900"/>
          </a:xfrm>
          <a:prstGeom prst="straightConnector1">
            <a:avLst/>
          </a:prstGeom>
          <a:ln w="76200" cap="flat" cmpd="sng">
            <a:solidFill>
              <a:schemeClr val="accent2"/>
            </a:solidFill>
            <a:prstDash val="solid"/>
            <a:miter/>
            <a:headEnd type="none" w="med" len="med"/>
            <a:tailEnd type="triangle" w="med" len="med"/>
          </a:ln>
        </p:spPr>
      </p:cxnSp>
      <p:grpSp>
        <p:nvGrpSpPr>
          <p:cNvPr id="30730" name="Group 12"/>
          <p:cNvGrpSpPr/>
          <p:nvPr/>
        </p:nvGrpSpPr>
        <p:grpSpPr>
          <a:xfrm>
            <a:off x="2765425" y="2667000"/>
            <a:ext cx="3048000" cy="1066800"/>
            <a:chOff x="0" y="0"/>
            <a:chExt cx="1920" cy="672"/>
          </a:xfrm>
        </p:grpSpPr>
        <p:sp>
          <p:nvSpPr>
            <p:cNvPr id="30731" name="AutoShape 13"/>
            <p:cNvSpPr/>
            <p:nvPr/>
          </p:nvSpPr>
          <p:spPr>
            <a:xfrm>
              <a:off x="624" y="240"/>
              <a:ext cx="624" cy="432"/>
            </a:xfrm>
            <a:prstGeom prst="flowChartMagneticDisk">
              <a:avLst/>
            </a:prstGeom>
            <a:noFill/>
            <a:ln w="38100" cap="flat" cmpd="sng">
              <a:solidFill>
                <a:schemeClr val="accent2"/>
              </a:solidFill>
              <a:prstDash val="solid"/>
              <a:miter/>
              <a:headEnd type="none" w="med" len="med"/>
              <a:tailEnd type="none" w="med" len="med"/>
            </a:ln>
          </p:spPr>
          <p:txBody>
            <a:bodyPr wrap="none" anchor="ctr"/>
            <a:lstStyle/>
            <a:p>
              <a:pPr algn="ctr" eaLnBrk="0" hangingPunct="0"/>
              <a:endParaRPr lang="zh-CN" altLang="zh-CN" sz="2000" b="1" dirty="0">
                <a:solidFill>
                  <a:srgbClr val="CC0000"/>
                </a:solidFill>
                <a:latin typeface="Arial" panose="020B0604020202020204" pitchFamily="34" charset="0"/>
                <a:ea typeface="黑体" panose="02010609060101010101" pitchFamily="49" charset="-122"/>
              </a:endParaRPr>
            </a:p>
          </p:txBody>
        </p:sp>
        <p:sp>
          <p:nvSpPr>
            <p:cNvPr id="30732" name="Rectangle 14"/>
            <p:cNvSpPr/>
            <p:nvPr/>
          </p:nvSpPr>
          <p:spPr>
            <a:xfrm>
              <a:off x="0" y="0"/>
              <a:ext cx="1920" cy="250"/>
            </a:xfrm>
            <a:prstGeom prst="rect">
              <a:avLst/>
            </a:prstGeom>
            <a:noFill/>
            <a:ln w="9525">
              <a:noFill/>
            </a:ln>
          </p:spPr>
          <p:txBody>
            <a:bodyPr anchor="t">
              <a:spAutoFit/>
            </a:bodyPr>
            <a:lstStyle/>
            <a:p>
              <a:pPr algn="ctr" eaLnBrk="0" hangingPunct="0"/>
              <a:r>
                <a:rPr lang="zh-CN" altLang="en-US" sz="2000" b="1" dirty="0">
                  <a:solidFill>
                    <a:srgbClr val="CC0000"/>
                  </a:solidFill>
                  <a:latin typeface="Arial" panose="020B0604020202020204" pitchFamily="34" charset="0"/>
                  <a:ea typeface="宋体" panose="02010600030101010101" pitchFamily="2" charset="-122"/>
                  <a:sym typeface="Arial" panose="020B0604020202020204" pitchFamily="34" charset="0"/>
                </a:rPr>
                <a:t>各班学生用书表</a:t>
              </a:r>
              <a:endParaRPr lang="zh-CN" altLang="en-US" dirty="0">
                <a:latin typeface="Arial" panose="020B0604020202020204" pitchFamily="34" charset="0"/>
                <a:ea typeface="宋体" panose="02010600030101010101" pitchFamily="2" charset="-122"/>
              </a:endParaRPr>
            </a:p>
          </p:txBody>
        </p:sp>
      </p:grpSp>
      <p:cxnSp>
        <p:nvCxnSpPr>
          <p:cNvPr id="30733" name="AutoShape 15"/>
          <p:cNvCxnSpPr>
            <a:stCxn id="30731" idx="2"/>
            <a:endCxn id="30728" idx="3"/>
          </p:cNvCxnSpPr>
          <p:nvPr/>
        </p:nvCxnSpPr>
        <p:spPr>
          <a:xfrm flipH="1">
            <a:off x="2686050" y="3390900"/>
            <a:ext cx="1050925" cy="1181100"/>
          </a:xfrm>
          <a:prstGeom prst="straightConnector1">
            <a:avLst/>
          </a:prstGeom>
          <a:ln w="76200" cap="flat" cmpd="sng">
            <a:solidFill>
              <a:schemeClr val="accent2"/>
            </a:solidFill>
            <a:prstDash val="solid"/>
            <a:miter/>
            <a:headEnd type="none" w="med" len="med"/>
            <a:tailEnd type="triangle" w="med" len="med"/>
          </a:ln>
        </p:spPr>
      </p:cxnSp>
      <p:grpSp>
        <p:nvGrpSpPr>
          <p:cNvPr id="30734" name="Group 16"/>
          <p:cNvGrpSpPr/>
          <p:nvPr/>
        </p:nvGrpSpPr>
        <p:grpSpPr>
          <a:xfrm>
            <a:off x="2765425" y="4419600"/>
            <a:ext cx="3048000" cy="1082675"/>
            <a:chOff x="0" y="0"/>
            <a:chExt cx="1920" cy="682"/>
          </a:xfrm>
        </p:grpSpPr>
        <p:sp>
          <p:nvSpPr>
            <p:cNvPr id="30735" name="AutoShape 17"/>
            <p:cNvSpPr/>
            <p:nvPr/>
          </p:nvSpPr>
          <p:spPr>
            <a:xfrm>
              <a:off x="624" y="0"/>
              <a:ext cx="624" cy="432"/>
            </a:xfrm>
            <a:prstGeom prst="flowChartMagneticDisk">
              <a:avLst/>
            </a:prstGeom>
            <a:noFill/>
            <a:ln w="38100" cap="flat" cmpd="sng">
              <a:solidFill>
                <a:schemeClr val="accent2"/>
              </a:solidFill>
              <a:prstDash val="solid"/>
              <a:miter/>
              <a:headEnd type="none" w="med" len="med"/>
              <a:tailEnd type="none" w="med" len="med"/>
            </a:ln>
          </p:spPr>
          <p:txBody>
            <a:bodyPr wrap="none" anchor="ctr"/>
            <a:lstStyle/>
            <a:p>
              <a:pPr algn="ctr" eaLnBrk="0" hangingPunct="0"/>
              <a:endParaRPr lang="zh-CN" altLang="zh-CN" sz="2000" b="1" dirty="0">
                <a:solidFill>
                  <a:srgbClr val="CC0000"/>
                </a:solidFill>
                <a:latin typeface="Arial" panose="020B0604020202020204" pitchFamily="34" charset="0"/>
                <a:ea typeface="黑体" panose="02010609060101010101" pitchFamily="49" charset="-122"/>
              </a:endParaRPr>
            </a:p>
          </p:txBody>
        </p:sp>
        <p:sp>
          <p:nvSpPr>
            <p:cNvPr id="30736" name="Rectangle 18"/>
            <p:cNvSpPr/>
            <p:nvPr/>
          </p:nvSpPr>
          <p:spPr>
            <a:xfrm>
              <a:off x="0" y="432"/>
              <a:ext cx="1920" cy="250"/>
            </a:xfrm>
            <a:prstGeom prst="rect">
              <a:avLst/>
            </a:prstGeom>
            <a:noFill/>
            <a:ln w="9525">
              <a:noFill/>
            </a:ln>
          </p:spPr>
          <p:txBody>
            <a:bodyPr anchor="t">
              <a:spAutoFit/>
            </a:bodyPr>
            <a:lstStyle/>
            <a:p>
              <a:pPr algn="ctr" eaLnBrk="0" hangingPunct="0"/>
              <a:r>
                <a:rPr lang="zh-CN" altLang="en-US" sz="2000" b="1" dirty="0">
                  <a:solidFill>
                    <a:srgbClr val="CC0000"/>
                  </a:solidFill>
                  <a:latin typeface="Arial" panose="020B0604020202020204" pitchFamily="34" charset="0"/>
                  <a:ea typeface="宋体" panose="02010600030101010101" pitchFamily="2" charset="-122"/>
                  <a:sym typeface="Arial" panose="020B0604020202020204" pitchFamily="34" charset="0"/>
                </a:rPr>
                <a:t>教材存量表</a:t>
              </a:r>
              <a:endParaRPr lang="zh-CN" altLang="en-US" dirty="0">
                <a:latin typeface="Arial" panose="020B0604020202020204" pitchFamily="34" charset="0"/>
                <a:ea typeface="宋体" panose="02010600030101010101" pitchFamily="2" charset="-122"/>
              </a:endParaRPr>
            </a:p>
          </p:txBody>
        </p:sp>
      </p:grpSp>
      <p:cxnSp>
        <p:nvCxnSpPr>
          <p:cNvPr id="30737" name="AutoShape 19"/>
          <p:cNvCxnSpPr>
            <a:stCxn id="30735" idx="2"/>
            <a:endCxn id="30728" idx="3"/>
          </p:cNvCxnSpPr>
          <p:nvPr/>
        </p:nvCxnSpPr>
        <p:spPr>
          <a:xfrm flipH="1" flipV="1">
            <a:off x="2686050" y="4572000"/>
            <a:ext cx="1050925" cy="190500"/>
          </a:xfrm>
          <a:prstGeom prst="straightConnector1">
            <a:avLst/>
          </a:prstGeom>
          <a:ln w="76200" cap="flat" cmpd="sng">
            <a:solidFill>
              <a:schemeClr val="accent2"/>
            </a:solidFill>
            <a:prstDash val="solid"/>
            <a:miter/>
            <a:headEnd type="triangle" w="med" len="med"/>
            <a:tailEnd type="triangle" w="med" len="med"/>
          </a:ln>
        </p:spPr>
      </p:cxnSp>
      <p:sp>
        <p:nvSpPr>
          <p:cNvPr id="30738" name="AutoShape 20"/>
          <p:cNvSpPr/>
          <p:nvPr/>
        </p:nvSpPr>
        <p:spPr>
          <a:xfrm>
            <a:off x="1089025" y="5638800"/>
            <a:ext cx="1524000" cy="685800"/>
          </a:xfrm>
          <a:prstGeom prst="flowChartDocument">
            <a:avLst/>
          </a:prstGeom>
          <a:noFill/>
          <a:ln w="38100" cap="flat" cmpd="sng">
            <a:solidFill>
              <a:schemeClr val="accent2"/>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Arial" panose="020B0604020202020204" pitchFamily="34" charset="0"/>
                <a:ea typeface="黑体" panose="02010609060101010101" pitchFamily="49" charset="-122"/>
              </a:rPr>
              <a:t>发单</a:t>
            </a:r>
            <a:endParaRPr lang="zh-CN" altLang="en-US" dirty="0">
              <a:latin typeface="Arial" panose="020B0604020202020204" pitchFamily="34" charset="0"/>
              <a:ea typeface="宋体" panose="02010600030101010101" pitchFamily="2" charset="-122"/>
            </a:endParaRPr>
          </a:p>
        </p:txBody>
      </p:sp>
      <p:cxnSp>
        <p:nvCxnSpPr>
          <p:cNvPr id="30739" name="AutoShape 21"/>
          <p:cNvCxnSpPr>
            <a:stCxn id="30728" idx="2"/>
            <a:endCxn id="30738" idx="0"/>
          </p:cNvCxnSpPr>
          <p:nvPr/>
        </p:nvCxnSpPr>
        <p:spPr>
          <a:xfrm rot="5400000">
            <a:off x="1573213" y="5326063"/>
            <a:ext cx="571500" cy="15875"/>
          </a:xfrm>
          <a:prstGeom prst="bentConnector3">
            <a:avLst>
              <a:gd name="adj1" fmla="val 50000"/>
            </a:avLst>
          </a:prstGeom>
          <a:ln w="76200" cap="flat" cmpd="sng">
            <a:solidFill>
              <a:schemeClr val="accent2"/>
            </a:solidFill>
            <a:prstDash val="solid"/>
            <a:miter/>
            <a:headEnd type="none" w="med" len="med"/>
            <a:tailEnd type="triangle" w="med" len="med"/>
          </a:ln>
        </p:spPr>
      </p:cxnSp>
      <p:sp>
        <p:nvSpPr>
          <p:cNvPr id="30740" name="AutoShape 22"/>
          <p:cNvSpPr/>
          <p:nvPr/>
        </p:nvSpPr>
        <p:spPr>
          <a:xfrm>
            <a:off x="6781800" y="5562600"/>
            <a:ext cx="1524000" cy="838200"/>
          </a:xfrm>
          <a:prstGeom prst="flowChartManualOperation">
            <a:avLst/>
          </a:prstGeom>
          <a:noFill/>
          <a:ln w="38100" cap="flat" cmpd="sng">
            <a:solidFill>
              <a:schemeClr val="accent2"/>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Arial" panose="020B0604020202020204" pitchFamily="34" charset="0"/>
                <a:ea typeface="黑体" panose="02010609060101010101" pitchFamily="49" charset="-122"/>
              </a:rPr>
              <a:t>收书费</a:t>
            </a:r>
            <a:endParaRPr lang="zh-CN" altLang="en-US" dirty="0">
              <a:latin typeface="Arial" panose="020B0604020202020204" pitchFamily="34" charset="0"/>
              <a:ea typeface="宋体" panose="02010600030101010101" pitchFamily="2" charset="-122"/>
            </a:endParaRPr>
          </a:p>
        </p:txBody>
      </p:sp>
      <p:cxnSp>
        <p:nvCxnSpPr>
          <p:cNvPr id="30741" name="AutoShape 23"/>
          <p:cNvCxnSpPr>
            <a:stCxn id="30738" idx="3"/>
            <a:endCxn id="30740" idx="1"/>
          </p:cNvCxnSpPr>
          <p:nvPr/>
        </p:nvCxnSpPr>
        <p:spPr>
          <a:xfrm>
            <a:off x="2632075" y="5981700"/>
            <a:ext cx="4284663" cy="0"/>
          </a:xfrm>
          <a:prstGeom prst="straightConnector1">
            <a:avLst/>
          </a:prstGeom>
          <a:ln w="76200" cap="flat" cmpd="sng">
            <a:solidFill>
              <a:schemeClr val="accent2"/>
            </a:solidFill>
            <a:prstDash val="solid"/>
            <a:miter/>
            <a:headEnd type="none" w="med" len="med"/>
            <a:tailEnd type="triangle" w="med" len="med"/>
          </a:ln>
        </p:spPr>
      </p:cxnSp>
      <p:sp>
        <p:nvSpPr>
          <p:cNvPr id="30742" name="AutoShape 26"/>
          <p:cNvSpPr/>
          <p:nvPr/>
        </p:nvSpPr>
        <p:spPr>
          <a:xfrm>
            <a:off x="6761163" y="1828800"/>
            <a:ext cx="1524000" cy="685800"/>
          </a:xfrm>
          <a:prstGeom prst="flowChartDocument">
            <a:avLst/>
          </a:prstGeom>
          <a:noFill/>
          <a:ln w="38100" cap="flat" cmpd="sng">
            <a:solidFill>
              <a:schemeClr val="accent2"/>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Arial" panose="020B0604020202020204" pitchFamily="34" charset="0"/>
                <a:ea typeface="黑体" panose="02010609060101010101" pitchFamily="49" charset="-122"/>
              </a:rPr>
              <a:t>领书单</a:t>
            </a:r>
            <a:endParaRPr lang="zh-CN" altLang="en-US" dirty="0">
              <a:latin typeface="Arial" panose="020B0604020202020204" pitchFamily="34" charset="0"/>
              <a:ea typeface="宋体" panose="02010600030101010101" pitchFamily="2" charset="-122"/>
            </a:endParaRPr>
          </a:p>
        </p:txBody>
      </p:sp>
      <p:sp>
        <p:nvSpPr>
          <p:cNvPr id="30743" name="AutoShape 27"/>
          <p:cNvSpPr/>
          <p:nvPr/>
        </p:nvSpPr>
        <p:spPr>
          <a:xfrm>
            <a:off x="6750050" y="4114800"/>
            <a:ext cx="1600200" cy="914400"/>
          </a:xfrm>
          <a:prstGeom prst="flowChartProcess">
            <a:avLst/>
          </a:prstGeom>
          <a:noFill/>
          <a:ln w="38100" cap="flat" cmpd="sng">
            <a:solidFill>
              <a:schemeClr val="accent2"/>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Arial" panose="020B0604020202020204" pitchFamily="34" charset="0"/>
                <a:ea typeface="黑体" panose="02010609060101010101" pitchFamily="49" charset="-122"/>
              </a:rPr>
              <a:t>开领书单</a:t>
            </a:r>
            <a:endParaRPr lang="zh-CN" altLang="en-US" dirty="0">
              <a:latin typeface="Arial" panose="020B0604020202020204" pitchFamily="34" charset="0"/>
              <a:ea typeface="宋体" panose="02010600030101010101" pitchFamily="2" charset="-122"/>
            </a:endParaRPr>
          </a:p>
        </p:txBody>
      </p:sp>
      <p:grpSp>
        <p:nvGrpSpPr>
          <p:cNvPr id="30744" name="Group 28"/>
          <p:cNvGrpSpPr/>
          <p:nvPr/>
        </p:nvGrpSpPr>
        <p:grpSpPr>
          <a:xfrm>
            <a:off x="4289425" y="3276600"/>
            <a:ext cx="3048000" cy="1066800"/>
            <a:chOff x="0" y="0"/>
            <a:chExt cx="1920" cy="672"/>
          </a:xfrm>
        </p:grpSpPr>
        <p:sp>
          <p:nvSpPr>
            <p:cNvPr id="30745" name="AutoShape 29"/>
            <p:cNvSpPr/>
            <p:nvPr/>
          </p:nvSpPr>
          <p:spPr>
            <a:xfrm>
              <a:off x="624" y="240"/>
              <a:ext cx="624" cy="432"/>
            </a:xfrm>
            <a:prstGeom prst="flowChartMagneticDisk">
              <a:avLst/>
            </a:prstGeom>
            <a:noFill/>
            <a:ln w="38100" cap="flat" cmpd="sng">
              <a:solidFill>
                <a:srgbClr val="FF9900"/>
              </a:solidFill>
              <a:prstDash val="solid"/>
              <a:miter/>
              <a:headEnd type="none" w="med" len="med"/>
              <a:tailEnd type="none" w="med" len="med"/>
            </a:ln>
          </p:spPr>
          <p:txBody>
            <a:bodyPr wrap="none" anchor="ctr"/>
            <a:lstStyle/>
            <a:p>
              <a:pPr algn="ctr" eaLnBrk="0" hangingPunct="0"/>
              <a:endParaRPr lang="zh-CN" altLang="zh-CN" sz="2000" b="1" dirty="0">
                <a:solidFill>
                  <a:srgbClr val="CC0000"/>
                </a:solidFill>
                <a:latin typeface="Arial" panose="020B0604020202020204" pitchFamily="34" charset="0"/>
                <a:ea typeface="黑体" panose="02010609060101010101" pitchFamily="49" charset="-122"/>
              </a:endParaRPr>
            </a:p>
          </p:txBody>
        </p:sp>
        <p:sp>
          <p:nvSpPr>
            <p:cNvPr id="30746" name="Rectangle 30"/>
            <p:cNvSpPr/>
            <p:nvPr/>
          </p:nvSpPr>
          <p:spPr>
            <a:xfrm>
              <a:off x="0" y="0"/>
              <a:ext cx="1920" cy="250"/>
            </a:xfrm>
            <a:prstGeom prst="rect">
              <a:avLst/>
            </a:prstGeom>
            <a:noFill/>
            <a:ln w="9525">
              <a:noFill/>
            </a:ln>
          </p:spPr>
          <p:txBody>
            <a:bodyPr anchor="t">
              <a:spAutoFit/>
            </a:bodyPr>
            <a:lstStyle/>
            <a:p>
              <a:pPr algn="ctr" eaLnBrk="0" hangingPunct="0"/>
              <a:r>
                <a:rPr lang="zh-CN" altLang="en-US" sz="2000" b="1" dirty="0">
                  <a:solidFill>
                    <a:srgbClr val="CC0000"/>
                  </a:solidFill>
                  <a:latin typeface="Arial" panose="020B0604020202020204" pitchFamily="34" charset="0"/>
                  <a:ea typeface="宋体" panose="02010600030101010101" pitchFamily="2" charset="-122"/>
                  <a:sym typeface="Arial" panose="020B0604020202020204" pitchFamily="34" charset="0"/>
                </a:rPr>
                <a:t>售出登记表</a:t>
              </a:r>
              <a:endParaRPr lang="zh-CN" altLang="en-US" dirty="0">
                <a:latin typeface="Arial" panose="020B0604020202020204" pitchFamily="34" charset="0"/>
                <a:ea typeface="宋体" panose="02010600030101010101" pitchFamily="2" charset="-122"/>
              </a:endParaRPr>
            </a:p>
          </p:txBody>
        </p:sp>
      </p:grpSp>
      <p:cxnSp>
        <p:nvCxnSpPr>
          <p:cNvPr id="30747" name="AutoShape 31"/>
          <p:cNvCxnSpPr>
            <a:stCxn id="30740" idx="0"/>
            <a:endCxn id="30743" idx="2"/>
          </p:cNvCxnSpPr>
          <p:nvPr/>
        </p:nvCxnSpPr>
        <p:spPr>
          <a:xfrm flipV="1">
            <a:off x="7543800" y="5048250"/>
            <a:ext cx="6350" cy="495300"/>
          </a:xfrm>
          <a:prstGeom prst="straightConnector1">
            <a:avLst/>
          </a:prstGeom>
          <a:ln w="76200" cap="flat" cmpd="sng">
            <a:solidFill>
              <a:schemeClr val="accent2"/>
            </a:solidFill>
            <a:prstDash val="solid"/>
            <a:miter/>
            <a:headEnd type="none" w="med" len="med"/>
            <a:tailEnd type="triangle" w="med" len="med"/>
          </a:ln>
        </p:spPr>
      </p:cxnSp>
      <p:cxnSp>
        <p:nvCxnSpPr>
          <p:cNvPr id="30748" name="AutoShape 32"/>
          <p:cNvCxnSpPr>
            <a:stCxn id="30743" idx="0"/>
            <a:endCxn id="30742" idx="2"/>
          </p:cNvCxnSpPr>
          <p:nvPr/>
        </p:nvCxnSpPr>
        <p:spPr>
          <a:xfrm flipH="1" flipV="1">
            <a:off x="7523163" y="2495550"/>
            <a:ext cx="26987" cy="1600200"/>
          </a:xfrm>
          <a:prstGeom prst="straightConnector1">
            <a:avLst/>
          </a:prstGeom>
          <a:ln w="76200" cap="flat" cmpd="sng">
            <a:solidFill>
              <a:schemeClr val="accent2"/>
            </a:solidFill>
            <a:prstDash val="solid"/>
            <a:miter/>
            <a:headEnd type="none" w="med" len="med"/>
            <a:tailEnd type="triangle" w="med" len="med"/>
          </a:ln>
        </p:spPr>
      </p:cxnSp>
      <p:cxnSp>
        <p:nvCxnSpPr>
          <p:cNvPr id="30749" name="AutoShape 34"/>
          <p:cNvCxnSpPr>
            <a:stCxn id="30743" idx="1"/>
            <a:endCxn id="30745" idx="4"/>
          </p:cNvCxnSpPr>
          <p:nvPr/>
        </p:nvCxnSpPr>
        <p:spPr>
          <a:xfrm flipH="1" flipV="1">
            <a:off x="6289675" y="4000500"/>
            <a:ext cx="441325" cy="571500"/>
          </a:xfrm>
          <a:prstGeom prst="straightConnector1">
            <a:avLst/>
          </a:prstGeom>
          <a:ln w="76200" cap="flat" cmpd="sng">
            <a:solidFill>
              <a:srgbClr val="FF9900"/>
            </a:solidFill>
            <a:prstDash val="solid"/>
            <a:miter/>
            <a:headEnd type="triangle" w="med" len="med"/>
            <a:tailEnd type="none" w="med" len="med"/>
          </a:ln>
        </p:spPr>
      </p:cxnSp>
      <p:cxnSp>
        <p:nvCxnSpPr>
          <p:cNvPr id="30750" name="AutoShape 35"/>
          <p:cNvCxnSpPr>
            <a:stCxn id="30745" idx="2"/>
            <a:endCxn id="30728" idx="3"/>
          </p:cNvCxnSpPr>
          <p:nvPr/>
        </p:nvCxnSpPr>
        <p:spPr>
          <a:xfrm flipH="1">
            <a:off x="2686050" y="4000500"/>
            <a:ext cx="2574925" cy="571500"/>
          </a:xfrm>
          <a:prstGeom prst="straightConnector1">
            <a:avLst/>
          </a:prstGeom>
          <a:ln w="76200" cap="flat" cmpd="sng">
            <a:solidFill>
              <a:srgbClr val="FF9900"/>
            </a:solidFill>
            <a:prstDash val="solid"/>
            <a:miter/>
            <a:headEnd type="triangle" w="med" len="med"/>
            <a:tailEnd type="triangle" w="med" len="med"/>
          </a:ln>
        </p:spPr>
      </p:cxnSp>
      <p:sp>
        <p:nvSpPr>
          <p:cNvPr id="30751" name="AutoShape 36"/>
          <p:cNvSpPr/>
          <p:nvPr/>
        </p:nvSpPr>
        <p:spPr>
          <a:xfrm>
            <a:off x="3505200" y="1676400"/>
            <a:ext cx="1524000" cy="838200"/>
          </a:xfrm>
          <a:prstGeom prst="flowChartManualOperation">
            <a:avLst/>
          </a:prstGeom>
          <a:noFill/>
          <a:ln w="38100" cap="flat" cmpd="sng">
            <a:solidFill>
              <a:schemeClr val="accent2"/>
            </a:solidFill>
            <a:prstDash val="solid"/>
            <a:miter/>
            <a:headEnd type="none" w="med" len="med"/>
            <a:tailEnd type="none" w="med" len="med"/>
          </a:ln>
        </p:spPr>
        <p:txBody>
          <a:bodyPr wrap="none" anchor="ct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学生填写</a:t>
            </a:r>
            <a:endParaRPr lang="zh-CN" altLang="en-US" sz="24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CC0000"/>
                </a:solidFill>
                <a:latin typeface="Arial" panose="020B0604020202020204" pitchFamily="34" charset="0"/>
                <a:ea typeface="黑体" panose="02010609060101010101" pitchFamily="49" charset="-122"/>
              </a:rPr>
              <a:t>购书单</a:t>
            </a:r>
            <a:endParaRPr lang="zh-CN" altLang="en-US" dirty="0">
              <a:latin typeface="Arial" panose="020B0604020202020204" pitchFamily="34" charset="0"/>
              <a:ea typeface="宋体" panose="02010600030101010101" pitchFamily="2" charset="-122"/>
            </a:endParaRPr>
          </a:p>
        </p:txBody>
      </p:sp>
      <p:cxnSp>
        <p:nvCxnSpPr>
          <p:cNvPr id="30752" name="AutoShape 37"/>
          <p:cNvCxnSpPr>
            <a:stCxn id="30745" idx="2"/>
            <a:endCxn id="30728" idx="3"/>
          </p:cNvCxnSpPr>
          <p:nvPr/>
        </p:nvCxnSpPr>
        <p:spPr>
          <a:xfrm flipH="1">
            <a:off x="2632075" y="2095500"/>
            <a:ext cx="1008063" cy="76200"/>
          </a:xfrm>
          <a:prstGeom prst="straightConnector1">
            <a:avLst/>
          </a:prstGeom>
          <a:ln w="76200" cap="flat" cmpd="sng">
            <a:solidFill>
              <a:schemeClr val="accent2"/>
            </a:solidFill>
            <a:prstDash val="solid"/>
            <a:miter/>
            <a:headEnd type="none" w="med" len="med"/>
            <a:tailEnd type="triangle" w="med" len="med"/>
          </a:ln>
        </p:spPr>
      </p:cxnSp>
      <p:sp>
        <p:nvSpPr>
          <p:cNvPr id="30753" name="AutoShape 38"/>
          <p:cNvSpPr/>
          <p:nvPr/>
        </p:nvSpPr>
        <p:spPr>
          <a:xfrm>
            <a:off x="990600" y="2819400"/>
            <a:ext cx="1752600" cy="914400"/>
          </a:xfrm>
          <a:prstGeom prst="flowChartManualInput">
            <a:avLst/>
          </a:prstGeom>
          <a:noFill/>
          <a:ln w="38100" cap="flat" cmpd="sng">
            <a:solidFill>
              <a:schemeClr val="accent2"/>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Arial" panose="020B0604020202020204" pitchFamily="34" charset="0"/>
                <a:ea typeface="黑体" panose="02010609060101010101" pitchFamily="49" charset="-122"/>
              </a:rPr>
              <a:t>审核学生信息</a:t>
            </a:r>
            <a:endParaRPr lang="zh-CN" altLang="en-US" sz="22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200" b="1" dirty="0">
                <a:solidFill>
                  <a:srgbClr val="CC0000"/>
                </a:solidFill>
                <a:latin typeface="Arial" panose="020B0604020202020204" pitchFamily="34" charset="0"/>
                <a:ea typeface="黑体" panose="02010609060101010101" pitchFamily="49" charset="-122"/>
              </a:rPr>
              <a:t>输入购书单</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8178"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178179"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78180"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2.</a:t>
            </a:r>
            <a:r>
              <a:rPr lang="zh-CN" altLang="en-US" dirty="0"/>
              <a:t>判定表</a:t>
            </a:r>
            <a:r>
              <a:rPr lang="en-US" altLang="zh-CN" dirty="0"/>
              <a:t>[1/5]</a:t>
            </a:r>
            <a:endParaRPr lang="zh-CN" altLang="en-US" dirty="0"/>
          </a:p>
        </p:txBody>
      </p:sp>
      <p:sp>
        <p:nvSpPr>
          <p:cNvPr id="178181" name="Rectangle 3"/>
          <p:cNvSpPr>
            <a:spLocks noGrp="1"/>
          </p:cNvSpPr>
          <p:nvPr>
            <p:ph type="subTitle" idx="1"/>
          </p:nvPr>
        </p:nvSpPr>
        <p:spPr>
          <a:xfrm>
            <a:off x="468313" y="1052513"/>
            <a:ext cx="8229600" cy="5073650"/>
          </a:xfrm>
        </p:spPr>
        <p:txBody>
          <a:bodyPr vert="horz" wrap="square" lIns="91440" tIns="45720" rIns="91440" bIns="45720" anchor="t"/>
          <a:lstStyle/>
          <a:p>
            <a:pPr marL="742950" lvl="1" indent="-285750" algn="l" defTabSz="0" eaLnBrk="1" hangingPunct="1">
              <a:buSzPct val="75000"/>
              <a:buChar char="n"/>
            </a:pPr>
            <a:r>
              <a:rPr lang="zh-CN" altLang="en-US" dirty="0">
                <a:latin typeface="+mn-lt"/>
                <a:ea typeface="+mn-ea"/>
                <a:sym typeface="Arial" panose="020B0604020202020204" pitchFamily="34" charset="0"/>
              </a:rPr>
              <a:t>一组</a:t>
            </a:r>
            <a:r>
              <a:rPr lang="zh-CN" altLang="en-US" dirty="0">
                <a:solidFill>
                  <a:srgbClr val="0000FF"/>
                </a:solidFill>
                <a:latin typeface="+mn-lt"/>
                <a:ea typeface="+mn-ea"/>
                <a:sym typeface="Arial" panose="020B0604020202020204" pitchFamily="34" charset="0"/>
              </a:rPr>
              <a:t>条件取值的组合</a:t>
            </a:r>
            <a:r>
              <a:rPr lang="en-US" altLang="zh-CN" dirty="0">
                <a:latin typeface="+mn-lt"/>
                <a:ea typeface="+mn-ea"/>
                <a:sym typeface="Wingdings" panose="05000000000000000000" pitchFamily="2" charset="2"/>
              </a:rPr>
              <a:t></a:t>
            </a:r>
            <a:r>
              <a:rPr lang="zh-CN" altLang="en-US" dirty="0">
                <a:latin typeface="+mn-lt"/>
                <a:ea typeface="+mn-ea"/>
                <a:sym typeface="Wingdings" panose="05000000000000000000" pitchFamily="2" charset="2"/>
              </a:rPr>
              <a:t>加工逻辑的</a:t>
            </a:r>
            <a:r>
              <a:rPr lang="zh-CN" altLang="en-US" dirty="0">
                <a:solidFill>
                  <a:srgbClr val="0000FF"/>
                </a:solidFill>
                <a:latin typeface="+mn-lt"/>
                <a:ea typeface="+mn-ea"/>
                <a:sym typeface="Wingdings" panose="05000000000000000000" pitchFamily="2" charset="2"/>
              </a:rPr>
              <a:t>动作</a:t>
            </a:r>
            <a:r>
              <a:rPr lang="zh-CN" altLang="en-US" dirty="0">
                <a:latin typeface="+mn-lt"/>
                <a:ea typeface="+mn-ea"/>
                <a:sym typeface="Wingdings" panose="05000000000000000000" pitchFamily="2" charset="2"/>
              </a:rPr>
              <a:t>。</a:t>
            </a:r>
            <a:endParaRPr lang="zh-CN" altLang="en-US" dirty="0">
              <a:solidFill>
                <a:srgbClr val="CC0000"/>
              </a:solidFill>
              <a:latin typeface="+mn-lt"/>
              <a:ea typeface="+mn-ea"/>
              <a:sym typeface="Arial" panose="020B0604020202020204" pitchFamily="34" charset="0"/>
            </a:endParaRPr>
          </a:p>
        </p:txBody>
      </p:sp>
      <p:sp>
        <p:nvSpPr>
          <p:cNvPr id="167941" name="Rectangle 4"/>
          <p:cNvSpPr/>
          <p:nvPr/>
        </p:nvSpPr>
        <p:spPr>
          <a:xfrm>
            <a:off x="1066800" y="2057400"/>
            <a:ext cx="609600" cy="21336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条</a:t>
            </a:r>
            <a:endParaRPr lang="zh-CN" altLang="en-US" sz="2200" b="1" dirty="0">
              <a:solidFill>
                <a:srgbClr val="000000"/>
              </a:solidFill>
              <a:latin typeface="Arial" panose="020B0604020202020204" pitchFamily="34" charset="0"/>
              <a:ea typeface="黑体" panose="02010609060101010101" pitchFamily="49" charset="-122"/>
            </a:endParaRPr>
          </a:p>
          <a:p>
            <a:pPr algn="ctr" eaLnBrk="0" hangingPunct="0"/>
            <a:r>
              <a:rPr lang="zh-CN" altLang="en-US" sz="2200" b="1" dirty="0">
                <a:solidFill>
                  <a:srgbClr val="000000"/>
                </a:solidFill>
                <a:latin typeface="Arial" panose="020B0604020202020204" pitchFamily="34" charset="0"/>
                <a:ea typeface="黑体" panose="02010609060101010101" pitchFamily="49" charset="-122"/>
              </a:rPr>
              <a:t>件</a:t>
            </a:r>
            <a:endParaRPr lang="zh-CN" altLang="en-US" dirty="0">
              <a:latin typeface="Arial" panose="020B0604020202020204" pitchFamily="34" charset="0"/>
              <a:ea typeface="宋体" panose="02010600030101010101" pitchFamily="2" charset="-122"/>
            </a:endParaRPr>
          </a:p>
        </p:txBody>
      </p:sp>
      <p:sp>
        <p:nvSpPr>
          <p:cNvPr id="167942" name="Rectangle 5"/>
          <p:cNvSpPr/>
          <p:nvPr/>
        </p:nvSpPr>
        <p:spPr>
          <a:xfrm>
            <a:off x="1676400" y="2057400"/>
            <a:ext cx="2057400" cy="533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条件</a:t>
            </a:r>
            <a:r>
              <a:rPr lang="en-US" altLang="zh-CN" sz="2200" b="1" dirty="0">
                <a:solidFill>
                  <a:srgbClr val="000000"/>
                </a:solidFill>
                <a:latin typeface="Arial" panose="020B0604020202020204" pitchFamily="34" charset="0"/>
                <a:ea typeface="黑体" panose="02010609060101010101" pitchFamily="49" charset="-122"/>
              </a:rPr>
              <a:t>1</a:t>
            </a:r>
            <a:endParaRPr lang="zh-CN" altLang="en-US" dirty="0">
              <a:latin typeface="Arial" panose="020B0604020202020204" pitchFamily="34" charset="0"/>
              <a:ea typeface="宋体" panose="02010600030101010101" pitchFamily="2" charset="-122"/>
            </a:endParaRPr>
          </a:p>
        </p:txBody>
      </p:sp>
      <p:sp>
        <p:nvSpPr>
          <p:cNvPr id="167943" name="Rectangle 6"/>
          <p:cNvSpPr/>
          <p:nvPr/>
        </p:nvSpPr>
        <p:spPr>
          <a:xfrm>
            <a:off x="1676400" y="2590800"/>
            <a:ext cx="2057400" cy="533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条件</a:t>
            </a:r>
            <a:r>
              <a:rPr lang="en-US" altLang="zh-CN" sz="2200" b="1" dirty="0">
                <a:solidFill>
                  <a:srgbClr val="000000"/>
                </a:solidFill>
                <a:latin typeface="Arial" panose="020B0604020202020204" pitchFamily="34" charset="0"/>
                <a:ea typeface="黑体" panose="02010609060101010101" pitchFamily="49" charset="-122"/>
              </a:rPr>
              <a:t>2</a:t>
            </a:r>
            <a:endParaRPr lang="zh-CN" altLang="en-US" dirty="0">
              <a:latin typeface="Arial" panose="020B0604020202020204" pitchFamily="34" charset="0"/>
              <a:ea typeface="宋体" panose="02010600030101010101" pitchFamily="2" charset="-122"/>
            </a:endParaRPr>
          </a:p>
        </p:txBody>
      </p:sp>
      <p:sp>
        <p:nvSpPr>
          <p:cNvPr id="167944" name="Rectangle 7"/>
          <p:cNvSpPr/>
          <p:nvPr/>
        </p:nvSpPr>
        <p:spPr>
          <a:xfrm>
            <a:off x="1676400" y="3124200"/>
            <a:ext cx="2057400" cy="533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00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67945" name="Rectangle 8"/>
          <p:cNvSpPr/>
          <p:nvPr/>
        </p:nvSpPr>
        <p:spPr>
          <a:xfrm>
            <a:off x="1676400" y="3657600"/>
            <a:ext cx="2057400" cy="533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条件</a:t>
            </a:r>
            <a:r>
              <a:rPr lang="en-US" altLang="zh-CN" sz="2200" b="1" dirty="0">
                <a:solidFill>
                  <a:srgbClr val="000000"/>
                </a:solidFill>
                <a:latin typeface="Arial" panose="020B0604020202020204" pitchFamily="34" charset="0"/>
                <a:ea typeface="黑体" panose="02010609060101010101" pitchFamily="49" charset="-122"/>
              </a:rPr>
              <a:t>n</a:t>
            </a:r>
            <a:endParaRPr lang="zh-CN" altLang="en-US" dirty="0">
              <a:latin typeface="Arial" panose="020B0604020202020204" pitchFamily="34" charset="0"/>
              <a:ea typeface="宋体" panose="02010600030101010101" pitchFamily="2" charset="-122"/>
            </a:endParaRPr>
          </a:p>
        </p:txBody>
      </p:sp>
      <p:sp>
        <p:nvSpPr>
          <p:cNvPr id="167946" name="Rectangle 9"/>
          <p:cNvSpPr/>
          <p:nvPr/>
        </p:nvSpPr>
        <p:spPr>
          <a:xfrm>
            <a:off x="1066800" y="4191000"/>
            <a:ext cx="609600" cy="2133600"/>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动</a:t>
            </a:r>
            <a:endParaRPr lang="zh-CN" altLang="en-US" sz="2200" b="1" dirty="0">
              <a:solidFill>
                <a:srgbClr val="000000"/>
              </a:solidFill>
              <a:latin typeface="Arial" panose="020B0604020202020204" pitchFamily="34" charset="0"/>
              <a:ea typeface="黑体" panose="02010609060101010101" pitchFamily="49" charset="-122"/>
            </a:endParaRPr>
          </a:p>
          <a:p>
            <a:pPr algn="ctr" eaLnBrk="0" hangingPunct="0"/>
            <a:r>
              <a:rPr lang="zh-CN" altLang="en-US" sz="2200" b="1" dirty="0">
                <a:solidFill>
                  <a:srgbClr val="000000"/>
                </a:solidFill>
                <a:latin typeface="Arial" panose="020B0604020202020204" pitchFamily="34" charset="0"/>
                <a:ea typeface="黑体" panose="02010609060101010101" pitchFamily="49" charset="-122"/>
              </a:rPr>
              <a:t>作</a:t>
            </a:r>
            <a:endParaRPr lang="zh-CN" altLang="en-US" dirty="0">
              <a:latin typeface="Arial" panose="020B0604020202020204" pitchFamily="34" charset="0"/>
              <a:ea typeface="宋体" panose="02010600030101010101" pitchFamily="2" charset="-122"/>
            </a:endParaRPr>
          </a:p>
        </p:txBody>
      </p:sp>
      <p:sp>
        <p:nvSpPr>
          <p:cNvPr id="167947" name="Rectangle 10"/>
          <p:cNvSpPr/>
          <p:nvPr/>
        </p:nvSpPr>
        <p:spPr>
          <a:xfrm>
            <a:off x="1676400" y="4191000"/>
            <a:ext cx="2057400" cy="533400"/>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动作</a:t>
            </a:r>
            <a:r>
              <a:rPr lang="en-US" altLang="zh-CN" sz="2200" b="1" dirty="0">
                <a:solidFill>
                  <a:srgbClr val="000000"/>
                </a:solidFill>
                <a:latin typeface="Arial" panose="020B0604020202020204" pitchFamily="34" charset="0"/>
                <a:ea typeface="黑体" panose="02010609060101010101" pitchFamily="49" charset="-122"/>
              </a:rPr>
              <a:t>1</a:t>
            </a:r>
            <a:endParaRPr lang="zh-CN" altLang="en-US" dirty="0">
              <a:latin typeface="Arial" panose="020B0604020202020204" pitchFamily="34" charset="0"/>
              <a:ea typeface="宋体" panose="02010600030101010101" pitchFamily="2" charset="-122"/>
            </a:endParaRPr>
          </a:p>
        </p:txBody>
      </p:sp>
      <p:sp>
        <p:nvSpPr>
          <p:cNvPr id="167948" name="Rectangle 11"/>
          <p:cNvSpPr/>
          <p:nvPr/>
        </p:nvSpPr>
        <p:spPr>
          <a:xfrm>
            <a:off x="1676400" y="4724400"/>
            <a:ext cx="2057400" cy="533400"/>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动作</a:t>
            </a:r>
            <a:r>
              <a:rPr lang="en-US" altLang="zh-CN" sz="2200" b="1" dirty="0">
                <a:solidFill>
                  <a:srgbClr val="000000"/>
                </a:solidFill>
                <a:latin typeface="Arial" panose="020B0604020202020204" pitchFamily="34" charset="0"/>
                <a:ea typeface="黑体" panose="02010609060101010101" pitchFamily="49" charset="-122"/>
              </a:rPr>
              <a:t>2</a:t>
            </a:r>
            <a:endParaRPr lang="zh-CN" altLang="en-US" dirty="0">
              <a:latin typeface="Arial" panose="020B0604020202020204" pitchFamily="34" charset="0"/>
              <a:ea typeface="宋体" panose="02010600030101010101" pitchFamily="2" charset="-122"/>
            </a:endParaRPr>
          </a:p>
        </p:txBody>
      </p:sp>
      <p:sp>
        <p:nvSpPr>
          <p:cNvPr id="167949" name="Rectangle 12"/>
          <p:cNvSpPr/>
          <p:nvPr/>
        </p:nvSpPr>
        <p:spPr>
          <a:xfrm>
            <a:off x="1676400" y="5257800"/>
            <a:ext cx="2057400" cy="533400"/>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00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67950" name="Rectangle 13"/>
          <p:cNvSpPr/>
          <p:nvPr/>
        </p:nvSpPr>
        <p:spPr>
          <a:xfrm>
            <a:off x="1676400" y="5791200"/>
            <a:ext cx="2057400" cy="533400"/>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动作</a:t>
            </a:r>
            <a:r>
              <a:rPr lang="en-US" altLang="zh-CN" sz="2200" b="1" dirty="0">
                <a:solidFill>
                  <a:srgbClr val="000000"/>
                </a:solidFill>
                <a:latin typeface="Arial" panose="020B0604020202020204" pitchFamily="34" charset="0"/>
                <a:ea typeface="黑体" panose="02010609060101010101" pitchFamily="49" charset="-122"/>
              </a:rPr>
              <a:t>n</a:t>
            </a:r>
            <a:endParaRPr lang="zh-CN" altLang="en-US" dirty="0">
              <a:latin typeface="Arial" panose="020B0604020202020204" pitchFamily="34" charset="0"/>
              <a:ea typeface="宋体" panose="02010600030101010101" pitchFamily="2" charset="-122"/>
            </a:endParaRPr>
          </a:p>
        </p:txBody>
      </p:sp>
      <p:sp>
        <p:nvSpPr>
          <p:cNvPr id="167951" name="Rectangle 14"/>
          <p:cNvSpPr/>
          <p:nvPr/>
        </p:nvSpPr>
        <p:spPr>
          <a:xfrm>
            <a:off x="3733800" y="2057400"/>
            <a:ext cx="4038600" cy="21336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条件取值的组合</a:t>
            </a:r>
            <a:endParaRPr lang="zh-CN" altLang="en-US" dirty="0">
              <a:latin typeface="Arial" panose="020B0604020202020204" pitchFamily="34" charset="0"/>
              <a:ea typeface="宋体" panose="02010600030101010101" pitchFamily="2" charset="-122"/>
            </a:endParaRPr>
          </a:p>
        </p:txBody>
      </p:sp>
      <p:sp>
        <p:nvSpPr>
          <p:cNvPr id="167952" name="Rectangle 15"/>
          <p:cNvSpPr/>
          <p:nvPr/>
        </p:nvSpPr>
        <p:spPr>
          <a:xfrm>
            <a:off x="3733800" y="4191000"/>
            <a:ext cx="4038600" cy="2133600"/>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动作</a:t>
            </a:r>
            <a:endParaRPr lang="zh-CN" altLang="en-US" dirty="0">
              <a:latin typeface="Arial" panose="020B0604020202020204" pitchFamily="34" charset="0"/>
              <a:ea typeface="宋体" panose="02010600030101010101" pitchFamily="2" charset="-122"/>
            </a:endParaRPr>
          </a:p>
        </p:txBody>
      </p:sp>
      <p:sp>
        <p:nvSpPr>
          <p:cNvPr id="167953" name="AutoShape 16"/>
          <p:cNvSpPr/>
          <p:nvPr/>
        </p:nvSpPr>
        <p:spPr>
          <a:xfrm>
            <a:off x="6553200" y="2057400"/>
            <a:ext cx="762000" cy="4267200"/>
          </a:xfrm>
          <a:prstGeom prst="roundRect">
            <a:avLst>
              <a:gd name="adj" fmla="val 16667"/>
            </a:avLst>
          </a:prstGeom>
          <a:noFill/>
          <a:ln w="50800"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67954" name="AutoShape 17"/>
          <p:cNvSpPr/>
          <p:nvPr/>
        </p:nvSpPr>
        <p:spPr>
          <a:xfrm>
            <a:off x="8039100" y="2743200"/>
            <a:ext cx="914400" cy="914400"/>
          </a:xfrm>
          <a:prstGeom prst="borderCallout1">
            <a:avLst>
              <a:gd name="adj1" fmla="val -8329"/>
              <a:gd name="adj2" fmla="val 87500"/>
              <a:gd name="adj3" fmla="val -8329"/>
              <a:gd name="adj4" fmla="val -62500"/>
            </a:avLst>
          </a:prstGeom>
          <a:solidFill>
            <a:srgbClr val="FF0000"/>
          </a:solidFill>
          <a:ln w="38100" cap="flat" cmpd="sng">
            <a:solidFill>
              <a:srgbClr val="FF0000"/>
            </a:solidFill>
            <a:prstDash val="solid"/>
            <a:miter/>
            <a:headEnd type="none" w="med" len="med"/>
            <a:tailEnd type="none" w="med" len="med"/>
          </a:ln>
        </p:spPr>
        <p:txBody>
          <a:bodyPr anchor="ctr" anchorCtr="1"/>
          <a:lstStyle/>
          <a:p>
            <a:pPr algn="ctr" eaLnBrk="0" hangingPunct="0"/>
            <a:r>
              <a:rPr lang="zh-CN" altLang="en-US" sz="2400" b="1" dirty="0">
                <a:solidFill>
                  <a:schemeClr val="bg1"/>
                </a:solidFill>
                <a:latin typeface="Arial" panose="020B0604020202020204" pitchFamily="34" charset="0"/>
                <a:ea typeface="黑体" panose="02010609060101010101" pitchFamily="49" charset="-122"/>
              </a:rPr>
              <a:t>规</a:t>
            </a:r>
            <a:endParaRPr lang="zh-CN" altLang="en-US" sz="2400" b="1" dirty="0">
              <a:solidFill>
                <a:schemeClr val="bg1"/>
              </a:solidFill>
              <a:latin typeface="Arial" panose="020B0604020202020204" pitchFamily="34" charset="0"/>
              <a:ea typeface="黑体" panose="02010609060101010101" pitchFamily="49" charset="-122"/>
            </a:endParaRPr>
          </a:p>
          <a:p>
            <a:pPr algn="ctr" eaLnBrk="0" hangingPunct="0"/>
            <a:r>
              <a:rPr lang="zh-CN" altLang="en-US" sz="2400" b="1" dirty="0">
                <a:solidFill>
                  <a:schemeClr val="bg1"/>
                </a:solidFill>
                <a:latin typeface="Arial" panose="020B0604020202020204" pitchFamily="34" charset="0"/>
                <a:ea typeface="黑体" panose="02010609060101010101" pitchFamily="49" charset="-122"/>
              </a:rPr>
              <a:t>则</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67941"/>
                                        </p:tgtEl>
                                        <p:attrNameLst>
                                          <p:attrName>style.visibility</p:attrName>
                                        </p:attrNameLst>
                                      </p:cBhvr>
                                      <p:to>
                                        <p:strVal val="visible"/>
                                      </p:to>
                                    </p:set>
                                    <p:animEffect filter="strips(downRight)">
                                      <p:cBhvr>
                                        <p:cTn id="7" dur="500"/>
                                        <p:tgtEl>
                                          <p:spTgt spid="16794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67942"/>
                                        </p:tgtEl>
                                        <p:attrNameLst>
                                          <p:attrName>style.visibility</p:attrName>
                                        </p:attrNameLst>
                                      </p:cBhvr>
                                      <p:to>
                                        <p:strVal val="visible"/>
                                      </p:to>
                                    </p:set>
                                    <p:animEffect filter="strips(downRight)">
                                      <p:cBhvr>
                                        <p:cTn id="12" dur="500"/>
                                        <p:tgtEl>
                                          <p:spTgt spid="16794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67943"/>
                                        </p:tgtEl>
                                        <p:attrNameLst>
                                          <p:attrName>style.visibility</p:attrName>
                                        </p:attrNameLst>
                                      </p:cBhvr>
                                      <p:to>
                                        <p:strVal val="visible"/>
                                      </p:to>
                                    </p:set>
                                    <p:animEffect filter="strips(downRight)">
                                      <p:cBhvr>
                                        <p:cTn id="17" dur="500"/>
                                        <p:tgtEl>
                                          <p:spTgt spid="167943"/>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67944"/>
                                        </p:tgtEl>
                                        <p:attrNameLst>
                                          <p:attrName>style.visibility</p:attrName>
                                        </p:attrNameLst>
                                      </p:cBhvr>
                                      <p:to>
                                        <p:strVal val="visible"/>
                                      </p:to>
                                    </p:set>
                                    <p:animEffect filter="strips(downRight)">
                                      <p:cBhvr>
                                        <p:cTn id="22" dur="500"/>
                                        <p:tgtEl>
                                          <p:spTgt spid="167944"/>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67945"/>
                                        </p:tgtEl>
                                        <p:attrNameLst>
                                          <p:attrName>style.visibility</p:attrName>
                                        </p:attrNameLst>
                                      </p:cBhvr>
                                      <p:to>
                                        <p:strVal val="visible"/>
                                      </p:to>
                                    </p:set>
                                    <p:animEffect filter="strips(downRight)">
                                      <p:cBhvr>
                                        <p:cTn id="27" dur="500"/>
                                        <p:tgtEl>
                                          <p:spTgt spid="167945"/>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67946"/>
                                        </p:tgtEl>
                                        <p:attrNameLst>
                                          <p:attrName>style.visibility</p:attrName>
                                        </p:attrNameLst>
                                      </p:cBhvr>
                                      <p:to>
                                        <p:strVal val="visible"/>
                                      </p:to>
                                    </p:set>
                                    <p:animEffect filter="strips(downRight)">
                                      <p:cBhvr>
                                        <p:cTn id="32" dur="500"/>
                                        <p:tgtEl>
                                          <p:spTgt spid="167946"/>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67947"/>
                                        </p:tgtEl>
                                        <p:attrNameLst>
                                          <p:attrName>style.visibility</p:attrName>
                                        </p:attrNameLst>
                                      </p:cBhvr>
                                      <p:to>
                                        <p:strVal val="visible"/>
                                      </p:to>
                                    </p:set>
                                    <p:animEffect filter="strips(downRight)">
                                      <p:cBhvr>
                                        <p:cTn id="37" dur="500"/>
                                        <p:tgtEl>
                                          <p:spTgt spid="167947"/>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167948"/>
                                        </p:tgtEl>
                                        <p:attrNameLst>
                                          <p:attrName>style.visibility</p:attrName>
                                        </p:attrNameLst>
                                      </p:cBhvr>
                                      <p:to>
                                        <p:strVal val="visible"/>
                                      </p:to>
                                    </p:set>
                                    <p:animEffect filter="strips(downRight)">
                                      <p:cBhvr>
                                        <p:cTn id="42" dur="500"/>
                                        <p:tgtEl>
                                          <p:spTgt spid="167948"/>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167949"/>
                                        </p:tgtEl>
                                        <p:attrNameLst>
                                          <p:attrName>style.visibility</p:attrName>
                                        </p:attrNameLst>
                                      </p:cBhvr>
                                      <p:to>
                                        <p:strVal val="visible"/>
                                      </p:to>
                                    </p:set>
                                    <p:animEffect filter="strips(downRight)">
                                      <p:cBhvr>
                                        <p:cTn id="47" dur="500"/>
                                        <p:tgtEl>
                                          <p:spTgt spid="167949"/>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167950"/>
                                        </p:tgtEl>
                                        <p:attrNameLst>
                                          <p:attrName>style.visibility</p:attrName>
                                        </p:attrNameLst>
                                      </p:cBhvr>
                                      <p:to>
                                        <p:strVal val="visible"/>
                                      </p:to>
                                    </p:set>
                                    <p:animEffect filter="strips(downRight)">
                                      <p:cBhvr>
                                        <p:cTn id="52" dur="500"/>
                                        <p:tgtEl>
                                          <p:spTgt spid="167950"/>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grpId="0" nodeType="clickEffect">
                                  <p:stCondLst>
                                    <p:cond delay="0"/>
                                  </p:stCondLst>
                                  <p:childTnLst>
                                    <p:set>
                                      <p:cBhvr>
                                        <p:cTn id="56" dur="1" fill="hold">
                                          <p:stCondLst>
                                            <p:cond delay="0"/>
                                          </p:stCondLst>
                                        </p:cTn>
                                        <p:tgtEl>
                                          <p:spTgt spid="167951"/>
                                        </p:tgtEl>
                                        <p:attrNameLst>
                                          <p:attrName>style.visibility</p:attrName>
                                        </p:attrNameLst>
                                      </p:cBhvr>
                                      <p:to>
                                        <p:strVal val="visible"/>
                                      </p:to>
                                    </p:set>
                                    <p:animEffect filter="strips(downRight)">
                                      <p:cBhvr>
                                        <p:cTn id="57" dur="500"/>
                                        <p:tgtEl>
                                          <p:spTgt spid="167951"/>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grpId="0" nodeType="clickEffect">
                                  <p:stCondLst>
                                    <p:cond delay="0"/>
                                  </p:stCondLst>
                                  <p:childTnLst>
                                    <p:set>
                                      <p:cBhvr>
                                        <p:cTn id="61" dur="1" fill="hold">
                                          <p:stCondLst>
                                            <p:cond delay="0"/>
                                          </p:stCondLst>
                                        </p:cTn>
                                        <p:tgtEl>
                                          <p:spTgt spid="167952"/>
                                        </p:tgtEl>
                                        <p:attrNameLst>
                                          <p:attrName>style.visibility</p:attrName>
                                        </p:attrNameLst>
                                      </p:cBhvr>
                                      <p:to>
                                        <p:strVal val="visible"/>
                                      </p:to>
                                    </p:set>
                                    <p:animEffect filter="strips(downRight)">
                                      <p:cBhvr>
                                        <p:cTn id="62" dur="500"/>
                                        <p:tgtEl>
                                          <p:spTgt spid="167952"/>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12" fill="hold" grpId="0" nodeType="clickEffect">
                                  <p:stCondLst>
                                    <p:cond delay="0"/>
                                  </p:stCondLst>
                                  <p:childTnLst>
                                    <p:set>
                                      <p:cBhvr>
                                        <p:cTn id="66" dur="1" fill="hold">
                                          <p:stCondLst>
                                            <p:cond delay="0"/>
                                          </p:stCondLst>
                                        </p:cTn>
                                        <p:tgtEl>
                                          <p:spTgt spid="167953"/>
                                        </p:tgtEl>
                                        <p:attrNameLst>
                                          <p:attrName>style.visibility</p:attrName>
                                        </p:attrNameLst>
                                      </p:cBhvr>
                                      <p:to>
                                        <p:strVal val="visible"/>
                                      </p:to>
                                    </p:set>
                                    <p:animEffect filter="strips(downLeft)">
                                      <p:cBhvr>
                                        <p:cTn id="67" dur="500"/>
                                        <p:tgtEl>
                                          <p:spTgt spid="167953"/>
                                        </p:tgtEl>
                                      </p:cBhvr>
                                    </p:animEffect>
                                  </p:childTnLst>
                                </p:cTn>
                              </p:par>
                              <p:par>
                                <p:cTn id="68" presetID="18" presetClass="entr" presetSubtype="12" fill="hold" grpId="0" nodeType="withEffect">
                                  <p:stCondLst>
                                    <p:cond delay="0"/>
                                  </p:stCondLst>
                                  <p:childTnLst>
                                    <p:set>
                                      <p:cBhvr>
                                        <p:cTn id="69" dur="1" fill="hold">
                                          <p:stCondLst>
                                            <p:cond delay="0"/>
                                          </p:stCondLst>
                                        </p:cTn>
                                        <p:tgtEl>
                                          <p:spTgt spid="167954"/>
                                        </p:tgtEl>
                                        <p:attrNameLst>
                                          <p:attrName>style.visibility</p:attrName>
                                        </p:attrNameLst>
                                      </p:cBhvr>
                                      <p:to>
                                        <p:strVal val="visible"/>
                                      </p:to>
                                    </p:set>
                                    <p:animEffect filter="strips(downLeft)">
                                      <p:cBhvr>
                                        <p:cTn id="70" dur="500"/>
                                        <p:tgtEl>
                                          <p:spTgt spid="167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1" grpId="0" bldLvl="0" animBg="1"/>
      <p:bldP spid="167942" grpId="0" bldLvl="0" animBg="1"/>
      <p:bldP spid="167943" grpId="0" bldLvl="0" animBg="1"/>
      <p:bldP spid="167944" grpId="0" bldLvl="0" animBg="1"/>
      <p:bldP spid="167945" grpId="0" bldLvl="0" animBg="1"/>
      <p:bldP spid="167946" grpId="0" bldLvl="0" animBg="1"/>
      <p:bldP spid="167947" grpId="0" bldLvl="0" animBg="1"/>
      <p:bldP spid="167948" grpId="0" bldLvl="0" animBg="1"/>
      <p:bldP spid="167949" grpId="0" bldLvl="0" animBg="1"/>
      <p:bldP spid="167950" grpId="0" bldLvl="0" animBg="1"/>
      <p:bldP spid="167951" grpId="0" bldLvl="0" animBg="1"/>
      <p:bldP spid="167952" grpId="0" bldLvl="0" animBg="1"/>
      <p:bldP spid="167953" grpId="0" bldLvl="0" animBg="1"/>
      <p:bldP spid="167954" grpId="0" bldLvl="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9202"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79203"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2.</a:t>
            </a:r>
            <a:r>
              <a:rPr lang="zh-CN" altLang="en-US" dirty="0"/>
              <a:t>判定表</a:t>
            </a:r>
            <a:r>
              <a:rPr lang="en-US" altLang="zh-CN" dirty="0"/>
              <a:t>[2/5]</a:t>
            </a:r>
            <a:endParaRPr lang="zh-CN" altLang="en-US" dirty="0"/>
          </a:p>
        </p:txBody>
      </p:sp>
      <p:sp>
        <p:nvSpPr>
          <p:cNvPr id="168964" name="Rectangle 3"/>
          <p:cNvSpPr>
            <a:spLocks noGrp="1"/>
          </p:cNvSpPr>
          <p:nvPr>
            <p:ph type="subTitle" idx="1"/>
          </p:nvPr>
        </p:nvSpPr>
        <p:spPr>
          <a:xfrm>
            <a:off x="468313" y="1052513"/>
            <a:ext cx="8229600" cy="5073650"/>
          </a:xfrm>
        </p:spPr>
        <p:txBody>
          <a:bodyPr vert="horz" wrap="square" lIns="91440" tIns="45720" rIns="91440" bIns="45720" anchor="t"/>
          <a:lstStyle/>
          <a:p>
            <a:pPr marL="742950" lvl="1" indent="-285750" algn="l" defTabSz="0" eaLnBrk="1" hangingPunct="1">
              <a:buSzPct val="75000"/>
              <a:buChar char="n"/>
            </a:pPr>
            <a:r>
              <a:rPr lang="zh-CN" altLang="en-US" dirty="0">
                <a:latin typeface="+mn-lt"/>
                <a:ea typeface="+mn-ea"/>
                <a:sym typeface="Arial" panose="020B0604020202020204" pitchFamily="34" charset="0"/>
              </a:rPr>
              <a:t>一组</a:t>
            </a:r>
            <a:r>
              <a:rPr lang="zh-CN" altLang="en-US" dirty="0">
                <a:solidFill>
                  <a:srgbClr val="0000FF"/>
                </a:solidFill>
                <a:latin typeface="+mn-lt"/>
                <a:ea typeface="+mn-ea"/>
                <a:sym typeface="Arial" panose="020B0604020202020204" pitchFamily="34" charset="0"/>
              </a:rPr>
              <a:t>条件取值的组合</a:t>
            </a:r>
            <a:r>
              <a:rPr lang="zh-CN" altLang="en-US" dirty="0">
                <a:latin typeface="+mn-lt"/>
                <a:ea typeface="+mn-ea"/>
                <a:sym typeface="Wingdings" panose="05000000000000000000" pitchFamily="2" charset="2"/>
              </a:rPr>
              <a:t>加工逻辑的</a:t>
            </a:r>
            <a:r>
              <a:rPr lang="zh-CN" altLang="en-US" dirty="0">
                <a:solidFill>
                  <a:srgbClr val="0000FF"/>
                </a:solidFill>
                <a:latin typeface="+mn-lt"/>
                <a:ea typeface="+mn-ea"/>
                <a:sym typeface="Wingdings" panose="05000000000000000000" pitchFamily="2" charset="2"/>
              </a:rPr>
              <a:t>动作</a:t>
            </a:r>
            <a:r>
              <a:rPr lang="zh-CN" altLang="en-US" dirty="0">
                <a:latin typeface="+mn-lt"/>
                <a:ea typeface="+mn-ea"/>
                <a:sym typeface="Wingdings" panose="05000000000000000000" pitchFamily="2" charset="2"/>
              </a:rPr>
              <a:t>。</a:t>
            </a:r>
            <a:endParaRPr lang="zh-CN" altLang="en-US" dirty="0">
              <a:solidFill>
                <a:srgbClr val="CC0000"/>
              </a:solidFill>
              <a:latin typeface="+mn-lt"/>
              <a:ea typeface="+mn-ea"/>
              <a:sym typeface="Arial" panose="020B0604020202020204" pitchFamily="34" charset="0"/>
            </a:endParaRPr>
          </a:p>
          <a:p>
            <a:pPr marL="342900" indent="-342900" algn="l" defTabSz="0" eaLnBrk="1" hangingPunct="1">
              <a:buSzPct val="75000"/>
              <a:buChar char="p"/>
            </a:pPr>
            <a:r>
              <a:rPr lang="en-US" altLang="zh-CN" dirty="0">
                <a:solidFill>
                  <a:srgbClr val="0000FF"/>
                </a:solidFill>
                <a:latin typeface="+mn-lt"/>
                <a:ea typeface="+mn-ea"/>
                <a:cs typeface="+mn-cs"/>
                <a:sym typeface="Arial" panose="020B0604020202020204" pitchFamily="34" charset="0"/>
              </a:rPr>
              <a:t>【</a:t>
            </a:r>
            <a:r>
              <a:rPr lang="zh-CN" altLang="en-US" dirty="0">
                <a:solidFill>
                  <a:srgbClr val="0000FF"/>
                </a:solidFill>
                <a:latin typeface="+mn-lt"/>
                <a:ea typeface="+mn-ea"/>
                <a:cs typeface="+mn-cs"/>
                <a:sym typeface="Arial" panose="020B0604020202020204" pitchFamily="34" charset="0"/>
              </a:rPr>
              <a:t>例</a:t>
            </a:r>
            <a:r>
              <a:rPr lang="en-US" altLang="zh-CN" dirty="0">
                <a:solidFill>
                  <a:srgbClr val="0000FF"/>
                </a:solidFill>
                <a:latin typeface="+mn-lt"/>
                <a:ea typeface="+mn-ea"/>
                <a:cs typeface="+mn-cs"/>
                <a:sym typeface="Arial" panose="020B0604020202020204" pitchFamily="34" charset="0"/>
              </a:rPr>
              <a:t>】</a:t>
            </a:r>
            <a:r>
              <a:rPr lang="en-US" altLang="zh-CN" dirty="0">
                <a:solidFill>
                  <a:srgbClr val="CC0000"/>
                </a:solidFill>
                <a:latin typeface="+mn-lt"/>
                <a:ea typeface="+mn-ea"/>
                <a:cs typeface="+mn-cs"/>
                <a:sym typeface="Arial" panose="020B0604020202020204" pitchFamily="34" charset="0"/>
              </a:rPr>
              <a:t> </a:t>
            </a:r>
            <a:r>
              <a:rPr lang="zh-CN" altLang="en-US" dirty="0">
                <a:latin typeface="+mn-lt"/>
                <a:ea typeface="+mn-ea"/>
                <a:cs typeface="+mn-cs"/>
                <a:sym typeface="Arial" panose="020B0604020202020204" pitchFamily="34" charset="0"/>
              </a:rPr>
              <a:t>：学位证、结业证、肄业证授予判定表。</a:t>
            </a:r>
            <a:endParaRPr lang="zh-CN" altLang="en-US" dirty="0">
              <a:latin typeface="+mn-lt"/>
              <a:ea typeface="+mn-ea"/>
              <a:cs typeface="+mn-cs"/>
              <a:sym typeface="Arial" panose="020B0604020202020204" pitchFamily="34" charset="0"/>
            </a:endParaRPr>
          </a:p>
        </p:txBody>
      </p:sp>
      <p:sp>
        <p:nvSpPr>
          <p:cNvPr id="168965" name="Rectangle 4"/>
          <p:cNvSpPr/>
          <p:nvPr/>
        </p:nvSpPr>
        <p:spPr>
          <a:xfrm>
            <a:off x="533400" y="2667000"/>
            <a:ext cx="609600" cy="16002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条</a:t>
            </a:r>
            <a:endParaRPr lang="zh-CN" altLang="en-US" sz="2200" b="1" dirty="0">
              <a:solidFill>
                <a:srgbClr val="000000"/>
              </a:solidFill>
              <a:latin typeface="Arial" panose="020B0604020202020204" pitchFamily="34" charset="0"/>
              <a:ea typeface="黑体" panose="02010609060101010101" pitchFamily="49" charset="-122"/>
            </a:endParaRPr>
          </a:p>
          <a:p>
            <a:pPr algn="ctr" eaLnBrk="0" hangingPunct="0"/>
            <a:r>
              <a:rPr lang="zh-CN" altLang="en-US" sz="2200" b="1" dirty="0">
                <a:solidFill>
                  <a:srgbClr val="000000"/>
                </a:solidFill>
                <a:latin typeface="Arial" panose="020B0604020202020204" pitchFamily="34" charset="0"/>
                <a:ea typeface="黑体" panose="02010609060101010101" pitchFamily="49" charset="-122"/>
              </a:rPr>
              <a:t>件</a:t>
            </a:r>
            <a:endParaRPr lang="zh-CN" altLang="en-US" dirty="0">
              <a:latin typeface="Arial" panose="020B0604020202020204" pitchFamily="34" charset="0"/>
              <a:ea typeface="宋体" panose="02010600030101010101" pitchFamily="2" charset="-122"/>
            </a:endParaRPr>
          </a:p>
        </p:txBody>
      </p:sp>
      <p:sp>
        <p:nvSpPr>
          <p:cNvPr id="168966" name="Rectangle 5"/>
          <p:cNvSpPr/>
          <p:nvPr/>
        </p:nvSpPr>
        <p:spPr>
          <a:xfrm>
            <a:off x="1143000" y="2667000"/>
            <a:ext cx="3962400" cy="533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没有未通过的必修课程</a:t>
            </a:r>
            <a:endParaRPr lang="zh-CN" altLang="en-US" dirty="0">
              <a:latin typeface="Arial" panose="020B0604020202020204" pitchFamily="34" charset="0"/>
              <a:ea typeface="宋体" panose="02010600030101010101" pitchFamily="2" charset="-122"/>
            </a:endParaRPr>
          </a:p>
        </p:txBody>
      </p:sp>
      <p:sp>
        <p:nvSpPr>
          <p:cNvPr id="168967" name="Rectangle 6"/>
          <p:cNvSpPr/>
          <p:nvPr/>
        </p:nvSpPr>
        <p:spPr>
          <a:xfrm>
            <a:off x="1143000" y="3200400"/>
            <a:ext cx="3962400" cy="533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b="1" dirty="0">
                <a:solidFill>
                  <a:srgbClr val="000000"/>
                </a:solidFill>
                <a:latin typeface="Arial" panose="020B0604020202020204" pitchFamily="34" charset="0"/>
                <a:ea typeface="宋体" panose="02010600030101010101" pitchFamily="2" charset="-122"/>
                <a:sym typeface="Arial" panose="020B0604020202020204" pitchFamily="34" charset="0"/>
              </a:rPr>
              <a:t>0&lt;</a:t>
            </a:r>
            <a:r>
              <a:rPr lang="zh-CN" altLang="en-US" sz="2200" b="1" dirty="0">
                <a:solidFill>
                  <a:srgbClr val="000000"/>
                </a:solidFill>
                <a:latin typeface="Arial" panose="020B0604020202020204" pitchFamily="34" charset="0"/>
                <a:ea typeface="黑体" panose="02010609060101010101" pitchFamily="49" charset="-122"/>
              </a:rPr>
              <a:t>未通过的必修课程学分</a:t>
            </a:r>
            <a:r>
              <a:rPr lang="zh-CN" altLang="en-US" b="1" dirty="0">
                <a:solidFill>
                  <a:srgbClr val="000000"/>
                </a:solidFill>
                <a:latin typeface="Arial" panose="020B0604020202020204" pitchFamily="34" charset="0"/>
                <a:ea typeface="宋体" panose="02010600030101010101" pitchFamily="2" charset="-122"/>
                <a:sym typeface="Arial" panose="020B0604020202020204" pitchFamily="34" charset="0"/>
              </a:rPr>
              <a:t>≤</a:t>
            </a:r>
            <a:r>
              <a:rPr lang="en-US" altLang="zh-CN" sz="2200" b="1" dirty="0">
                <a:solidFill>
                  <a:srgbClr val="000000"/>
                </a:solidFill>
                <a:latin typeface="Arial" panose="020B0604020202020204" pitchFamily="34" charset="0"/>
                <a:ea typeface="黑体" panose="02010609060101010101" pitchFamily="49" charset="-122"/>
              </a:rPr>
              <a:t>12</a:t>
            </a:r>
            <a:endParaRPr lang="zh-CN" altLang="en-US" dirty="0">
              <a:latin typeface="Arial" panose="020B0604020202020204" pitchFamily="34" charset="0"/>
              <a:ea typeface="宋体" panose="02010600030101010101" pitchFamily="2" charset="-122"/>
            </a:endParaRPr>
          </a:p>
        </p:txBody>
      </p:sp>
      <p:sp>
        <p:nvSpPr>
          <p:cNvPr id="168968" name="Rectangle 7"/>
          <p:cNvSpPr/>
          <p:nvPr/>
        </p:nvSpPr>
        <p:spPr>
          <a:xfrm>
            <a:off x="1143000" y="3733800"/>
            <a:ext cx="3962400" cy="533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通过的课程学分数≥</a:t>
            </a:r>
            <a:r>
              <a:rPr lang="en-US" altLang="zh-CN" sz="2200" b="1" dirty="0">
                <a:solidFill>
                  <a:srgbClr val="000000"/>
                </a:solidFill>
                <a:latin typeface="Arial" panose="020B0604020202020204" pitchFamily="34" charset="0"/>
                <a:ea typeface="黑体" panose="02010609060101010101" pitchFamily="49" charset="-122"/>
              </a:rPr>
              <a:t>120</a:t>
            </a:r>
            <a:endParaRPr lang="zh-CN" altLang="en-US" dirty="0">
              <a:latin typeface="Arial" panose="020B0604020202020204" pitchFamily="34" charset="0"/>
              <a:ea typeface="宋体" panose="02010600030101010101" pitchFamily="2" charset="-122"/>
            </a:endParaRPr>
          </a:p>
        </p:txBody>
      </p:sp>
      <p:sp>
        <p:nvSpPr>
          <p:cNvPr id="168969" name="Rectangle 8"/>
          <p:cNvSpPr/>
          <p:nvPr/>
        </p:nvSpPr>
        <p:spPr>
          <a:xfrm>
            <a:off x="533400" y="4267200"/>
            <a:ext cx="609600" cy="2133600"/>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动</a:t>
            </a:r>
            <a:endParaRPr lang="zh-CN" altLang="en-US" sz="2200" b="1" dirty="0">
              <a:solidFill>
                <a:srgbClr val="000000"/>
              </a:solidFill>
              <a:latin typeface="Arial" panose="020B0604020202020204" pitchFamily="34" charset="0"/>
              <a:ea typeface="黑体" panose="02010609060101010101" pitchFamily="49" charset="-122"/>
            </a:endParaRPr>
          </a:p>
          <a:p>
            <a:pPr algn="ctr" eaLnBrk="0" hangingPunct="0"/>
            <a:r>
              <a:rPr lang="zh-CN" altLang="en-US" sz="2200" b="1" dirty="0">
                <a:solidFill>
                  <a:srgbClr val="000000"/>
                </a:solidFill>
                <a:latin typeface="Arial" panose="020B0604020202020204" pitchFamily="34" charset="0"/>
                <a:ea typeface="黑体" panose="02010609060101010101" pitchFamily="49" charset="-122"/>
              </a:rPr>
              <a:t>作</a:t>
            </a:r>
            <a:endParaRPr lang="zh-CN" altLang="en-US" dirty="0">
              <a:latin typeface="Arial" panose="020B0604020202020204" pitchFamily="34" charset="0"/>
              <a:ea typeface="宋体" panose="02010600030101010101" pitchFamily="2" charset="-122"/>
            </a:endParaRPr>
          </a:p>
        </p:txBody>
      </p:sp>
      <p:sp>
        <p:nvSpPr>
          <p:cNvPr id="168970" name="Rectangle 9"/>
          <p:cNvSpPr/>
          <p:nvPr/>
        </p:nvSpPr>
        <p:spPr>
          <a:xfrm>
            <a:off x="1143000" y="4267200"/>
            <a:ext cx="3962400" cy="533400"/>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学士学位证书</a:t>
            </a:r>
            <a:endParaRPr lang="zh-CN" altLang="en-US" dirty="0">
              <a:latin typeface="Arial" panose="020B0604020202020204" pitchFamily="34" charset="0"/>
              <a:ea typeface="宋体" panose="02010600030101010101" pitchFamily="2" charset="-122"/>
            </a:endParaRPr>
          </a:p>
        </p:txBody>
      </p:sp>
      <p:sp>
        <p:nvSpPr>
          <p:cNvPr id="168971" name="Rectangle 10"/>
          <p:cNvSpPr/>
          <p:nvPr/>
        </p:nvSpPr>
        <p:spPr>
          <a:xfrm>
            <a:off x="1143000" y="4800600"/>
            <a:ext cx="3962400" cy="533400"/>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结业证书</a:t>
            </a:r>
            <a:endParaRPr lang="zh-CN" altLang="en-US" dirty="0">
              <a:latin typeface="Arial" panose="020B0604020202020204" pitchFamily="34" charset="0"/>
              <a:ea typeface="宋体" panose="02010600030101010101" pitchFamily="2" charset="-122"/>
            </a:endParaRPr>
          </a:p>
        </p:txBody>
      </p:sp>
      <p:sp>
        <p:nvSpPr>
          <p:cNvPr id="168972" name="Rectangle 11"/>
          <p:cNvSpPr/>
          <p:nvPr/>
        </p:nvSpPr>
        <p:spPr>
          <a:xfrm>
            <a:off x="1143000" y="5334000"/>
            <a:ext cx="3962400" cy="533400"/>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肄业证书</a:t>
            </a:r>
            <a:endParaRPr lang="zh-CN" altLang="en-US" dirty="0">
              <a:latin typeface="Arial" panose="020B0604020202020204" pitchFamily="34" charset="0"/>
              <a:ea typeface="宋体" panose="02010600030101010101" pitchFamily="2" charset="-122"/>
            </a:endParaRPr>
          </a:p>
        </p:txBody>
      </p:sp>
      <p:sp>
        <p:nvSpPr>
          <p:cNvPr id="168973" name="Rectangle 12"/>
          <p:cNvSpPr/>
          <p:nvPr/>
        </p:nvSpPr>
        <p:spPr>
          <a:xfrm>
            <a:off x="5105400" y="2667000"/>
            <a:ext cx="3494088" cy="533400"/>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sz="2200" b="1" dirty="0">
              <a:solidFill>
                <a:srgbClr val="000000"/>
              </a:solidFill>
              <a:latin typeface="Arial" panose="020B0604020202020204" pitchFamily="34" charset="0"/>
              <a:ea typeface="黑体" panose="02010609060101010101" pitchFamily="49" charset="-122"/>
            </a:endParaRPr>
          </a:p>
        </p:txBody>
      </p:sp>
      <p:sp>
        <p:nvSpPr>
          <p:cNvPr id="168974" name="Rectangle 13"/>
          <p:cNvSpPr/>
          <p:nvPr/>
        </p:nvSpPr>
        <p:spPr>
          <a:xfrm>
            <a:off x="5105400" y="3200400"/>
            <a:ext cx="3494088" cy="533400"/>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sz="2200" b="1" dirty="0">
              <a:solidFill>
                <a:srgbClr val="000000"/>
              </a:solidFill>
              <a:latin typeface="Arial" panose="020B0604020202020204" pitchFamily="34" charset="0"/>
              <a:ea typeface="黑体" panose="02010609060101010101" pitchFamily="49" charset="-122"/>
            </a:endParaRPr>
          </a:p>
        </p:txBody>
      </p:sp>
      <p:sp>
        <p:nvSpPr>
          <p:cNvPr id="168975" name="Rectangle 14"/>
          <p:cNvSpPr/>
          <p:nvPr/>
        </p:nvSpPr>
        <p:spPr>
          <a:xfrm>
            <a:off x="5105400" y="3733800"/>
            <a:ext cx="3494088" cy="533400"/>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sz="2200" b="1" dirty="0">
              <a:solidFill>
                <a:srgbClr val="000000"/>
              </a:solidFill>
              <a:latin typeface="Arial" panose="020B0604020202020204" pitchFamily="34" charset="0"/>
              <a:ea typeface="黑体" panose="02010609060101010101" pitchFamily="49" charset="-122"/>
            </a:endParaRPr>
          </a:p>
        </p:txBody>
      </p:sp>
      <p:sp>
        <p:nvSpPr>
          <p:cNvPr id="168976" name="Rectangle 15"/>
          <p:cNvSpPr/>
          <p:nvPr/>
        </p:nvSpPr>
        <p:spPr>
          <a:xfrm>
            <a:off x="5105400" y="4267200"/>
            <a:ext cx="3494088" cy="533400"/>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sz="2200" b="1" dirty="0">
              <a:solidFill>
                <a:srgbClr val="000000"/>
              </a:solidFill>
              <a:latin typeface="Arial" panose="020B0604020202020204" pitchFamily="34" charset="0"/>
              <a:ea typeface="黑体" panose="02010609060101010101" pitchFamily="49" charset="-122"/>
            </a:endParaRPr>
          </a:p>
        </p:txBody>
      </p:sp>
      <p:sp>
        <p:nvSpPr>
          <p:cNvPr id="168977" name="Rectangle 16"/>
          <p:cNvSpPr/>
          <p:nvPr/>
        </p:nvSpPr>
        <p:spPr>
          <a:xfrm>
            <a:off x="5105400" y="4800600"/>
            <a:ext cx="3494088" cy="533400"/>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sz="2200" b="1" dirty="0">
              <a:solidFill>
                <a:srgbClr val="000000"/>
              </a:solidFill>
              <a:latin typeface="Arial" panose="020B0604020202020204" pitchFamily="34" charset="0"/>
              <a:ea typeface="黑体" panose="02010609060101010101" pitchFamily="49" charset="-122"/>
            </a:endParaRPr>
          </a:p>
        </p:txBody>
      </p:sp>
      <p:sp>
        <p:nvSpPr>
          <p:cNvPr id="168978" name="Rectangle 17"/>
          <p:cNvSpPr/>
          <p:nvPr/>
        </p:nvSpPr>
        <p:spPr>
          <a:xfrm>
            <a:off x="5105400" y="5334000"/>
            <a:ext cx="3494088" cy="533400"/>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sz="2200" b="1" dirty="0">
              <a:solidFill>
                <a:srgbClr val="000000"/>
              </a:solidFill>
              <a:latin typeface="Arial" panose="020B0604020202020204" pitchFamily="34" charset="0"/>
              <a:ea typeface="黑体" panose="02010609060101010101" pitchFamily="49" charset="-122"/>
            </a:endParaRPr>
          </a:p>
        </p:txBody>
      </p:sp>
      <p:sp>
        <p:nvSpPr>
          <p:cNvPr id="168979" name="Rectangle 18"/>
          <p:cNvSpPr/>
          <p:nvPr/>
        </p:nvSpPr>
        <p:spPr>
          <a:xfrm>
            <a:off x="5105400" y="2667000"/>
            <a:ext cx="541338" cy="519113"/>
          </a:xfrm>
          <a:prstGeom prst="rect">
            <a:avLst/>
          </a:prstGeom>
          <a:noFill/>
          <a:ln w="9525">
            <a:noFill/>
          </a:ln>
        </p:spPr>
        <p:txBody>
          <a:bodyPr wrap="none" anchor="t">
            <a:spAutoFit/>
          </a:bodyPr>
          <a:lstStyle/>
          <a:p>
            <a:pPr algn="ctr" eaLnBrk="0" hangingPunct="0"/>
            <a:r>
              <a:rPr lang="en-US" altLang="zh-CN" sz="28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68980" name="Rectangle 19"/>
          <p:cNvSpPr/>
          <p:nvPr/>
        </p:nvSpPr>
        <p:spPr>
          <a:xfrm>
            <a:off x="5867400" y="2667000"/>
            <a:ext cx="541338" cy="519113"/>
          </a:xfrm>
          <a:prstGeom prst="rect">
            <a:avLst/>
          </a:prstGeom>
          <a:noFill/>
          <a:ln w="9525">
            <a:noFill/>
          </a:ln>
        </p:spPr>
        <p:txBody>
          <a:bodyPr wrap="none" anchor="t">
            <a:spAutoFit/>
          </a:bodyPr>
          <a:lstStyle/>
          <a:p>
            <a:pPr algn="ctr" eaLnBrk="0" hangingPunct="0"/>
            <a:r>
              <a:rPr lang="en-US" altLang="zh-CN" sz="2800" b="1" dirty="0">
                <a:solidFill>
                  <a:srgbClr val="0000FF"/>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68981" name="Rectangle 20"/>
          <p:cNvSpPr/>
          <p:nvPr/>
        </p:nvSpPr>
        <p:spPr>
          <a:xfrm>
            <a:off x="5105400" y="4267200"/>
            <a:ext cx="541338" cy="519113"/>
          </a:xfrm>
          <a:prstGeom prst="rect">
            <a:avLst/>
          </a:prstGeom>
          <a:noFill/>
          <a:ln w="9525">
            <a:noFill/>
          </a:ln>
        </p:spPr>
        <p:txBody>
          <a:bodyPr wrap="none" anchor="t">
            <a:spAutoFit/>
          </a:bodyPr>
          <a:lstStyle/>
          <a:p>
            <a:pPr algn="ctr" eaLnBrk="0" hangingPunct="0"/>
            <a:r>
              <a:rPr lang="en-US" altLang="zh-CN" sz="28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68982" name="Rectangle 21"/>
          <p:cNvSpPr/>
          <p:nvPr/>
        </p:nvSpPr>
        <p:spPr>
          <a:xfrm>
            <a:off x="5867400" y="3200400"/>
            <a:ext cx="541338" cy="519113"/>
          </a:xfrm>
          <a:prstGeom prst="rect">
            <a:avLst/>
          </a:prstGeom>
          <a:noFill/>
          <a:ln w="9525">
            <a:noFill/>
          </a:ln>
        </p:spPr>
        <p:txBody>
          <a:bodyPr wrap="none" anchor="t">
            <a:spAutoFit/>
          </a:bodyPr>
          <a:lstStyle/>
          <a:p>
            <a:pPr algn="ctr" eaLnBrk="0" hangingPunct="0"/>
            <a:r>
              <a:rPr lang="en-US" altLang="zh-CN" sz="28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68983" name="Rectangle 22"/>
          <p:cNvSpPr/>
          <p:nvPr/>
        </p:nvSpPr>
        <p:spPr>
          <a:xfrm>
            <a:off x="5867400" y="4814888"/>
            <a:ext cx="541338" cy="519112"/>
          </a:xfrm>
          <a:prstGeom prst="rect">
            <a:avLst/>
          </a:prstGeom>
          <a:noFill/>
          <a:ln w="9525">
            <a:noFill/>
          </a:ln>
        </p:spPr>
        <p:txBody>
          <a:bodyPr wrap="none" anchor="t">
            <a:spAutoFit/>
          </a:bodyPr>
          <a:lstStyle/>
          <a:p>
            <a:pPr algn="ctr" eaLnBrk="0" hangingPunct="0"/>
            <a:r>
              <a:rPr lang="en-US" altLang="zh-CN" sz="28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68984" name="Rectangle 23"/>
          <p:cNvSpPr/>
          <p:nvPr/>
        </p:nvSpPr>
        <p:spPr>
          <a:xfrm>
            <a:off x="6553200" y="2667000"/>
            <a:ext cx="541338" cy="519113"/>
          </a:xfrm>
          <a:prstGeom prst="rect">
            <a:avLst/>
          </a:prstGeom>
          <a:noFill/>
          <a:ln w="9525">
            <a:noFill/>
          </a:ln>
        </p:spPr>
        <p:txBody>
          <a:bodyPr wrap="none" anchor="t">
            <a:spAutoFit/>
          </a:bodyPr>
          <a:lstStyle/>
          <a:p>
            <a:pPr algn="ctr" eaLnBrk="0" hangingPunct="0"/>
            <a:r>
              <a:rPr lang="en-US" altLang="zh-CN" sz="2800" b="1" dirty="0">
                <a:solidFill>
                  <a:srgbClr val="0000FF"/>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68985" name="Rectangle 24"/>
          <p:cNvSpPr/>
          <p:nvPr/>
        </p:nvSpPr>
        <p:spPr>
          <a:xfrm>
            <a:off x="6553200" y="3200400"/>
            <a:ext cx="541338" cy="519113"/>
          </a:xfrm>
          <a:prstGeom prst="rect">
            <a:avLst/>
          </a:prstGeom>
          <a:noFill/>
          <a:ln w="9525">
            <a:noFill/>
          </a:ln>
        </p:spPr>
        <p:txBody>
          <a:bodyPr wrap="none" anchor="t">
            <a:spAutoFit/>
          </a:bodyPr>
          <a:lstStyle/>
          <a:p>
            <a:pPr algn="ctr" eaLnBrk="0" hangingPunct="0"/>
            <a:r>
              <a:rPr lang="en-US" altLang="zh-CN" sz="2800" b="1" dirty="0">
                <a:solidFill>
                  <a:srgbClr val="0000FF"/>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68986" name="Rectangle 25"/>
          <p:cNvSpPr/>
          <p:nvPr/>
        </p:nvSpPr>
        <p:spPr>
          <a:xfrm>
            <a:off x="6562725" y="3733800"/>
            <a:ext cx="541338" cy="519113"/>
          </a:xfrm>
          <a:prstGeom prst="rect">
            <a:avLst/>
          </a:prstGeom>
          <a:noFill/>
          <a:ln w="9525">
            <a:noFill/>
          </a:ln>
        </p:spPr>
        <p:txBody>
          <a:bodyPr wrap="none" anchor="t">
            <a:spAutoFit/>
          </a:bodyPr>
          <a:lstStyle/>
          <a:p>
            <a:pPr algn="ctr" eaLnBrk="0" hangingPunct="0"/>
            <a:r>
              <a:rPr lang="en-US" altLang="zh-CN" sz="28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68987" name="Rectangle 26"/>
          <p:cNvSpPr/>
          <p:nvPr/>
        </p:nvSpPr>
        <p:spPr>
          <a:xfrm>
            <a:off x="6638925" y="5334000"/>
            <a:ext cx="541338" cy="519113"/>
          </a:xfrm>
          <a:prstGeom prst="rect">
            <a:avLst/>
          </a:prstGeom>
          <a:noFill/>
          <a:ln w="9525">
            <a:noFill/>
          </a:ln>
        </p:spPr>
        <p:txBody>
          <a:bodyPr wrap="none" anchor="t">
            <a:spAutoFit/>
          </a:bodyPr>
          <a:lstStyle/>
          <a:p>
            <a:pPr algn="ctr" eaLnBrk="0" hangingPunct="0"/>
            <a:r>
              <a:rPr lang="en-US" altLang="zh-CN" sz="28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68988" name="Rectangle 29"/>
          <p:cNvSpPr/>
          <p:nvPr/>
        </p:nvSpPr>
        <p:spPr>
          <a:xfrm>
            <a:off x="7239000" y="3733800"/>
            <a:ext cx="541338" cy="519113"/>
          </a:xfrm>
          <a:prstGeom prst="rect">
            <a:avLst/>
          </a:prstGeom>
          <a:noFill/>
          <a:ln w="9525">
            <a:noFill/>
          </a:ln>
        </p:spPr>
        <p:txBody>
          <a:bodyPr wrap="none" anchor="t">
            <a:spAutoFit/>
          </a:bodyPr>
          <a:lstStyle/>
          <a:p>
            <a:pPr algn="ctr" eaLnBrk="0" hangingPunct="0"/>
            <a:r>
              <a:rPr lang="en-US" altLang="zh-CN" sz="2800" b="1" dirty="0">
                <a:solidFill>
                  <a:srgbClr val="0000FF"/>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68989" name="Rectangle 30"/>
          <p:cNvSpPr/>
          <p:nvPr/>
        </p:nvSpPr>
        <p:spPr>
          <a:xfrm>
            <a:off x="1143000" y="5867400"/>
            <a:ext cx="3962400" cy="533400"/>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不授予任何证书</a:t>
            </a:r>
            <a:endParaRPr lang="zh-CN" altLang="en-US" dirty="0">
              <a:latin typeface="Arial" panose="020B0604020202020204" pitchFamily="34" charset="0"/>
              <a:ea typeface="宋体" panose="02010600030101010101" pitchFamily="2" charset="-122"/>
            </a:endParaRPr>
          </a:p>
        </p:txBody>
      </p:sp>
      <p:sp>
        <p:nvSpPr>
          <p:cNvPr id="168990" name="Rectangle 31"/>
          <p:cNvSpPr/>
          <p:nvPr/>
        </p:nvSpPr>
        <p:spPr>
          <a:xfrm>
            <a:off x="5105400" y="5867400"/>
            <a:ext cx="3494088" cy="533400"/>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sz="2200" b="1" dirty="0">
              <a:solidFill>
                <a:srgbClr val="000000"/>
              </a:solidFill>
              <a:latin typeface="Arial" panose="020B0604020202020204" pitchFamily="34" charset="0"/>
              <a:ea typeface="黑体" panose="02010609060101010101" pitchFamily="49" charset="-122"/>
            </a:endParaRPr>
          </a:p>
        </p:txBody>
      </p:sp>
      <p:sp>
        <p:nvSpPr>
          <p:cNvPr id="168991" name="Rectangle 32"/>
          <p:cNvSpPr/>
          <p:nvPr/>
        </p:nvSpPr>
        <p:spPr>
          <a:xfrm>
            <a:off x="7315200" y="5867400"/>
            <a:ext cx="541338" cy="519113"/>
          </a:xfrm>
          <a:prstGeom prst="rect">
            <a:avLst/>
          </a:prstGeom>
          <a:noFill/>
          <a:ln w="9525">
            <a:noFill/>
          </a:ln>
        </p:spPr>
        <p:txBody>
          <a:bodyPr wrap="none" anchor="t">
            <a:spAutoFit/>
          </a:bodyPr>
          <a:lstStyle/>
          <a:p>
            <a:pPr algn="ctr" eaLnBrk="0" hangingPunct="0"/>
            <a:r>
              <a:rPr lang="en-US" altLang="zh-CN" sz="28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68992" name="Rectangle 34"/>
          <p:cNvSpPr/>
          <p:nvPr/>
        </p:nvSpPr>
        <p:spPr>
          <a:xfrm>
            <a:off x="5105400" y="3748088"/>
            <a:ext cx="541338" cy="519112"/>
          </a:xfrm>
          <a:prstGeom prst="rect">
            <a:avLst/>
          </a:prstGeom>
          <a:noFill/>
          <a:ln w="9525">
            <a:noFill/>
          </a:ln>
        </p:spPr>
        <p:txBody>
          <a:bodyPr wrap="none" anchor="t">
            <a:spAutoFit/>
          </a:bodyPr>
          <a:lstStyle/>
          <a:p>
            <a:pPr algn="ctr" eaLnBrk="0" hangingPunct="0"/>
            <a:r>
              <a:rPr lang="en-US" altLang="zh-CN" sz="28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68993" name="Rectangle 35"/>
          <p:cNvSpPr/>
          <p:nvPr/>
        </p:nvSpPr>
        <p:spPr>
          <a:xfrm>
            <a:off x="5859463" y="3748088"/>
            <a:ext cx="541337" cy="519112"/>
          </a:xfrm>
          <a:prstGeom prst="rect">
            <a:avLst/>
          </a:prstGeom>
          <a:noFill/>
          <a:ln w="9525">
            <a:noFill/>
          </a:ln>
        </p:spPr>
        <p:txBody>
          <a:bodyPr wrap="none" anchor="t">
            <a:spAutoFit/>
          </a:bodyPr>
          <a:lstStyle/>
          <a:p>
            <a:pPr algn="ctr" eaLnBrk="0" hangingPunct="0"/>
            <a:r>
              <a:rPr lang="en-US" altLang="zh-CN" sz="28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68964">
                                            <p:txEl>
                                              <p:pRg st="1" end="1"/>
                                            </p:txEl>
                                          </p:spTgt>
                                        </p:tgtEl>
                                        <p:attrNameLst>
                                          <p:attrName>style.visibility</p:attrName>
                                        </p:attrNameLst>
                                      </p:cBhvr>
                                      <p:to>
                                        <p:strVal val="visible"/>
                                      </p:to>
                                    </p:set>
                                    <p:animEffect filter="strips(downRight)">
                                      <p:cBhvr>
                                        <p:cTn id="7" dur="500"/>
                                        <p:tgtEl>
                                          <p:spTgt spid="16896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68965"/>
                                        </p:tgtEl>
                                        <p:attrNameLst>
                                          <p:attrName>style.visibility</p:attrName>
                                        </p:attrNameLst>
                                      </p:cBhvr>
                                      <p:to>
                                        <p:strVal val="visible"/>
                                      </p:to>
                                    </p:set>
                                    <p:animEffect filter="strips(downRight)">
                                      <p:cBhvr>
                                        <p:cTn id="12" dur="500"/>
                                        <p:tgtEl>
                                          <p:spTgt spid="16896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68966"/>
                                        </p:tgtEl>
                                        <p:attrNameLst>
                                          <p:attrName>style.visibility</p:attrName>
                                        </p:attrNameLst>
                                      </p:cBhvr>
                                      <p:to>
                                        <p:strVal val="visible"/>
                                      </p:to>
                                    </p:set>
                                    <p:animEffect filter="strips(downRight)">
                                      <p:cBhvr>
                                        <p:cTn id="17" dur="500"/>
                                        <p:tgtEl>
                                          <p:spTgt spid="168966"/>
                                        </p:tgtEl>
                                      </p:cBhvr>
                                    </p:animEffect>
                                  </p:childTnLst>
                                </p:cTn>
                              </p:par>
                              <p:par>
                                <p:cTn id="18" presetID="18" presetClass="entr" presetSubtype="6" fill="hold" grpId="0" nodeType="withEffect">
                                  <p:stCondLst>
                                    <p:cond delay="0"/>
                                  </p:stCondLst>
                                  <p:childTnLst>
                                    <p:set>
                                      <p:cBhvr>
                                        <p:cTn id="19" dur="1" fill="hold">
                                          <p:stCondLst>
                                            <p:cond delay="0"/>
                                          </p:stCondLst>
                                        </p:cTn>
                                        <p:tgtEl>
                                          <p:spTgt spid="168973"/>
                                        </p:tgtEl>
                                        <p:attrNameLst>
                                          <p:attrName>style.visibility</p:attrName>
                                        </p:attrNameLst>
                                      </p:cBhvr>
                                      <p:to>
                                        <p:strVal val="visible"/>
                                      </p:to>
                                    </p:set>
                                    <p:animEffect filter="strips(downRight)">
                                      <p:cBhvr>
                                        <p:cTn id="20" dur="500"/>
                                        <p:tgtEl>
                                          <p:spTgt spid="168973"/>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168967"/>
                                        </p:tgtEl>
                                        <p:attrNameLst>
                                          <p:attrName>style.visibility</p:attrName>
                                        </p:attrNameLst>
                                      </p:cBhvr>
                                      <p:to>
                                        <p:strVal val="visible"/>
                                      </p:to>
                                    </p:set>
                                    <p:animEffect filter="strips(downRight)">
                                      <p:cBhvr>
                                        <p:cTn id="25" dur="500"/>
                                        <p:tgtEl>
                                          <p:spTgt spid="168967"/>
                                        </p:tgtEl>
                                      </p:cBhvr>
                                    </p:animEffect>
                                  </p:childTnLst>
                                </p:cTn>
                              </p:par>
                              <p:par>
                                <p:cTn id="26" presetID="18" presetClass="entr" presetSubtype="6" fill="hold" grpId="0" nodeType="withEffect">
                                  <p:stCondLst>
                                    <p:cond delay="0"/>
                                  </p:stCondLst>
                                  <p:childTnLst>
                                    <p:set>
                                      <p:cBhvr>
                                        <p:cTn id="27" dur="1" fill="hold">
                                          <p:stCondLst>
                                            <p:cond delay="0"/>
                                          </p:stCondLst>
                                        </p:cTn>
                                        <p:tgtEl>
                                          <p:spTgt spid="168974"/>
                                        </p:tgtEl>
                                        <p:attrNameLst>
                                          <p:attrName>style.visibility</p:attrName>
                                        </p:attrNameLst>
                                      </p:cBhvr>
                                      <p:to>
                                        <p:strVal val="visible"/>
                                      </p:to>
                                    </p:set>
                                    <p:animEffect filter="strips(downRight)">
                                      <p:cBhvr>
                                        <p:cTn id="28" dur="500"/>
                                        <p:tgtEl>
                                          <p:spTgt spid="168974"/>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grpId="0" nodeType="clickEffect">
                                  <p:stCondLst>
                                    <p:cond delay="0"/>
                                  </p:stCondLst>
                                  <p:childTnLst>
                                    <p:set>
                                      <p:cBhvr>
                                        <p:cTn id="32" dur="1" fill="hold">
                                          <p:stCondLst>
                                            <p:cond delay="0"/>
                                          </p:stCondLst>
                                        </p:cTn>
                                        <p:tgtEl>
                                          <p:spTgt spid="168968"/>
                                        </p:tgtEl>
                                        <p:attrNameLst>
                                          <p:attrName>style.visibility</p:attrName>
                                        </p:attrNameLst>
                                      </p:cBhvr>
                                      <p:to>
                                        <p:strVal val="visible"/>
                                      </p:to>
                                    </p:set>
                                    <p:animEffect filter="strips(downRight)">
                                      <p:cBhvr>
                                        <p:cTn id="33" dur="500"/>
                                        <p:tgtEl>
                                          <p:spTgt spid="168968"/>
                                        </p:tgtEl>
                                      </p:cBhvr>
                                    </p:animEffect>
                                  </p:childTnLst>
                                </p:cTn>
                              </p:par>
                              <p:par>
                                <p:cTn id="34" presetID="18" presetClass="entr" presetSubtype="6" fill="hold" grpId="0" nodeType="withEffect">
                                  <p:stCondLst>
                                    <p:cond delay="0"/>
                                  </p:stCondLst>
                                  <p:childTnLst>
                                    <p:set>
                                      <p:cBhvr>
                                        <p:cTn id="35" dur="1" fill="hold">
                                          <p:stCondLst>
                                            <p:cond delay="0"/>
                                          </p:stCondLst>
                                        </p:cTn>
                                        <p:tgtEl>
                                          <p:spTgt spid="168975"/>
                                        </p:tgtEl>
                                        <p:attrNameLst>
                                          <p:attrName>style.visibility</p:attrName>
                                        </p:attrNameLst>
                                      </p:cBhvr>
                                      <p:to>
                                        <p:strVal val="visible"/>
                                      </p:to>
                                    </p:set>
                                    <p:animEffect filter="strips(downRight)">
                                      <p:cBhvr>
                                        <p:cTn id="36" dur="500"/>
                                        <p:tgtEl>
                                          <p:spTgt spid="168975"/>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6" fill="hold" grpId="0" nodeType="clickEffect">
                                  <p:stCondLst>
                                    <p:cond delay="0"/>
                                  </p:stCondLst>
                                  <p:childTnLst>
                                    <p:set>
                                      <p:cBhvr>
                                        <p:cTn id="40" dur="1" fill="hold">
                                          <p:stCondLst>
                                            <p:cond delay="0"/>
                                          </p:stCondLst>
                                        </p:cTn>
                                        <p:tgtEl>
                                          <p:spTgt spid="168969"/>
                                        </p:tgtEl>
                                        <p:attrNameLst>
                                          <p:attrName>style.visibility</p:attrName>
                                        </p:attrNameLst>
                                      </p:cBhvr>
                                      <p:to>
                                        <p:strVal val="visible"/>
                                      </p:to>
                                    </p:set>
                                    <p:animEffect filter="strips(downRight)">
                                      <p:cBhvr>
                                        <p:cTn id="41" dur="500"/>
                                        <p:tgtEl>
                                          <p:spTgt spid="168969"/>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grpId="0" nodeType="clickEffect">
                                  <p:stCondLst>
                                    <p:cond delay="0"/>
                                  </p:stCondLst>
                                  <p:childTnLst>
                                    <p:set>
                                      <p:cBhvr>
                                        <p:cTn id="45" dur="1" fill="hold">
                                          <p:stCondLst>
                                            <p:cond delay="0"/>
                                          </p:stCondLst>
                                        </p:cTn>
                                        <p:tgtEl>
                                          <p:spTgt spid="168970"/>
                                        </p:tgtEl>
                                        <p:attrNameLst>
                                          <p:attrName>style.visibility</p:attrName>
                                        </p:attrNameLst>
                                      </p:cBhvr>
                                      <p:to>
                                        <p:strVal val="visible"/>
                                      </p:to>
                                    </p:set>
                                    <p:animEffect filter="strips(downRight)">
                                      <p:cBhvr>
                                        <p:cTn id="46" dur="500"/>
                                        <p:tgtEl>
                                          <p:spTgt spid="168970"/>
                                        </p:tgtEl>
                                      </p:cBhvr>
                                    </p:animEffect>
                                  </p:childTnLst>
                                </p:cTn>
                              </p:par>
                              <p:par>
                                <p:cTn id="47" presetID="18" presetClass="entr" presetSubtype="6" fill="hold" grpId="0" nodeType="withEffect">
                                  <p:stCondLst>
                                    <p:cond delay="0"/>
                                  </p:stCondLst>
                                  <p:childTnLst>
                                    <p:set>
                                      <p:cBhvr>
                                        <p:cTn id="48" dur="1" fill="hold">
                                          <p:stCondLst>
                                            <p:cond delay="0"/>
                                          </p:stCondLst>
                                        </p:cTn>
                                        <p:tgtEl>
                                          <p:spTgt spid="168976"/>
                                        </p:tgtEl>
                                        <p:attrNameLst>
                                          <p:attrName>style.visibility</p:attrName>
                                        </p:attrNameLst>
                                      </p:cBhvr>
                                      <p:to>
                                        <p:strVal val="visible"/>
                                      </p:to>
                                    </p:set>
                                    <p:animEffect filter="strips(downRight)">
                                      <p:cBhvr>
                                        <p:cTn id="49" dur="500"/>
                                        <p:tgtEl>
                                          <p:spTgt spid="168976"/>
                                        </p:tgtEl>
                                      </p:cBhvr>
                                    </p:animEffect>
                                  </p:childTnLst>
                                </p:cTn>
                              </p:par>
                            </p:childTnLst>
                          </p:cTn>
                        </p:par>
                      </p:childTnLst>
                    </p:cTn>
                  </p:par>
                  <p:par>
                    <p:cTn id="50" fill="hold">
                      <p:stCondLst>
                        <p:cond delay="indefinite"/>
                      </p:stCondLst>
                      <p:childTnLst>
                        <p:par>
                          <p:cTn id="51" fill="hold">
                            <p:stCondLst>
                              <p:cond delay="0"/>
                            </p:stCondLst>
                            <p:childTnLst>
                              <p:par>
                                <p:cTn id="52" presetID="18" presetClass="entr" presetSubtype="6" fill="hold" grpId="0" nodeType="clickEffect">
                                  <p:stCondLst>
                                    <p:cond delay="0"/>
                                  </p:stCondLst>
                                  <p:childTnLst>
                                    <p:set>
                                      <p:cBhvr>
                                        <p:cTn id="53" dur="1" fill="hold">
                                          <p:stCondLst>
                                            <p:cond delay="0"/>
                                          </p:stCondLst>
                                        </p:cTn>
                                        <p:tgtEl>
                                          <p:spTgt spid="168971"/>
                                        </p:tgtEl>
                                        <p:attrNameLst>
                                          <p:attrName>style.visibility</p:attrName>
                                        </p:attrNameLst>
                                      </p:cBhvr>
                                      <p:to>
                                        <p:strVal val="visible"/>
                                      </p:to>
                                    </p:set>
                                    <p:animEffect filter="strips(downRight)">
                                      <p:cBhvr>
                                        <p:cTn id="54" dur="500"/>
                                        <p:tgtEl>
                                          <p:spTgt spid="168971"/>
                                        </p:tgtEl>
                                      </p:cBhvr>
                                    </p:animEffect>
                                  </p:childTnLst>
                                </p:cTn>
                              </p:par>
                              <p:par>
                                <p:cTn id="55" presetID="18" presetClass="entr" presetSubtype="6" fill="hold" grpId="0" nodeType="withEffect">
                                  <p:stCondLst>
                                    <p:cond delay="0"/>
                                  </p:stCondLst>
                                  <p:childTnLst>
                                    <p:set>
                                      <p:cBhvr>
                                        <p:cTn id="56" dur="1" fill="hold">
                                          <p:stCondLst>
                                            <p:cond delay="0"/>
                                          </p:stCondLst>
                                        </p:cTn>
                                        <p:tgtEl>
                                          <p:spTgt spid="168977"/>
                                        </p:tgtEl>
                                        <p:attrNameLst>
                                          <p:attrName>style.visibility</p:attrName>
                                        </p:attrNameLst>
                                      </p:cBhvr>
                                      <p:to>
                                        <p:strVal val="visible"/>
                                      </p:to>
                                    </p:set>
                                    <p:animEffect filter="strips(downRight)">
                                      <p:cBhvr>
                                        <p:cTn id="57" dur="500"/>
                                        <p:tgtEl>
                                          <p:spTgt spid="168977"/>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grpId="0" nodeType="clickEffect">
                                  <p:stCondLst>
                                    <p:cond delay="0"/>
                                  </p:stCondLst>
                                  <p:childTnLst>
                                    <p:set>
                                      <p:cBhvr>
                                        <p:cTn id="61" dur="1" fill="hold">
                                          <p:stCondLst>
                                            <p:cond delay="0"/>
                                          </p:stCondLst>
                                        </p:cTn>
                                        <p:tgtEl>
                                          <p:spTgt spid="168972"/>
                                        </p:tgtEl>
                                        <p:attrNameLst>
                                          <p:attrName>style.visibility</p:attrName>
                                        </p:attrNameLst>
                                      </p:cBhvr>
                                      <p:to>
                                        <p:strVal val="visible"/>
                                      </p:to>
                                    </p:set>
                                    <p:animEffect filter="strips(downRight)">
                                      <p:cBhvr>
                                        <p:cTn id="62" dur="500"/>
                                        <p:tgtEl>
                                          <p:spTgt spid="168972"/>
                                        </p:tgtEl>
                                      </p:cBhvr>
                                    </p:animEffect>
                                  </p:childTnLst>
                                </p:cTn>
                              </p:par>
                              <p:par>
                                <p:cTn id="63" presetID="18" presetClass="entr" presetSubtype="6" fill="hold" grpId="0" nodeType="withEffect">
                                  <p:stCondLst>
                                    <p:cond delay="0"/>
                                  </p:stCondLst>
                                  <p:childTnLst>
                                    <p:set>
                                      <p:cBhvr>
                                        <p:cTn id="64" dur="1" fill="hold">
                                          <p:stCondLst>
                                            <p:cond delay="0"/>
                                          </p:stCondLst>
                                        </p:cTn>
                                        <p:tgtEl>
                                          <p:spTgt spid="168978"/>
                                        </p:tgtEl>
                                        <p:attrNameLst>
                                          <p:attrName>style.visibility</p:attrName>
                                        </p:attrNameLst>
                                      </p:cBhvr>
                                      <p:to>
                                        <p:strVal val="visible"/>
                                      </p:to>
                                    </p:set>
                                    <p:animEffect filter="strips(downRight)">
                                      <p:cBhvr>
                                        <p:cTn id="65" dur="500"/>
                                        <p:tgtEl>
                                          <p:spTgt spid="168978"/>
                                        </p:tgtEl>
                                      </p:cBhvr>
                                    </p:animEffect>
                                  </p:childTnLst>
                                </p:cTn>
                              </p:par>
                            </p:childTnLst>
                          </p:cTn>
                        </p:par>
                      </p:childTnLst>
                    </p:cTn>
                  </p:par>
                  <p:par>
                    <p:cTn id="66" fill="hold">
                      <p:stCondLst>
                        <p:cond delay="indefinite"/>
                      </p:stCondLst>
                      <p:childTnLst>
                        <p:par>
                          <p:cTn id="67" fill="hold">
                            <p:stCondLst>
                              <p:cond delay="0"/>
                            </p:stCondLst>
                            <p:childTnLst>
                              <p:par>
                                <p:cTn id="68" presetID="18" presetClass="entr" presetSubtype="6" fill="hold" grpId="0" nodeType="clickEffect">
                                  <p:stCondLst>
                                    <p:cond delay="0"/>
                                  </p:stCondLst>
                                  <p:childTnLst>
                                    <p:set>
                                      <p:cBhvr>
                                        <p:cTn id="69" dur="1" fill="hold">
                                          <p:stCondLst>
                                            <p:cond delay="0"/>
                                          </p:stCondLst>
                                        </p:cTn>
                                        <p:tgtEl>
                                          <p:spTgt spid="168989"/>
                                        </p:tgtEl>
                                        <p:attrNameLst>
                                          <p:attrName>style.visibility</p:attrName>
                                        </p:attrNameLst>
                                      </p:cBhvr>
                                      <p:to>
                                        <p:strVal val="visible"/>
                                      </p:to>
                                    </p:set>
                                    <p:animEffect filter="strips(downRight)">
                                      <p:cBhvr>
                                        <p:cTn id="70" dur="500"/>
                                        <p:tgtEl>
                                          <p:spTgt spid="168989"/>
                                        </p:tgtEl>
                                      </p:cBhvr>
                                    </p:animEffect>
                                  </p:childTnLst>
                                </p:cTn>
                              </p:par>
                              <p:par>
                                <p:cTn id="71" presetID="18" presetClass="entr" presetSubtype="6" fill="hold" grpId="0" nodeType="withEffect">
                                  <p:stCondLst>
                                    <p:cond delay="0"/>
                                  </p:stCondLst>
                                  <p:childTnLst>
                                    <p:set>
                                      <p:cBhvr>
                                        <p:cTn id="72" dur="1" fill="hold">
                                          <p:stCondLst>
                                            <p:cond delay="0"/>
                                          </p:stCondLst>
                                        </p:cTn>
                                        <p:tgtEl>
                                          <p:spTgt spid="168990"/>
                                        </p:tgtEl>
                                        <p:attrNameLst>
                                          <p:attrName>style.visibility</p:attrName>
                                        </p:attrNameLst>
                                      </p:cBhvr>
                                      <p:to>
                                        <p:strVal val="visible"/>
                                      </p:to>
                                    </p:set>
                                    <p:animEffect filter="strips(downRight)">
                                      <p:cBhvr>
                                        <p:cTn id="73" dur="500"/>
                                        <p:tgtEl>
                                          <p:spTgt spid="168990"/>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1" fill="hold" grpId="0" nodeType="clickEffect">
                                  <p:stCondLst>
                                    <p:cond delay="0"/>
                                  </p:stCondLst>
                                  <p:childTnLst>
                                    <p:set>
                                      <p:cBhvr>
                                        <p:cTn id="77" dur="1" fill="hold">
                                          <p:stCondLst>
                                            <p:cond delay="0"/>
                                          </p:stCondLst>
                                        </p:cTn>
                                        <p:tgtEl>
                                          <p:spTgt spid="168979"/>
                                        </p:tgtEl>
                                        <p:attrNameLst>
                                          <p:attrName>style.visibility</p:attrName>
                                        </p:attrNameLst>
                                      </p:cBhvr>
                                      <p:to>
                                        <p:strVal val="visible"/>
                                      </p:to>
                                    </p:set>
                                    <p:anim calcmode="lin" valueType="num">
                                      <p:cBhvr>
                                        <p:cTn id="78" dur="500" fill="hold"/>
                                        <p:tgtEl>
                                          <p:spTgt spid="168979"/>
                                        </p:tgtEl>
                                        <p:attrNameLst>
                                          <p:attrName>ppt_x</p:attrName>
                                        </p:attrNameLst>
                                      </p:cBhvr>
                                      <p:tavLst>
                                        <p:tav tm="0">
                                          <p:val>
                                            <p:strVal val="#ppt_x"/>
                                          </p:val>
                                        </p:tav>
                                        <p:tav tm="100000">
                                          <p:val>
                                            <p:strVal val="#ppt_x"/>
                                          </p:val>
                                        </p:tav>
                                      </p:tavLst>
                                    </p:anim>
                                    <p:anim calcmode="lin" valueType="num">
                                      <p:cBhvr>
                                        <p:cTn id="79" dur="500" fill="hold"/>
                                        <p:tgtEl>
                                          <p:spTgt spid="168979"/>
                                        </p:tgtEl>
                                        <p:attrNameLst>
                                          <p:attrName>ppt_y</p:attrName>
                                        </p:attrNameLst>
                                      </p:cBhvr>
                                      <p:tavLst>
                                        <p:tav tm="0">
                                          <p:val>
                                            <p:strVal val="0-#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1" fill="hold" grpId="0" nodeType="clickEffect">
                                  <p:stCondLst>
                                    <p:cond delay="0"/>
                                  </p:stCondLst>
                                  <p:childTnLst>
                                    <p:set>
                                      <p:cBhvr>
                                        <p:cTn id="83" dur="1" fill="hold">
                                          <p:stCondLst>
                                            <p:cond delay="0"/>
                                          </p:stCondLst>
                                        </p:cTn>
                                        <p:tgtEl>
                                          <p:spTgt spid="168992"/>
                                        </p:tgtEl>
                                        <p:attrNameLst>
                                          <p:attrName>style.visibility</p:attrName>
                                        </p:attrNameLst>
                                      </p:cBhvr>
                                      <p:to>
                                        <p:strVal val="visible"/>
                                      </p:to>
                                    </p:set>
                                    <p:anim calcmode="lin" valueType="num">
                                      <p:cBhvr>
                                        <p:cTn id="84" dur="500" fill="hold"/>
                                        <p:tgtEl>
                                          <p:spTgt spid="168992"/>
                                        </p:tgtEl>
                                        <p:attrNameLst>
                                          <p:attrName>ppt_x</p:attrName>
                                        </p:attrNameLst>
                                      </p:cBhvr>
                                      <p:tavLst>
                                        <p:tav tm="0">
                                          <p:val>
                                            <p:strVal val="#ppt_x"/>
                                          </p:val>
                                        </p:tav>
                                        <p:tav tm="100000">
                                          <p:val>
                                            <p:strVal val="#ppt_x"/>
                                          </p:val>
                                        </p:tav>
                                      </p:tavLst>
                                    </p:anim>
                                    <p:anim calcmode="lin" valueType="num">
                                      <p:cBhvr>
                                        <p:cTn id="85" dur="500" fill="hold"/>
                                        <p:tgtEl>
                                          <p:spTgt spid="168992"/>
                                        </p:tgtEl>
                                        <p:attrNameLst>
                                          <p:attrName>ppt_y</p:attrName>
                                        </p:attrNameLst>
                                      </p:cBhvr>
                                      <p:tavLst>
                                        <p:tav tm="0">
                                          <p:val>
                                            <p:strVal val="0-#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1" fill="hold" grpId="0" nodeType="clickEffect">
                                  <p:stCondLst>
                                    <p:cond delay="0"/>
                                  </p:stCondLst>
                                  <p:childTnLst>
                                    <p:set>
                                      <p:cBhvr>
                                        <p:cTn id="89" dur="1" fill="hold">
                                          <p:stCondLst>
                                            <p:cond delay="0"/>
                                          </p:stCondLst>
                                        </p:cTn>
                                        <p:tgtEl>
                                          <p:spTgt spid="168981"/>
                                        </p:tgtEl>
                                        <p:attrNameLst>
                                          <p:attrName>style.visibility</p:attrName>
                                        </p:attrNameLst>
                                      </p:cBhvr>
                                      <p:to>
                                        <p:strVal val="visible"/>
                                      </p:to>
                                    </p:set>
                                    <p:anim calcmode="lin" valueType="num">
                                      <p:cBhvr>
                                        <p:cTn id="90" dur="500" fill="hold"/>
                                        <p:tgtEl>
                                          <p:spTgt spid="168981"/>
                                        </p:tgtEl>
                                        <p:attrNameLst>
                                          <p:attrName>ppt_x</p:attrName>
                                        </p:attrNameLst>
                                      </p:cBhvr>
                                      <p:tavLst>
                                        <p:tav tm="0">
                                          <p:val>
                                            <p:strVal val="#ppt_x"/>
                                          </p:val>
                                        </p:tav>
                                        <p:tav tm="100000">
                                          <p:val>
                                            <p:strVal val="#ppt_x"/>
                                          </p:val>
                                        </p:tav>
                                      </p:tavLst>
                                    </p:anim>
                                    <p:anim calcmode="lin" valueType="num">
                                      <p:cBhvr>
                                        <p:cTn id="91" dur="500" fill="hold"/>
                                        <p:tgtEl>
                                          <p:spTgt spid="168981"/>
                                        </p:tgtEl>
                                        <p:attrNameLst>
                                          <p:attrName>ppt_y</p:attrName>
                                        </p:attrNameLst>
                                      </p:cBhvr>
                                      <p:tavLst>
                                        <p:tav tm="0">
                                          <p:val>
                                            <p:strVal val="0-#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1" fill="hold" grpId="0" nodeType="clickEffect">
                                  <p:stCondLst>
                                    <p:cond delay="0"/>
                                  </p:stCondLst>
                                  <p:childTnLst>
                                    <p:set>
                                      <p:cBhvr>
                                        <p:cTn id="95" dur="1" fill="hold">
                                          <p:stCondLst>
                                            <p:cond delay="0"/>
                                          </p:stCondLst>
                                        </p:cTn>
                                        <p:tgtEl>
                                          <p:spTgt spid="168980"/>
                                        </p:tgtEl>
                                        <p:attrNameLst>
                                          <p:attrName>style.visibility</p:attrName>
                                        </p:attrNameLst>
                                      </p:cBhvr>
                                      <p:to>
                                        <p:strVal val="visible"/>
                                      </p:to>
                                    </p:set>
                                    <p:anim calcmode="lin" valueType="num">
                                      <p:cBhvr>
                                        <p:cTn id="96" dur="500" fill="hold"/>
                                        <p:tgtEl>
                                          <p:spTgt spid="168980"/>
                                        </p:tgtEl>
                                        <p:attrNameLst>
                                          <p:attrName>ppt_x</p:attrName>
                                        </p:attrNameLst>
                                      </p:cBhvr>
                                      <p:tavLst>
                                        <p:tav tm="0">
                                          <p:val>
                                            <p:strVal val="#ppt_x"/>
                                          </p:val>
                                        </p:tav>
                                        <p:tav tm="100000">
                                          <p:val>
                                            <p:strVal val="#ppt_x"/>
                                          </p:val>
                                        </p:tav>
                                      </p:tavLst>
                                    </p:anim>
                                    <p:anim calcmode="lin" valueType="num">
                                      <p:cBhvr>
                                        <p:cTn id="97" dur="500" fill="hold"/>
                                        <p:tgtEl>
                                          <p:spTgt spid="168980"/>
                                        </p:tgtEl>
                                        <p:attrNameLst>
                                          <p:attrName>ppt_y</p:attrName>
                                        </p:attrNameLst>
                                      </p:cBhvr>
                                      <p:tavLst>
                                        <p:tav tm="0">
                                          <p:val>
                                            <p:strVal val="0-#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1" fill="hold" grpId="0" nodeType="clickEffect">
                                  <p:stCondLst>
                                    <p:cond delay="0"/>
                                  </p:stCondLst>
                                  <p:childTnLst>
                                    <p:set>
                                      <p:cBhvr>
                                        <p:cTn id="101" dur="1" fill="hold">
                                          <p:stCondLst>
                                            <p:cond delay="0"/>
                                          </p:stCondLst>
                                        </p:cTn>
                                        <p:tgtEl>
                                          <p:spTgt spid="168982"/>
                                        </p:tgtEl>
                                        <p:attrNameLst>
                                          <p:attrName>style.visibility</p:attrName>
                                        </p:attrNameLst>
                                      </p:cBhvr>
                                      <p:to>
                                        <p:strVal val="visible"/>
                                      </p:to>
                                    </p:set>
                                    <p:anim calcmode="lin" valueType="num">
                                      <p:cBhvr>
                                        <p:cTn id="102" dur="500" fill="hold"/>
                                        <p:tgtEl>
                                          <p:spTgt spid="168982"/>
                                        </p:tgtEl>
                                        <p:attrNameLst>
                                          <p:attrName>ppt_x</p:attrName>
                                        </p:attrNameLst>
                                      </p:cBhvr>
                                      <p:tavLst>
                                        <p:tav tm="0">
                                          <p:val>
                                            <p:strVal val="#ppt_x"/>
                                          </p:val>
                                        </p:tav>
                                        <p:tav tm="100000">
                                          <p:val>
                                            <p:strVal val="#ppt_x"/>
                                          </p:val>
                                        </p:tav>
                                      </p:tavLst>
                                    </p:anim>
                                    <p:anim calcmode="lin" valueType="num">
                                      <p:cBhvr>
                                        <p:cTn id="103" dur="500" fill="hold"/>
                                        <p:tgtEl>
                                          <p:spTgt spid="168982"/>
                                        </p:tgtEl>
                                        <p:attrNameLst>
                                          <p:attrName>ppt_y</p:attrName>
                                        </p:attrNameLst>
                                      </p:cBhvr>
                                      <p:tavLst>
                                        <p:tav tm="0">
                                          <p:val>
                                            <p:strVal val="0-#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1" fill="hold" grpId="0" nodeType="clickEffect">
                                  <p:stCondLst>
                                    <p:cond delay="0"/>
                                  </p:stCondLst>
                                  <p:childTnLst>
                                    <p:set>
                                      <p:cBhvr>
                                        <p:cTn id="107" dur="1" fill="hold">
                                          <p:stCondLst>
                                            <p:cond delay="0"/>
                                          </p:stCondLst>
                                        </p:cTn>
                                        <p:tgtEl>
                                          <p:spTgt spid="168993"/>
                                        </p:tgtEl>
                                        <p:attrNameLst>
                                          <p:attrName>style.visibility</p:attrName>
                                        </p:attrNameLst>
                                      </p:cBhvr>
                                      <p:to>
                                        <p:strVal val="visible"/>
                                      </p:to>
                                    </p:set>
                                    <p:anim calcmode="lin" valueType="num">
                                      <p:cBhvr>
                                        <p:cTn id="108" dur="500" fill="hold"/>
                                        <p:tgtEl>
                                          <p:spTgt spid="168993"/>
                                        </p:tgtEl>
                                        <p:attrNameLst>
                                          <p:attrName>ppt_x</p:attrName>
                                        </p:attrNameLst>
                                      </p:cBhvr>
                                      <p:tavLst>
                                        <p:tav tm="0">
                                          <p:val>
                                            <p:strVal val="#ppt_x"/>
                                          </p:val>
                                        </p:tav>
                                        <p:tav tm="100000">
                                          <p:val>
                                            <p:strVal val="#ppt_x"/>
                                          </p:val>
                                        </p:tav>
                                      </p:tavLst>
                                    </p:anim>
                                    <p:anim calcmode="lin" valueType="num">
                                      <p:cBhvr>
                                        <p:cTn id="109" dur="500" fill="hold"/>
                                        <p:tgtEl>
                                          <p:spTgt spid="168993"/>
                                        </p:tgtEl>
                                        <p:attrNameLst>
                                          <p:attrName>ppt_y</p:attrName>
                                        </p:attrNameLst>
                                      </p:cBhvr>
                                      <p:tavLst>
                                        <p:tav tm="0">
                                          <p:val>
                                            <p:strVal val="0-#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1" fill="hold" grpId="0" nodeType="clickEffect">
                                  <p:stCondLst>
                                    <p:cond delay="0"/>
                                  </p:stCondLst>
                                  <p:childTnLst>
                                    <p:set>
                                      <p:cBhvr>
                                        <p:cTn id="113" dur="1" fill="hold">
                                          <p:stCondLst>
                                            <p:cond delay="0"/>
                                          </p:stCondLst>
                                        </p:cTn>
                                        <p:tgtEl>
                                          <p:spTgt spid="168983"/>
                                        </p:tgtEl>
                                        <p:attrNameLst>
                                          <p:attrName>style.visibility</p:attrName>
                                        </p:attrNameLst>
                                      </p:cBhvr>
                                      <p:to>
                                        <p:strVal val="visible"/>
                                      </p:to>
                                    </p:set>
                                    <p:anim calcmode="lin" valueType="num">
                                      <p:cBhvr>
                                        <p:cTn id="114" dur="500" fill="hold"/>
                                        <p:tgtEl>
                                          <p:spTgt spid="168983"/>
                                        </p:tgtEl>
                                        <p:attrNameLst>
                                          <p:attrName>ppt_x</p:attrName>
                                        </p:attrNameLst>
                                      </p:cBhvr>
                                      <p:tavLst>
                                        <p:tav tm="0">
                                          <p:val>
                                            <p:strVal val="#ppt_x"/>
                                          </p:val>
                                        </p:tav>
                                        <p:tav tm="100000">
                                          <p:val>
                                            <p:strVal val="#ppt_x"/>
                                          </p:val>
                                        </p:tav>
                                      </p:tavLst>
                                    </p:anim>
                                    <p:anim calcmode="lin" valueType="num">
                                      <p:cBhvr>
                                        <p:cTn id="115" dur="500" fill="hold"/>
                                        <p:tgtEl>
                                          <p:spTgt spid="168983"/>
                                        </p:tgtEl>
                                        <p:attrNameLst>
                                          <p:attrName>ppt_y</p:attrName>
                                        </p:attrNameLst>
                                      </p:cBhvr>
                                      <p:tavLst>
                                        <p:tav tm="0">
                                          <p:val>
                                            <p:strVal val="0-#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1" fill="hold" grpId="0" nodeType="clickEffect">
                                  <p:stCondLst>
                                    <p:cond delay="0"/>
                                  </p:stCondLst>
                                  <p:childTnLst>
                                    <p:set>
                                      <p:cBhvr>
                                        <p:cTn id="119" dur="1" fill="hold">
                                          <p:stCondLst>
                                            <p:cond delay="0"/>
                                          </p:stCondLst>
                                        </p:cTn>
                                        <p:tgtEl>
                                          <p:spTgt spid="168984"/>
                                        </p:tgtEl>
                                        <p:attrNameLst>
                                          <p:attrName>style.visibility</p:attrName>
                                        </p:attrNameLst>
                                      </p:cBhvr>
                                      <p:to>
                                        <p:strVal val="visible"/>
                                      </p:to>
                                    </p:set>
                                    <p:anim calcmode="lin" valueType="num">
                                      <p:cBhvr>
                                        <p:cTn id="120" dur="500" fill="hold"/>
                                        <p:tgtEl>
                                          <p:spTgt spid="168984"/>
                                        </p:tgtEl>
                                        <p:attrNameLst>
                                          <p:attrName>ppt_x</p:attrName>
                                        </p:attrNameLst>
                                      </p:cBhvr>
                                      <p:tavLst>
                                        <p:tav tm="0">
                                          <p:val>
                                            <p:strVal val="#ppt_x"/>
                                          </p:val>
                                        </p:tav>
                                        <p:tav tm="100000">
                                          <p:val>
                                            <p:strVal val="#ppt_x"/>
                                          </p:val>
                                        </p:tav>
                                      </p:tavLst>
                                    </p:anim>
                                    <p:anim calcmode="lin" valueType="num">
                                      <p:cBhvr>
                                        <p:cTn id="121" dur="500" fill="hold"/>
                                        <p:tgtEl>
                                          <p:spTgt spid="168984"/>
                                        </p:tgtEl>
                                        <p:attrNameLst>
                                          <p:attrName>ppt_y</p:attrName>
                                        </p:attrNameLst>
                                      </p:cBhvr>
                                      <p:tavLst>
                                        <p:tav tm="0">
                                          <p:val>
                                            <p:strVal val="0-#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1" fill="hold" grpId="0" nodeType="clickEffect">
                                  <p:stCondLst>
                                    <p:cond delay="0"/>
                                  </p:stCondLst>
                                  <p:childTnLst>
                                    <p:set>
                                      <p:cBhvr>
                                        <p:cTn id="125" dur="1" fill="hold">
                                          <p:stCondLst>
                                            <p:cond delay="0"/>
                                          </p:stCondLst>
                                        </p:cTn>
                                        <p:tgtEl>
                                          <p:spTgt spid="168985"/>
                                        </p:tgtEl>
                                        <p:attrNameLst>
                                          <p:attrName>style.visibility</p:attrName>
                                        </p:attrNameLst>
                                      </p:cBhvr>
                                      <p:to>
                                        <p:strVal val="visible"/>
                                      </p:to>
                                    </p:set>
                                    <p:anim calcmode="lin" valueType="num">
                                      <p:cBhvr>
                                        <p:cTn id="126" dur="500" fill="hold"/>
                                        <p:tgtEl>
                                          <p:spTgt spid="168985"/>
                                        </p:tgtEl>
                                        <p:attrNameLst>
                                          <p:attrName>ppt_x</p:attrName>
                                        </p:attrNameLst>
                                      </p:cBhvr>
                                      <p:tavLst>
                                        <p:tav tm="0">
                                          <p:val>
                                            <p:strVal val="#ppt_x"/>
                                          </p:val>
                                        </p:tav>
                                        <p:tav tm="100000">
                                          <p:val>
                                            <p:strVal val="#ppt_x"/>
                                          </p:val>
                                        </p:tav>
                                      </p:tavLst>
                                    </p:anim>
                                    <p:anim calcmode="lin" valueType="num">
                                      <p:cBhvr>
                                        <p:cTn id="127" dur="500" fill="hold"/>
                                        <p:tgtEl>
                                          <p:spTgt spid="168985"/>
                                        </p:tgtEl>
                                        <p:attrNameLst>
                                          <p:attrName>ppt_y</p:attrName>
                                        </p:attrNameLst>
                                      </p:cBhvr>
                                      <p:tavLst>
                                        <p:tav tm="0">
                                          <p:val>
                                            <p:strVal val="0-#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1" fill="hold" grpId="0" nodeType="clickEffect">
                                  <p:stCondLst>
                                    <p:cond delay="0"/>
                                  </p:stCondLst>
                                  <p:childTnLst>
                                    <p:set>
                                      <p:cBhvr>
                                        <p:cTn id="131" dur="1" fill="hold">
                                          <p:stCondLst>
                                            <p:cond delay="0"/>
                                          </p:stCondLst>
                                        </p:cTn>
                                        <p:tgtEl>
                                          <p:spTgt spid="168986"/>
                                        </p:tgtEl>
                                        <p:attrNameLst>
                                          <p:attrName>style.visibility</p:attrName>
                                        </p:attrNameLst>
                                      </p:cBhvr>
                                      <p:to>
                                        <p:strVal val="visible"/>
                                      </p:to>
                                    </p:set>
                                    <p:anim calcmode="lin" valueType="num">
                                      <p:cBhvr>
                                        <p:cTn id="132" dur="500" fill="hold"/>
                                        <p:tgtEl>
                                          <p:spTgt spid="168986"/>
                                        </p:tgtEl>
                                        <p:attrNameLst>
                                          <p:attrName>ppt_x</p:attrName>
                                        </p:attrNameLst>
                                      </p:cBhvr>
                                      <p:tavLst>
                                        <p:tav tm="0">
                                          <p:val>
                                            <p:strVal val="#ppt_x"/>
                                          </p:val>
                                        </p:tav>
                                        <p:tav tm="100000">
                                          <p:val>
                                            <p:strVal val="#ppt_x"/>
                                          </p:val>
                                        </p:tav>
                                      </p:tavLst>
                                    </p:anim>
                                    <p:anim calcmode="lin" valueType="num">
                                      <p:cBhvr>
                                        <p:cTn id="133" dur="500" fill="hold"/>
                                        <p:tgtEl>
                                          <p:spTgt spid="168986"/>
                                        </p:tgtEl>
                                        <p:attrNameLst>
                                          <p:attrName>ppt_y</p:attrName>
                                        </p:attrNameLst>
                                      </p:cBhvr>
                                      <p:tavLst>
                                        <p:tav tm="0">
                                          <p:val>
                                            <p:strVal val="0-#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1" fill="hold" grpId="0" nodeType="clickEffect">
                                  <p:stCondLst>
                                    <p:cond delay="0"/>
                                  </p:stCondLst>
                                  <p:childTnLst>
                                    <p:set>
                                      <p:cBhvr>
                                        <p:cTn id="137" dur="1" fill="hold">
                                          <p:stCondLst>
                                            <p:cond delay="0"/>
                                          </p:stCondLst>
                                        </p:cTn>
                                        <p:tgtEl>
                                          <p:spTgt spid="168987"/>
                                        </p:tgtEl>
                                        <p:attrNameLst>
                                          <p:attrName>style.visibility</p:attrName>
                                        </p:attrNameLst>
                                      </p:cBhvr>
                                      <p:to>
                                        <p:strVal val="visible"/>
                                      </p:to>
                                    </p:set>
                                    <p:anim calcmode="lin" valueType="num">
                                      <p:cBhvr>
                                        <p:cTn id="138" dur="500" fill="hold"/>
                                        <p:tgtEl>
                                          <p:spTgt spid="168987"/>
                                        </p:tgtEl>
                                        <p:attrNameLst>
                                          <p:attrName>ppt_x</p:attrName>
                                        </p:attrNameLst>
                                      </p:cBhvr>
                                      <p:tavLst>
                                        <p:tav tm="0">
                                          <p:val>
                                            <p:strVal val="#ppt_x"/>
                                          </p:val>
                                        </p:tav>
                                        <p:tav tm="100000">
                                          <p:val>
                                            <p:strVal val="#ppt_x"/>
                                          </p:val>
                                        </p:tav>
                                      </p:tavLst>
                                    </p:anim>
                                    <p:anim calcmode="lin" valueType="num">
                                      <p:cBhvr>
                                        <p:cTn id="139" dur="500" fill="hold"/>
                                        <p:tgtEl>
                                          <p:spTgt spid="168987"/>
                                        </p:tgtEl>
                                        <p:attrNameLst>
                                          <p:attrName>ppt_y</p:attrName>
                                        </p:attrNameLst>
                                      </p:cBhvr>
                                      <p:tavLst>
                                        <p:tav tm="0">
                                          <p:val>
                                            <p:strVal val="0-#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1" fill="hold" grpId="0" nodeType="clickEffect">
                                  <p:stCondLst>
                                    <p:cond delay="0"/>
                                  </p:stCondLst>
                                  <p:childTnLst>
                                    <p:set>
                                      <p:cBhvr>
                                        <p:cTn id="143" dur="1" fill="hold">
                                          <p:stCondLst>
                                            <p:cond delay="0"/>
                                          </p:stCondLst>
                                        </p:cTn>
                                        <p:tgtEl>
                                          <p:spTgt spid="168988"/>
                                        </p:tgtEl>
                                        <p:attrNameLst>
                                          <p:attrName>style.visibility</p:attrName>
                                        </p:attrNameLst>
                                      </p:cBhvr>
                                      <p:to>
                                        <p:strVal val="visible"/>
                                      </p:to>
                                    </p:set>
                                    <p:anim calcmode="lin" valueType="num">
                                      <p:cBhvr>
                                        <p:cTn id="144" dur="500" fill="hold"/>
                                        <p:tgtEl>
                                          <p:spTgt spid="168988"/>
                                        </p:tgtEl>
                                        <p:attrNameLst>
                                          <p:attrName>ppt_x</p:attrName>
                                        </p:attrNameLst>
                                      </p:cBhvr>
                                      <p:tavLst>
                                        <p:tav tm="0">
                                          <p:val>
                                            <p:strVal val="#ppt_x"/>
                                          </p:val>
                                        </p:tav>
                                        <p:tav tm="100000">
                                          <p:val>
                                            <p:strVal val="#ppt_x"/>
                                          </p:val>
                                        </p:tav>
                                      </p:tavLst>
                                    </p:anim>
                                    <p:anim calcmode="lin" valueType="num">
                                      <p:cBhvr>
                                        <p:cTn id="145" dur="500" fill="hold"/>
                                        <p:tgtEl>
                                          <p:spTgt spid="168988"/>
                                        </p:tgtEl>
                                        <p:attrNameLst>
                                          <p:attrName>ppt_y</p:attrName>
                                        </p:attrNameLst>
                                      </p:cBhvr>
                                      <p:tavLst>
                                        <p:tav tm="0">
                                          <p:val>
                                            <p:strVal val="0-#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1" fill="hold" grpId="0" nodeType="clickEffect">
                                  <p:stCondLst>
                                    <p:cond delay="0"/>
                                  </p:stCondLst>
                                  <p:childTnLst>
                                    <p:set>
                                      <p:cBhvr>
                                        <p:cTn id="149" dur="1" fill="hold">
                                          <p:stCondLst>
                                            <p:cond delay="0"/>
                                          </p:stCondLst>
                                        </p:cTn>
                                        <p:tgtEl>
                                          <p:spTgt spid="168991"/>
                                        </p:tgtEl>
                                        <p:attrNameLst>
                                          <p:attrName>style.visibility</p:attrName>
                                        </p:attrNameLst>
                                      </p:cBhvr>
                                      <p:to>
                                        <p:strVal val="visible"/>
                                      </p:to>
                                    </p:set>
                                    <p:anim calcmode="lin" valueType="num">
                                      <p:cBhvr>
                                        <p:cTn id="150" dur="500" fill="hold"/>
                                        <p:tgtEl>
                                          <p:spTgt spid="168991"/>
                                        </p:tgtEl>
                                        <p:attrNameLst>
                                          <p:attrName>ppt_x</p:attrName>
                                        </p:attrNameLst>
                                      </p:cBhvr>
                                      <p:tavLst>
                                        <p:tav tm="0">
                                          <p:val>
                                            <p:strVal val="#ppt_x"/>
                                          </p:val>
                                        </p:tav>
                                        <p:tav tm="100000">
                                          <p:val>
                                            <p:strVal val="#ppt_x"/>
                                          </p:val>
                                        </p:tav>
                                      </p:tavLst>
                                    </p:anim>
                                    <p:anim calcmode="lin" valueType="num">
                                      <p:cBhvr>
                                        <p:cTn id="151" dur="500" fill="hold"/>
                                        <p:tgtEl>
                                          <p:spTgt spid="16899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5" grpId="0" bldLvl="0" animBg="1"/>
      <p:bldP spid="168966" grpId="0" bldLvl="0" animBg="1"/>
      <p:bldP spid="168967" grpId="0" bldLvl="0" animBg="1"/>
      <p:bldP spid="168968" grpId="0" bldLvl="0" animBg="1"/>
      <p:bldP spid="168969" grpId="0" bldLvl="0" animBg="1"/>
      <p:bldP spid="168970" grpId="0" bldLvl="0" animBg="1"/>
      <p:bldP spid="168971" grpId="0" bldLvl="0" animBg="1"/>
      <p:bldP spid="168972" grpId="0" bldLvl="0" animBg="1"/>
      <p:bldP spid="168973" grpId="0" bldLvl="0" animBg="1"/>
      <p:bldP spid="168974" grpId="0" bldLvl="0" animBg="1"/>
      <p:bldP spid="168975" grpId="0" bldLvl="0" animBg="1"/>
      <p:bldP spid="168976" grpId="0" bldLvl="0" animBg="1"/>
      <p:bldP spid="168977" grpId="0" bldLvl="0" animBg="1"/>
      <p:bldP spid="168978" grpId="0" bldLvl="0" animBg="1"/>
      <p:bldP spid="168979" grpId="0" bldLvl="0"/>
      <p:bldP spid="168980" grpId="0" bldLvl="0"/>
      <p:bldP spid="168981" grpId="0" bldLvl="0"/>
      <p:bldP spid="168982" grpId="0" bldLvl="0"/>
      <p:bldP spid="168983" grpId="0" bldLvl="0"/>
      <p:bldP spid="168984" grpId="0" bldLvl="0"/>
      <p:bldP spid="168985" grpId="0" bldLvl="0"/>
      <p:bldP spid="168986" grpId="0" bldLvl="0"/>
      <p:bldP spid="168987" grpId="0" bldLvl="0"/>
      <p:bldP spid="168988" grpId="0" bldLvl="0"/>
      <p:bldP spid="168989" grpId="0" bldLvl="0" animBg="1"/>
      <p:bldP spid="168990" grpId="0" bldLvl="0" animBg="1"/>
      <p:bldP spid="168991" grpId="0" bldLvl="0"/>
      <p:bldP spid="168992" grpId="0" bldLvl="0"/>
      <p:bldP spid="168993" grpId="0" bldLvl="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0226"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80227"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2.</a:t>
            </a:r>
            <a:r>
              <a:rPr lang="zh-CN" altLang="en-US" dirty="0"/>
              <a:t>判定表</a:t>
            </a:r>
            <a:r>
              <a:rPr lang="en-US" altLang="zh-CN" dirty="0"/>
              <a:t>[3/5]</a:t>
            </a:r>
            <a:endParaRPr lang="zh-CN" altLang="en-US" dirty="0"/>
          </a:p>
        </p:txBody>
      </p:sp>
      <p:sp>
        <p:nvSpPr>
          <p:cNvPr id="169988" name="Rectangle 3"/>
          <p:cNvSpPr>
            <a:spLocks noGrp="1"/>
          </p:cNvSpPr>
          <p:nvPr>
            <p:ph type="subTitle" idx="1"/>
          </p:nvPr>
        </p:nvSpPr>
        <p:spPr>
          <a:xfrm>
            <a:off x="468313" y="1052513"/>
            <a:ext cx="8229600" cy="5576887"/>
          </a:xfrm>
        </p:spPr>
        <p:txBody>
          <a:bodyPr vert="horz" wrap="square" lIns="91440" tIns="45720" rIns="91440" bIns="45720" anchor="t"/>
          <a:lstStyle/>
          <a:p>
            <a:pPr marL="342900" indent="-342900" algn="l" defTabSz="0" eaLnBrk="1" hangingPunct="1">
              <a:buSzPct val="75000"/>
              <a:buChar char="p"/>
            </a:pPr>
            <a:r>
              <a:rPr lang="en-US" altLang="zh-CN" dirty="0">
                <a:solidFill>
                  <a:srgbClr val="0000FF"/>
                </a:solidFill>
                <a:latin typeface="+mn-lt"/>
                <a:ea typeface="+mn-ea"/>
                <a:cs typeface="+mn-cs"/>
                <a:sym typeface="Arial" panose="020B0604020202020204" pitchFamily="34" charset="0"/>
              </a:rPr>
              <a:t>【</a:t>
            </a:r>
            <a:r>
              <a:rPr lang="zh-CN" altLang="en-US" dirty="0">
                <a:solidFill>
                  <a:srgbClr val="0000FF"/>
                </a:solidFill>
                <a:latin typeface="+mn-lt"/>
                <a:ea typeface="+mn-ea"/>
                <a:cs typeface="+mn-cs"/>
                <a:sym typeface="Arial" panose="020B0604020202020204" pitchFamily="34" charset="0"/>
              </a:rPr>
              <a:t>例</a:t>
            </a:r>
            <a:r>
              <a:rPr lang="en-US" altLang="zh-CN" dirty="0">
                <a:solidFill>
                  <a:srgbClr val="0000FF"/>
                </a:solidFill>
                <a:latin typeface="+mn-lt"/>
                <a:ea typeface="+mn-ea"/>
                <a:cs typeface="+mn-cs"/>
                <a:sym typeface="Arial" panose="020B0604020202020204" pitchFamily="34" charset="0"/>
              </a:rPr>
              <a:t>】</a:t>
            </a:r>
            <a:r>
              <a:rPr lang="zh-CN" altLang="en-US" dirty="0">
                <a:latin typeface="+mn-lt"/>
                <a:ea typeface="+mn-ea"/>
                <a:cs typeface="+mn-cs"/>
                <a:sym typeface="Arial" panose="020B0604020202020204" pitchFamily="34" charset="0"/>
              </a:rPr>
              <a:t>某单位工资制度规定如下：</a:t>
            </a:r>
            <a:endParaRPr lang="zh-CN" altLang="en-US" dirty="0">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latin typeface="黑体" panose="02010609060101010101" pitchFamily="49" charset="-122"/>
                <a:ea typeface="+mn-ea"/>
                <a:sym typeface="黑体" panose="02010609060101010101" pitchFamily="49" charset="-122"/>
              </a:rPr>
              <a:t>⒈</a:t>
            </a:r>
            <a:r>
              <a:rPr lang="zh-CN" altLang="en-US" dirty="0">
                <a:latin typeface="+mn-lt"/>
                <a:ea typeface="+mn-ea"/>
                <a:sym typeface="Arial" panose="020B0604020202020204" pitchFamily="34" charset="0"/>
              </a:rPr>
              <a:t>技术干部的职务工资标准为（月）：</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zh-CN" altLang="en-US" dirty="0">
                <a:solidFill>
                  <a:srgbClr val="0000FF"/>
                </a:solidFill>
                <a:latin typeface="+mn-lt"/>
                <a:ea typeface="+mn-ea"/>
                <a:sym typeface="Arial" panose="020B0604020202020204" pitchFamily="34" charset="0"/>
              </a:rPr>
              <a:t>技术员</a:t>
            </a:r>
            <a:r>
              <a:rPr lang="en-US" altLang="zh-CN" dirty="0">
                <a:latin typeface="+mn-lt"/>
                <a:ea typeface="+mn-ea"/>
                <a:sym typeface="Arial" panose="020B0604020202020204" pitchFamily="34" charset="0"/>
              </a:rPr>
              <a:t>5</a:t>
            </a:r>
            <a:r>
              <a:rPr lang="zh-CN" altLang="en-US" dirty="0">
                <a:latin typeface="+mn-lt"/>
                <a:ea typeface="+mn-ea"/>
                <a:sym typeface="Arial" panose="020B0604020202020204" pitchFamily="34" charset="0"/>
              </a:rPr>
              <a:t>千元		</a:t>
            </a:r>
            <a:r>
              <a:rPr lang="zh-CN" altLang="en-US" dirty="0">
                <a:solidFill>
                  <a:srgbClr val="0000FF"/>
                </a:solidFill>
                <a:latin typeface="+mn-lt"/>
                <a:ea typeface="+mn-ea"/>
                <a:sym typeface="Arial" panose="020B0604020202020204" pitchFamily="34" charset="0"/>
              </a:rPr>
              <a:t>助理工程师</a:t>
            </a:r>
            <a:r>
              <a:rPr lang="en-US" altLang="zh-CN" dirty="0">
                <a:latin typeface="+mn-lt"/>
                <a:ea typeface="+mn-ea"/>
                <a:sym typeface="Arial" panose="020B0604020202020204" pitchFamily="34" charset="0"/>
              </a:rPr>
              <a:t>7</a:t>
            </a:r>
            <a:r>
              <a:rPr lang="zh-CN" altLang="en-US" dirty="0">
                <a:latin typeface="+mn-lt"/>
                <a:ea typeface="+mn-ea"/>
                <a:sym typeface="Arial" panose="020B0604020202020204" pitchFamily="34" charset="0"/>
              </a:rPr>
              <a:t>千元</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zh-CN" altLang="en-US" dirty="0">
                <a:solidFill>
                  <a:srgbClr val="0000FF"/>
                </a:solidFill>
                <a:latin typeface="+mn-lt"/>
                <a:ea typeface="+mn-ea"/>
                <a:sym typeface="Arial" panose="020B0604020202020204" pitchFamily="34" charset="0"/>
              </a:rPr>
              <a:t>工程师</a:t>
            </a:r>
            <a:r>
              <a:rPr lang="en-US" altLang="zh-CN" dirty="0">
                <a:latin typeface="+mn-lt"/>
                <a:ea typeface="+mn-ea"/>
                <a:sym typeface="Arial" panose="020B0604020202020204" pitchFamily="34" charset="0"/>
              </a:rPr>
              <a:t>9</a:t>
            </a:r>
            <a:r>
              <a:rPr lang="zh-CN" altLang="en-US" dirty="0">
                <a:latin typeface="+mn-lt"/>
                <a:ea typeface="+mn-ea"/>
                <a:sym typeface="Arial" panose="020B0604020202020204" pitchFamily="34" charset="0"/>
              </a:rPr>
              <a:t>千元		</a:t>
            </a:r>
            <a:r>
              <a:rPr lang="zh-CN" altLang="en-US" dirty="0">
                <a:solidFill>
                  <a:srgbClr val="0000FF"/>
                </a:solidFill>
                <a:latin typeface="+mn-lt"/>
                <a:ea typeface="+mn-ea"/>
                <a:sym typeface="Arial" panose="020B0604020202020204" pitchFamily="34" charset="0"/>
              </a:rPr>
              <a:t>高级工程师</a:t>
            </a:r>
            <a:r>
              <a:rPr lang="en-US" altLang="zh-CN" dirty="0">
                <a:latin typeface="+mn-lt"/>
                <a:ea typeface="+mn-ea"/>
                <a:sym typeface="Arial" panose="020B0604020202020204" pitchFamily="34" charset="0"/>
              </a:rPr>
              <a:t>12</a:t>
            </a:r>
            <a:r>
              <a:rPr lang="zh-CN" altLang="en-US" dirty="0">
                <a:latin typeface="+mn-lt"/>
                <a:ea typeface="+mn-ea"/>
                <a:sym typeface="Arial" panose="020B0604020202020204" pitchFamily="34" charset="0"/>
              </a:rPr>
              <a:t>千元</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zh-CN" altLang="en-US" dirty="0">
                <a:solidFill>
                  <a:srgbClr val="0000FF"/>
                </a:solidFill>
                <a:latin typeface="+mn-lt"/>
                <a:ea typeface="+mn-ea"/>
                <a:sym typeface="Arial" panose="020B0604020202020204" pitchFamily="34" charset="0"/>
              </a:rPr>
              <a:t>工龄</a:t>
            </a:r>
            <a:r>
              <a:rPr lang="en-US" altLang="zh-CN" dirty="0">
                <a:solidFill>
                  <a:srgbClr val="0000FF"/>
                </a:solidFill>
                <a:latin typeface="+mn-lt"/>
                <a:ea typeface="+mn-ea"/>
                <a:sym typeface="Arial" panose="020B0604020202020204" pitchFamily="34" charset="0"/>
              </a:rPr>
              <a:t>&lt;10</a:t>
            </a:r>
            <a:r>
              <a:rPr lang="zh-CN" altLang="en-US" dirty="0">
                <a:latin typeface="+mn-lt"/>
                <a:ea typeface="+mn-ea"/>
                <a:sym typeface="Arial" panose="020B0604020202020204" pitchFamily="34" charset="0"/>
              </a:rPr>
              <a:t>年并受聘</a:t>
            </a:r>
            <a:r>
              <a:rPr lang="zh-CN" altLang="en-US" dirty="0">
                <a:solidFill>
                  <a:srgbClr val="0000FF"/>
                </a:solidFill>
                <a:latin typeface="+mn-lt"/>
                <a:ea typeface="+mn-ea"/>
                <a:sym typeface="Arial" panose="020B0604020202020204" pitchFamily="34" charset="0"/>
              </a:rPr>
              <a:t>高级工程师</a:t>
            </a:r>
            <a:r>
              <a:rPr lang="zh-CN" altLang="en-US" dirty="0">
                <a:latin typeface="+mn-lt"/>
                <a:ea typeface="+mn-ea"/>
                <a:sym typeface="Arial" panose="020B0604020202020204" pitchFamily="34" charset="0"/>
              </a:rPr>
              <a:t>的职务工资为</a:t>
            </a:r>
            <a:r>
              <a:rPr lang="en-US" altLang="zh-CN" dirty="0">
                <a:latin typeface="+mn-lt"/>
                <a:ea typeface="+mn-ea"/>
                <a:sym typeface="Arial" panose="020B0604020202020204" pitchFamily="34" charset="0"/>
              </a:rPr>
              <a:t>14</a:t>
            </a:r>
            <a:r>
              <a:rPr lang="zh-CN" altLang="en-US" dirty="0">
                <a:latin typeface="+mn-lt"/>
                <a:ea typeface="+mn-ea"/>
                <a:sym typeface="Arial" panose="020B0604020202020204" pitchFamily="34" charset="0"/>
              </a:rPr>
              <a:t>千元</a:t>
            </a:r>
            <a:endParaRPr lang="zh-CN" altLang="en-US" dirty="0">
              <a:latin typeface="+mn-lt"/>
              <a:ea typeface="+mn-ea"/>
              <a:sym typeface="Arial" panose="020B0604020202020204" pitchFamily="34" charset="0"/>
            </a:endParaRPr>
          </a:p>
          <a:p>
            <a:pPr marL="742950" lvl="1" indent="-285750" algn="l" defTabSz="0" eaLnBrk="1" hangingPunct="1">
              <a:buSzPct val="75000"/>
              <a:buChar char="n"/>
            </a:pPr>
            <a:r>
              <a:rPr lang="zh-CN" altLang="en-US" dirty="0">
                <a:latin typeface="黑体" panose="02010609060101010101" pitchFamily="49" charset="-122"/>
                <a:ea typeface="+mn-ea"/>
                <a:sym typeface="黑体" panose="02010609060101010101" pitchFamily="49" charset="-122"/>
              </a:rPr>
              <a:t>⒉</a:t>
            </a:r>
            <a:r>
              <a:rPr lang="zh-CN" altLang="en-US" dirty="0">
                <a:latin typeface="+mn-lt"/>
                <a:ea typeface="+mn-ea"/>
                <a:sym typeface="Arial" panose="020B0604020202020204" pitchFamily="34" charset="0"/>
              </a:rPr>
              <a:t>工龄补助</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en-US" altLang="zh-CN" dirty="0">
                <a:solidFill>
                  <a:srgbClr val="0000FF"/>
                </a:solidFill>
                <a:latin typeface="+mn-lt"/>
                <a:ea typeface="+mn-ea"/>
                <a:sym typeface="Arial" panose="020B0604020202020204" pitchFamily="34" charset="0"/>
              </a:rPr>
              <a:t>10</a:t>
            </a:r>
            <a:r>
              <a:rPr lang="zh-CN" altLang="en-US" dirty="0">
                <a:solidFill>
                  <a:srgbClr val="0000FF"/>
                </a:solidFill>
                <a:latin typeface="+mn-lt"/>
                <a:ea typeface="+mn-ea"/>
                <a:sym typeface="Arial" panose="020B0604020202020204" pitchFamily="34" charset="0"/>
              </a:rPr>
              <a:t>年以下</a:t>
            </a:r>
            <a:r>
              <a:rPr lang="zh-CN" altLang="en-US" dirty="0">
                <a:latin typeface="+mn-lt"/>
                <a:ea typeface="+mn-ea"/>
                <a:sym typeface="Arial" panose="020B0604020202020204" pitchFamily="34" charset="0"/>
              </a:rPr>
              <a:t>加</a:t>
            </a:r>
            <a:r>
              <a:rPr lang="en-US" altLang="zh-CN" dirty="0">
                <a:latin typeface="+mn-lt"/>
                <a:ea typeface="+mn-ea"/>
                <a:sym typeface="Arial" panose="020B0604020202020204" pitchFamily="34" charset="0"/>
              </a:rPr>
              <a:t>1</a:t>
            </a:r>
            <a:r>
              <a:rPr lang="zh-CN" altLang="en-US" dirty="0">
                <a:latin typeface="+mn-lt"/>
                <a:ea typeface="+mn-ea"/>
                <a:sym typeface="Arial" panose="020B0604020202020204" pitchFamily="34" charset="0"/>
              </a:rPr>
              <a:t>千元</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en-US" altLang="zh-CN" dirty="0">
                <a:solidFill>
                  <a:srgbClr val="0000FF"/>
                </a:solidFill>
                <a:latin typeface="+mn-lt"/>
                <a:ea typeface="+mn-ea"/>
                <a:sym typeface="Arial" panose="020B0604020202020204" pitchFamily="34" charset="0"/>
              </a:rPr>
              <a:t>10~20</a:t>
            </a:r>
            <a:r>
              <a:rPr lang="zh-CN" altLang="en-US" dirty="0">
                <a:solidFill>
                  <a:srgbClr val="0000FF"/>
                </a:solidFill>
                <a:latin typeface="+mn-lt"/>
                <a:ea typeface="+mn-ea"/>
                <a:sym typeface="Arial" panose="020B0604020202020204" pitchFamily="34" charset="0"/>
              </a:rPr>
              <a:t>年</a:t>
            </a:r>
            <a:r>
              <a:rPr lang="zh-CN" altLang="en-US" dirty="0">
                <a:latin typeface="+mn-lt"/>
                <a:ea typeface="+mn-ea"/>
                <a:sym typeface="Arial" panose="020B0604020202020204" pitchFamily="34" charset="0"/>
              </a:rPr>
              <a:t>加</a:t>
            </a:r>
            <a:r>
              <a:rPr lang="en-US" altLang="zh-CN" dirty="0">
                <a:latin typeface="+mn-lt"/>
                <a:ea typeface="+mn-ea"/>
                <a:sym typeface="Arial" panose="020B0604020202020204" pitchFamily="34" charset="0"/>
              </a:rPr>
              <a:t>2</a:t>
            </a:r>
            <a:r>
              <a:rPr lang="zh-CN" altLang="en-US" dirty="0">
                <a:latin typeface="+mn-lt"/>
                <a:ea typeface="+mn-ea"/>
                <a:sym typeface="Arial" panose="020B0604020202020204" pitchFamily="34" charset="0"/>
              </a:rPr>
              <a:t>千元</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en-US" altLang="zh-CN" dirty="0">
                <a:solidFill>
                  <a:srgbClr val="0000FF"/>
                </a:solidFill>
                <a:latin typeface="+mn-lt"/>
                <a:ea typeface="+mn-ea"/>
                <a:sym typeface="Arial" panose="020B0604020202020204" pitchFamily="34" charset="0"/>
              </a:rPr>
              <a:t>20</a:t>
            </a:r>
            <a:r>
              <a:rPr lang="zh-CN" altLang="en-US" dirty="0">
                <a:solidFill>
                  <a:srgbClr val="0000FF"/>
                </a:solidFill>
                <a:latin typeface="+mn-lt"/>
                <a:ea typeface="+mn-ea"/>
                <a:sym typeface="Arial" panose="020B0604020202020204" pitchFamily="34" charset="0"/>
              </a:rPr>
              <a:t>年以上</a:t>
            </a:r>
            <a:r>
              <a:rPr lang="zh-CN" altLang="en-US" dirty="0">
                <a:latin typeface="+mn-lt"/>
                <a:ea typeface="+mn-ea"/>
                <a:sym typeface="Arial" panose="020B0604020202020204" pitchFamily="34" charset="0"/>
              </a:rPr>
              <a:t>加</a:t>
            </a:r>
            <a:r>
              <a:rPr lang="en-US" altLang="zh-CN" dirty="0">
                <a:latin typeface="+mn-lt"/>
                <a:ea typeface="+mn-ea"/>
                <a:sym typeface="Arial" panose="020B0604020202020204" pitchFamily="34" charset="0"/>
              </a:rPr>
              <a:t>3</a:t>
            </a:r>
            <a:r>
              <a:rPr lang="zh-CN" altLang="en-US" dirty="0">
                <a:latin typeface="+mn-lt"/>
                <a:ea typeface="+mn-ea"/>
                <a:sym typeface="Arial" panose="020B0604020202020204" pitchFamily="34" charset="0"/>
              </a:rPr>
              <a:t>千元</a:t>
            </a:r>
            <a:endParaRPr lang="zh-CN" altLang="en-US" dirty="0">
              <a:latin typeface="+mn-lt"/>
              <a:ea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69988">
                                            <p:txEl>
                                              <p:pRg st="0" end="0"/>
                                            </p:txEl>
                                          </p:spTgt>
                                        </p:tgtEl>
                                        <p:attrNameLst>
                                          <p:attrName>style.visibility</p:attrName>
                                        </p:attrNameLst>
                                      </p:cBhvr>
                                      <p:to>
                                        <p:strVal val="visible"/>
                                      </p:to>
                                    </p:set>
                                    <p:animEffect filter="strips(downRight)">
                                      <p:cBhvr>
                                        <p:cTn id="7" dur="500"/>
                                        <p:tgtEl>
                                          <p:spTgt spid="1699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69988">
                                            <p:txEl>
                                              <p:pRg st="1" end="1"/>
                                            </p:txEl>
                                          </p:spTgt>
                                        </p:tgtEl>
                                        <p:attrNameLst>
                                          <p:attrName>style.visibility</p:attrName>
                                        </p:attrNameLst>
                                      </p:cBhvr>
                                      <p:to>
                                        <p:strVal val="visible"/>
                                      </p:to>
                                    </p:set>
                                    <p:animEffect filter="strips(downRight)">
                                      <p:cBhvr>
                                        <p:cTn id="12" dur="500"/>
                                        <p:tgtEl>
                                          <p:spTgt spid="16998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69988">
                                            <p:txEl>
                                              <p:pRg st="2" end="2"/>
                                            </p:txEl>
                                          </p:spTgt>
                                        </p:tgtEl>
                                        <p:attrNameLst>
                                          <p:attrName>style.visibility</p:attrName>
                                        </p:attrNameLst>
                                      </p:cBhvr>
                                      <p:to>
                                        <p:strVal val="visible"/>
                                      </p:to>
                                    </p:set>
                                    <p:animEffect filter="strips(downRight)">
                                      <p:cBhvr>
                                        <p:cTn id="17" dur="500"/>
                                        <p:tgtEl>
                                          <p:spTgt spid="16998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69988">
                                            <p:txEl>
                                              <p:pRg st="3" end="3"/>
                                            </p:txEl>
                                          </p:spTgt>
                                        </p:tgtEl>
                                        <p:attrNameLst>
                                          <p:attrName>style.visibility</p:attrName>
                                        </p:attrNameLst>
                                      </p:cBhvr>
                                      <p:to>
                                        <p:strVal val="visible"/>
                                      </p:to>
                                    </p:set>
                                    <p:animEffect filter="strips(downRight)">
                                      <p:cBhvr>
                                        <p:cTn id="22" dur="500"/>
                                        <p:tgtEl>
                                          <p:spTgt spid="16998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69988">
                                            <p:txEl>
                                              <p:pRg st="4" end="4"/>
                                            </p:txEl>
                                          </p:spTgt>
                                        </p:tgtEl>
                                        <p:attrNameLst>
                                          <p:attrName>style.visibility</p:attrName>
                                        </p:attrNameLst>
                                      </p:cBhvr>
                                      <p:to>
                                        <p:strVal val="visible"/>
                                      </p:to>
                                    </p:set>
                                    <p:animEffect filter="strips(downRight)">
                                      <p:cBhvr>
                                        <p:cTn id="27" dur="500"/>
                                        <p:tgtEl>
                                          <p:spTgt spid="16998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69988">
                                            <p:txEl>
                                              <p:pRg st="5" end="5"/>
                                            </p:txEl>
                                          </p:spTgt>
                                        </p:tgtEl>
                                        <p:attrNameLst>
                                          <p:attrName>style.visibility</p:attrName>
                                        </p:attrNameLst>
                                      </p:cBhvr>
                                      <p:to>
                                        <p:strVal val="visible"/>
                                      </p:to>
                                    </p:set>
                                    <p:animEffect filter="strips(downRight)">
                                      <p:cBhvr>
                                        <p:cTn id="32" dur="500"/>
                                        <p:tgtEl>
                                          <p:spTgt spid="16998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69988">
                                            <p:txEl>
                                              <p:pRg st="6" end="6"/>
                                            </p:txEl>
                                          </p:spTgt>
                                        </p:tgtEl>
                                        <p:attrNameLst>
                                          <p:attrName>style.visibility</p:attrName>
                                        </p:attrNameLst>
                                      </p:cBhvr>
                                      <p:to>
                                        <p:strVal val="visible"/>
                                      </p:to>
                                    </p:set>
                                    <p:animEffect filter="strips(downRight)">
                                      <p:cBhvr>
                                        <p:cTn id="37" dur="500"/>
                                        <p:tgtEl>
                                          <p:spTgt spid="16998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169988">
                                            <p:txEl>
                                              <p:pRg st="7" end="7"/>
                                            </p:txEl>
                                          </p:spTgt>
                                        </p:tgtEl>
                                        <p:attrNameLst>
                                          <p:attrName>style.visibility</p:attrName>
                                        </p:attrNameLst>
                                      </p:cBhvr>
                                      <p:to>
                                        <p:strVal val="visible"/>
                                      </p:to>
                                    </p:set>
                                    <p:animEffect filter="strips(downRight)">
                                      <p:cBhvr>
                                        <p:cTn id="42" dur="500"/>
                                        <p:tgtEl>
                                          <p:spTgt spid="16998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169988">
                                            <p:txEl>
                                              <p:pRg st="8" end="8"/>
                                            </p:txEl>
                                          </p:spTgt>
                                        </p:tgtEl>
                                        <p:attrNameLst>
                                          <p:attrName>style.visibility</p:attrName>
                                        </p:attrNameLst>
                                      </p:cBhvr>
                                      <p:to>
                                        <p:strVal val="visible"/>
                                      </p:to>
                                    </p:set>
                                    <p:animEffect filter="strips(downRight)">
                                      <p:cBhvr>
                                        <p:cTn id="47" dur="500"/>
                                        <p:tgtEl>
                                          <p:spTgt spid="16998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1250"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81251"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2.</a:t>
            </a:r>
            <a:r>
              <a:rPr lang="zh-CN" altLang="en-US" dirty="0"/>
              <a:t>判定表</a:t>
            </a:r>
            <a:r>
              <a:rPr lang="en-US" altLang="zh-CN" dirty="0"/>
              <a:t>[4/5]</a:t>
            </a:r>
            <a:endParaRPr lang="zh-CN" altLang="en-US" dirty="0"/>
          </a:p>
        </p:txBody>
      </p:sp>
      <p:sp>
        <p:nvSpPr>
          <p:cNvPr id="181252"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endParaRPr lang="zh-CN" altLang="zh-CN" dirty="0">
              <a:solidFill>
                <a:srgbClr val="CC0000"/>
              </a:solidFill>
              <a:latin typeface="+mn-lt"/>
              <a:ea typeface="+mn-ea"/>
              <a:cs typeface="+mn-cs"/>
              <a:sym typeface="Arial" panose="020B0604020202020204" pitchFamily="34" charset="0"/>
            </a:endParaRPr>
          </a:p>
        </p:txBody>
      </p:sp>
      <p:sp>
        <p:nvSpPr>
          <p:cNvPr id="181253" name="Rectangle 4"/>
          <p:cNvSpPr/>
          <p:nvPr/>
        </p:nvSpPr>
        <p:spPr>
          <a:xfrm>
            <a:off x="457200" y="1600200"/>
            <a:ext cx="609600" cy="3733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条</a:t>
            </a:r>
            <a:endParaRPr lang="zh-CN" altLang="en-US" sz="2200" b="1" dirty="0">
              <a:solidFill>
                <a:srgbClr val="000000"/>
              </a:solidFill>
              <a:latin typeface="Arial" panose="020B0604020202020204" pitchFamily="34" charset="0"/>
              <a:ea typeface="黑体" panose="02010609060101010101" pitchFamily="49" charset="-122"/>
            </a:endParaRPr>
          </a:p>
          <a:p>
            <a:pPr algn="ctr" eaLnBrk="0" hangingPunct="0"/>
            <a:r>
              <a:rPr lang="zh-CN" altLang="en-US" sz="2200" b="1" dirty="0">
                <a:solidFill>
                  <a:srgbClr val="000000"/>
                </a:solidFill>
                <a:latin typeface="Arial" panose="020B0604020202020204" pitchFamily="34" charset="0"/>
                <a:ea typeface="黑体" panose="02010609060101010101" pitchFamily="49" charset="-122"/>
              </a:rPr>
              <a:t>件</a:t>
            </a:r>
            <a:endParaRPr lang="zh-CN" altLang="en-US" dirty="0">
              <a:latin typeface="Arial" panose="020B0604020202020204" pitchFamily="34" charset="0"/>
              <a:ea typeface="宋体" panose="02010600030101010101" pitchFamily="2" charset="-122"/>
            </a:endParaRPr>
          </a:p>
        </p:txBody>
      </p:sp>
      <p:sp>
        <p:nvSpPr>
          <p:cNvPr id="181254" name="Rectangle 5"/>
          <p:cNvSpPr/>
          <p:nvPr/>
        </p:nvSpPr>
        <p:spPr>
          <a:xfrm>
            <a:off x="1066800" y="1600200"/>
            <a:ext cx="2286000" cy="533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技术员</a:t>
            </a:r>
            <a:endParaRPr lang="zh-CN" altLang="en-US" dirty="0">
              <a:latin typeface="Arial" panose="020B0604020202020204" pitchFamily="34" charset="0"/>
              <a:ea typeface="宋体" panose="02010600030101010101" pitchFamily="2" charset="-122"/>
            </a:endParaRPr>
          </a:p>
        </p:txBody>
      </p:sp>
      <p:sp>
        <p:nvSpPr>
          <p:cNvPr id="181255" name="Rectangle 6"/>
          <p:cNvSpPr/>
          <p:nvPr/>
        </p:nvSpPr>
        <p:spPr>
          <a:xfrm>
            <a:off x="1066800" y="2133600"/>
            <a:ext cx="2286000" cy="533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助理工程师</a:t>
            </a:r>
            <a:endParaRPr lang="zh-CN" altLang="en-US" dirty="0">
              <a:latin typeface="Arial" panose="020B0604020202020204" pitchFamily="34" charset="0"/>
              <a:ea typeface="宋体" panose="02010600030101010101" pitchFamily="2" charset="-122"/>
            </a:endParaRPr>
          </a:p>
        </p:txBody>
      </p:sp>
      <p:sp>
        <p:nvSpPr>
          <p:cNvPr id="181256" name="Rectangle 7"/>
          <p:cNvSpPr/>
          <p:nvPr/>
        </p:nvSpPr>
        <p:spPr>
          <a:xfrm>
            <a:off x="1066800" y="2667000"/>
            <a:ext cx="2286000" cy="533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工程师</a:t>
            </a:r>
            <a:endParaRPr lang="zh-CN" altLang="en-US" dirty="0">
              <a:latin typeface="Arial" panose="020B0604020202020204" pitchFamily="34" charset="0"/>
              <a:ea typeface="宋体" panose="02010600030101010101" pitchFamily="2" charset="-122"/>
            </a:endParaRPr>
          </a:p>
        </p:txBody>
      </p:sp>
      <p:sp>
        <p:nvSpPr>
          <p:cNvPr id="181257" name="Rectangle 8"/>
          <p:cNvSpPr/>
          <p:nvPr/>
        </p:nvSpPr>
        <p:spPr>
          <a:xfrm>
            <a:off x="457200" y="5334000"/>
            <a:ext cx="609600" cy="762000"/>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动</a:t>
            </a:r>
            <a:endParaRPr lang="zh-CN" altLang="en-US" sz="2200" b="1" dirty="0">
              <a:solidFill>
                <a:srgbClr val="000000"/>
              </a:solidFill>
              <a:latin typeface="Arial" panose="020B0604020202020204" pitchFamily="34" charset="0"/>
              <a:ea typeface="黑体" panose="02010609060101010101" pitchFamily="49" charset="-122"/>
            </a:endParaRPr>
          </a:p>
          <a:p>
            <a:pPr algn="ctr" eaLnBrk="0" hangingPunct="0"/>
            <a:r>
              <a:rPr lang="zh-CN" altLang="en-US" sz="2200" b="1" dirty="0">
                <a:solidFill>
                  <a:srgbClr val="000000"/>
                </a:solidFill>
                <a:latin typeface="Arial" panose="020B0604020202020204" pitchFamily="34" charset="0"/>
                <a:ea typeface="黑体" panose="02010609060101010101" pitchFamily="49" charset="-122"/>
              </a:rPr>
              <a:t>作</a:t>
            </a:r>
            <a:endParaRPr lang="zh-CN" altLang="en-US" dirty="0">
              <a:latin typeface="Arial" panose="020B0604020202020204" pitchFamily="34" charset="0"/>
              <a:ea typeface="宋体" panose="02010600030101010101" pitchFamily="2" charset="-122"/>
            </a:endParaRPr>
          </a:p>
        </p:txBody>
      </p:sp>
      <p:sp>
        <p:nvSpPr>
          <p:cNvPr id="181258" name="Rectangle 9"/>
          <p:cNvSpPr/>
          <p:nvPr/>
        </p:nvSpPr>
        <p:spPr>
          <a:xfrm>
            <a:off x="1066800" y="5334000"/>
            <a:ext cx="2286000" cy="762000"/>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工资</a:t>
            </a:r>
            <a:endParaRPr lang="zh-CN" altLang="en-US" dirty="0">
              <a:latin typeface="Arial" panose="020B0604020202020204" pitchFamily="34" charset="0"/>
              <a:ea typeface="宋体" panose="02010600030101010101" pitchFamily="2" charset="-122"/>
            </a:endParaRPr>
          </a:p>
        </p:txBody>
      </p:sp>
      <p:sp>
        <p:nvSpPr>
          <p:cNvPr id="181259" name="Rectangle 10"/>
          <p:cNvSpPr/>
          <p:nvPr/>
        </p:nvSpPr>
        <p:spPr>
          <a:xfrm>
            <a:off x="1066800" y="3200400"/>
            <a:ext cx="2286000" cy="533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高级工程师</a:t>
            </a:r>
            <a:endParaRPr lang="zh-CN" altLang="en-US" dirty="0">
              <a:latin typeface="Arial" panose="020B0604020202020204" pitchFamily="34" charset="0"/>
              <a:ea typeface="宋体" panose="02010600030101010101" pitchFamily="2" charset="-122"/>
            </a:endParaRPr>
          </a:p>
        </p:txBody>
      </p:sp>
      <p:sp>
        <p:nvSpPr>
          <p:cNvPr id="181260" name="Rectangle 11"/>
          <p:cNvSpPr/>
          <p:nvPr/>
        </p:nvSpPr>
        <p:spPr>
          <a:xfrm>
            <a:off x="1066800" y="3733800"/>
            <a:ext cx="2286000" cy="533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工龄＜</a:t>
            </a:r>
            <a:r>
              <a:rPr lang="en-US" altLang="zh-CN" sz="2200" b="1" dirty="0">
                <a:solidFill>
                  <a:srgbClr val="000000"/>
                </a:solidFill>
                <a:latin typeface="Arial" panose="020B0604020202020204" pitchFamily="34" charset="0"/>
                <a:ea typeface="黑体" panose="02010609060101010101" pitchFamily="49" charset="-122"/>
              </a:rPr>
              <a:t>10</a:t>
            </a:r>
            <a:endParaRPr lang="zh-CN" altLang="en-US" dirty="0">
              <a:latin typeface="Arial" panose="020B0604020202020204" pitchFamily="34" charset="0"/>
              <a:ea typeface="宋体" panose="02010600030101010101" pitchFamily="2" charset="-122"/>
            </a:endParaRPr>
          </a:p>
        </p:txBody>
      </p:sp>
      <p:sp>
        <p:nvSpPr>
          <p:cNvPr id="181261" name="Rectangle 12"/>
          <p:cNvSpPr/>
          <p:nvPr/>
        </p:nvSpPr>
        <p:spPr>
          <a:xfrm>
            <a:off x="1066800" y="4267200"/>
            <a:ext cx="2286000" cy="533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000000"/>
                </a:solidFill>
                <a:latin typeface="Arial" panose="020B0604020202020204" pitchFamily="34" charset="0"/>
                <a:ea typeface="黑体" panose="02010609060101010101" pitchFamily="49" charset="-122"/>
              </a:rPr>
              <a:t>10≤</a:t>
            </a:r>
            <a:r>
              <a:rPr lang="zh-CN" altLang="en-US" sz="2200" b="1" dirty="0">
                <a:solidFill>
                  <a:srgbClr val="000000"/>
                </a:solidFill>
                <a:latin typeface="Arial" panose="020B0604020202020204" pitchFamily="34" charset="0"/>
                <a:ea typeface="黑体" panose="02010609060101010101" pitchFamily="49" charset="-122"/>
              </a:rPr>
              <a:t>工龄</a:t>
            </a:r>
            <a:r>
              <a:rPr lang="en-US" altLang="zh-CN" sz="2200" b="1" dirty="0">
                <a:solidFill>
                  <a:srgbClr val="000000"/>
                </a:solidFill>
                <a:latin typeface="Arial" panose="020B0604020202020204" pitchFamily="34" charset="0"/>
                <a:ea typeface="黑体" panose="02010609060101010101" pitchFamily="49" charset="-122"/>
              </a:rPr>
              <a:t>≤20</a:t>
            </a:r>
            <a:endParaRPr lang="zh-CN" altLang="en-US" dirty="0">
              <a:latin typeface="Arial" panose="020B0604020202020204" pitchFamily="34" charset="0"/>
              <a:ea typeface="宋体" panose="02010600030101010101" pitchFamily="2" charset="-122"/>
            </a:endParaRPr>
          </a:p>
        </p:txBody>
      </p:sp>
      <p:sp>
        <p:nvSpPr>
          <p:cNvPr id="181262" name="Rectangle 13"/>
          <p:cNvSpPr/>
          <p:nvPr/>
        </p:nvSpPr>
        <p:spPr>
          <a:xfrm>
            <a:off x="1066800" y="4800600"/>
            <a:ext cx="2286000" cy="533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工龄</a:t>
            </a:r>
            <a:r>
              <a:rPr lang="en-US" altLang="zh-CN" sz="2200" b="1" dirty="0">
                <a:solidFill>
                  <a:srgbClr val="000000"/>
                </a:solidFill>
                <a:latin typeface="Arial" panose="020B0604020202020204" pitchFamily="34" charset="0"/>
                <a:ea typeface="黑体" panose="02010609060101010101" pitchFamily="49" charset="-122"/>
              </a:rPr>
              <a:t>＞20</a:t>
            </a:r>
            <a:endParaRPr lang="zh-CN" altLang="en-US" dirty="0">
              <a:latin typeface="Arial" panose="020B0604020202020204" pitchFamily="34" charset="0"/>
              <a:ea typeface="宋体" panose="02010600030101010101" pitchFamily="2" charset="-122"/>
            </a:endParaRPr>
          </a:p>
        </p:txBody>
      </p:sp>
      <p:sp>
        <p:nvSpPr>
          <p:cNvPr id="181263" name="Rectangle 14"/>
          <p:cNvSpPr/>
          <p:nvPr/>
        </p:nvSpPr>
        <p:spPr>
          <a:xfrm>
            <a:off x="3352800" y="1660525"/>
            <a:ext cx="439738"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1264" name="Rectangle 15"/>
          <p:cNvSpPr/>
          <p:nvPr/>
        </p:nvSpPr>
        <p:spPr>
          <a:xfrm>
            <a:off x="3352800" y="3794125"/>
            <a:ext cx="439738"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1265" name="Rectangle 16"/>
          <p:cNvSpPr/>
          <p:nvPr/>
        </p:nvSpPr>
        <p:spPr>
          <a:xfrm>
            <a:off x="3403600" y="5562600"/>
            <a:ext cx="361950" cy="338138"/>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6K</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81266" name="Rectangle 17"/>
          <p:cNvSpPr/>
          <p:nvPr/>
        </p:nvSpPr>
        <p:spPr>
          <a:xfrm>
            <a:off x="3860800" y="5562600"/>
            <a:ext cx="361950" cy="338138"/>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7K</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81267" name="Rectangle 18"/>
          <p:cNvSpPr/>
          <p:nvPr/>
        </p:nvSpPr>
        <p:spPr>
          <a:xfrm>
            <a:off x="4318000" y="5562600"/>
            <a:ext cx="361950" cy="338138"/>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8K</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81268" name="Rectangle 19"/>
          <p:cNvSpPr/>
          <p:nvPr/>
        </p:nvSpPr>
        <p:spPr>
          <a:xfrm>
            <a:off x="4775200" y="5562600"/>
            <a:ext cx="361950" cy="338138"/>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8K</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81269" name="Rectangle 20"/>
          <p:cNvSpPr/>
          <p:nvPr/>
        </p:nvSpPr>
        <p:spPr>
          <a:xfrm>
            <a:off x="5232400" y="5562600"/>
            <a:ext cx="361950" cy="338138"/>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9K</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81270" name="Rectangle 21"/>
          <p:cNvSpPr/>
          <p:nvPr/>
        </p:nvSpPr>
        <p:spPr>
          <a:xfrm>
            <a:off x="5613400" y="5562600"/>
            <a:ext cx="517525" cy="338138"/>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10K</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81271" name="Rectangle 22"/>
          <p:cNvSpPr/>
          <p:nvPr/>
        </p:nvSpPr>
        <p:spPr>
          <a:xfrm>
            <a:off x="6070600" y="5562600"/>
            <a:ext cx="517525" cy="338138"/>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10K</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81272" name="Rectangle 23"/>
          <p:cNvSpPr/>
          <p:nvPr/>
        </p:nvSpPr>
        <p:spPr>
          <a:xfrm>
            <a:off x="6535738" y="5562600"/>
            <a:ext cx="501650" cy="338138"/>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11K</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81273" name="Rectangle 24"/>
          <p:cNvSpPr/>
          <p:nvPr/>
        </p:nvSpPr>
        <p:spPr>
          <a:xfrm>
            <a:off x="6985000" y="5562600"/>
            <a:ext cx="517525" cy="338138"/>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12K</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81274" name="Rectangle 25"/>
          <p:cNvSpPr/>
          <p:nvPr/>
        </p:nvSpPr>
        <p:spPr>
          <a:xfrm>
            <a:off x="7442200" y="5562600"/>
            <a:ext cx="517525" cy="338138"/>
          </a:xfrm>
          <a:prstGeom prst="rect">
            <a:avLst/>
          </a:prstGeom>
          <a:noFill/>
          <a:ln w="9525">
            <a:noFill/>
          </a:ln>
        </p:spPr>
        <p:txBody>
          <a:bodyPr wrap="none" lIns="0" tIns="0" rIns="0" bIns="0" anchor="t">
            <a:spAutoFit/>
          </a:bodyPr>
          <a:lstStyle/>
          <a:p>
            <a:pPr algn="just" eaLnBrk="0" hangingPunct="0"/>
            <a:r>
              <a:rPr lang="en-US" altLang="zh-CN" sz="2200" b="1" dirty="0">
                <a:solidFill>
                  <a:srgbClr val="0000FF"/>
                </a:solidFill>
                <a:latin typeface="Arial" panose="020B0604020202020204" pitchFamily="34" charset="0"/>
                <a:ea typeface="黑体" panose="02010609060101010101" pitchFamily="49" charset="-122"/>
              </a:rPr>
              <a:t>15K</a:t>
            </a:r>
            <a:endParaRPr lang="en-US" altLang="zh-CN" sz="2200" b="1" dirty="0">
              <a:solidFill>
                <a:srgbClr val="0000FF"/>
              </a:solidFill>
              <a:latin typeface="Arial" panose="020B0604020202020204" pitchFamily="34" charset="0"/>
              <a:ea typeface="黑体" panose="02010609060101010101" pitchFamily="49" charset="-122"/>
            </a:endParaRPr>
          </a:p>
        </p:txBody>
      </p:sp>
      <p:sp>
        <p:nvSpPr>
          <p:cNvPr id="181275" name="Rectangle 26"/>
          <p:cNvSpPr/>
          <p:nvPr/>
        </p:nvSpPr>
        <p:spPr>
          <a:xfrm>
            <a:off x="7899400" y="5562600"/>
            <a:ext cx="517525" cy="338138"/>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14K</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81276" name="Rectangle 27"/>
          <p:cNvSpPr/>
          <p:nvPr/>
        </p:nvSpPr>
        <p:spPr>
          <a:xfrm>
            <a:off x="8356600" y="5562600"/>
            <a:ext cx="517525" cy="338138"/>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15K</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81277" name="Rectangle 28"/>
          <p:cNvSpPr/>
          <p:nvPr/>
        </p:nvSpPr>
        <p:spPr>
          <a:xfrm>
            <a:off x="3810000" y="1660525"/>
            <a:ext cx="439738"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1278" name="Rectangle 29"/>
          <p:cNvSpPr/>
          <p:nvPr/>
        </p:nvSpPr>
        <p:spPr>
          <a:xfrm>
            <a:off x="3810000" y="4343400"/>
            <a:ext cx="439738"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1279" name="Rectangle 30"/>
          <p:cNvSpPr/>
          <p:nvPr/>
        </p:nvSpPr>
        <p:spPr>
          <a:xfrm>
            <a:off x="4284663" y="1660525"/>
            <a:ext cx="439737"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1280" name="Rectangle 31"/>
          <p:cNvSpPr/>
          <p:nvPr/>
        </p:nvSpPr>
        <p:spPr>
          <a:xfrm>
            <a:off x="4267200" y="4800600"/>
            <a:ext cx="439738"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1281" name="Rectangle 32"/>
          <p:cNvSpPr/>
          <p:nvPr/>
        </p:nvSpPr>
        <p:spPr>
          <a:xfrm>
            <a:off x="4724400" y="2193925"/>
            <a:ext cx="439738"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1282" name="Rectangle 33"/>
          <p:cNvSpPr/>
          <p:nvPr/>
        </p:nvSpPr>
        <p:spPr>
          <a:xfrm>
            <a:off x="5181600" y="2193925"/>
            <a:ext cx="439738"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1283" name="Rectangle 34"/>
          <p:cNvSpPr/>
          <p:nvPr/>
        </p:nvSpPr>
        <p:spPr>
          <a:xfrm>
            <a:off x="5656263" y="2193925"/>
            <a:ext cx="439737"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1284" name="Rectangle 35"/>
          <p:cNvSpPr/>
          <p:nvPr/>
        </p:nvSpPr>
        <p:spPr>
          <a:xfrm>
            <a:off x="6078538" y="2727325"/>
            <a:ext cx="439737"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1285" name="Rectangle 36"/>
          <p:cNvSpPr/>
          <p:nvPr/>
        </p:nvSpPr>
        <p:spPr>
          <a:xfrm>
            <a:off x="6535738" y="2727325"/>
            <a:ext cx="439737"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1286" name="Rectangle 37"/>
          <p:cNvSpPr/>
          <p:nvPr/>
        </p:nvSpPr>
        <p:spPr>
          <a:xfrm>
            <a:off x="7010400" y="2727325"/>
            <a:ext cx="439738"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1287" name="Rectangle 38"/>
          <p:cNvSpPr/>
          <p:nvPr/>
        </p:nvSpPr>
        <p:spPr>
          <a:xfrm>
            <a:off x="7450138" y="3260725"/>
            <a:ext cx="439737"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1288" name="Rectangle 39"/>
          <p:cNvSpPr/>
          <p:nvPr/>
        </p:nvSpPr>
        <p:spPr>
          <a:xfrm>
            <a:off x="7907338" y="3260725"/>
            <a:ext cx="439737"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1289" name="Rectangle 40"/>
          <p:cNvSpPr/>
          <p:nvPr/>
        </p:nvSpPr>
        <p:spPr>
          <a:xfrm>
            <a:off x="8382000" y="3260725"/>
            <a:ext cx="439738"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grpSp>
        <p:nvGrpSpPr>
          <p:cNvPr id="181290" name="Group 41"/>
          <p:cNvGrpSpPr/>
          <p:nvPr/>
        </p:nvGrpSpPr>
        <p:grpSpPr>
          <a:xfrm>
            <a:off x="3352800" y="1600200"/>
            <a:ext cx="5486400" cy="4495800"/>
            <a:chOff x="0" y="0"/>
            <a:chExt cx="3456" cy="2832"/>
          </a:xfrm>
        </p:grpSpPr>
        <p:grpSp>
          <p:nvGrpSpPr>
            <p:cNvPr id="181291" name="Group 42"/>
            <p:cNvGrpSpPr/>
            <p:nvPr/>
          </p:nvGrpSpPr>
          <p:grpSpPr>
            <a:xfrm>
              <a:off x="0" y="0"/>
              <a:ext cx="3456" cy="2832"/>
              <a:chOff x="0" y="0"/>
              <a:chExt cx="3456" cy="2832"/>
            </a:xfrm>
          </p:grpSpPr>
          <p:sp>
            <p:nvSpPr>
              <p:cNvPr id="181292" name="Rectangle 43"/>
              <p:cNvSpPr/>
              <p:nvPr/>
            </p:nvSpPr>
            <p:spPr>
              <a:xfrm>
                <a:off x="0" y="0"/>
                <a:ext cx="288" cy="2832"/>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81293" name="Rectangle 44"/>
              <p:cNvSpPr/>
              <p:nvPr/>
            </p:nvSpPr>
            <p:spPr>
              <a:xfrm>
                <a:off x="288" y="0"/>
                <a:ext cx="288" cy="2832"/>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81294" name="Rectangle 45"/>
              <p:cNvSpPr/>
              <p:nvPr/>
            </p:nvSpPr>
            <p:spPr>
              <a:xfrm>
                <a:off x="576" y="0"/>
                <a:ext cx="288" cy="2832"/>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81295" name="Rectangle 46"/>
              <p:cNvSpPr/>
              <p:nvPr/>
            </p:nvSpPr>
            <p:spPr>
              <a:xfrm>
                <a:off x="864" y="0"/>
                <a:ext cx="288" cy="2832"/>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81296" name="Rectangle 47"/>
              <p:cNvSpPr/>
              <p:nvPr/>
            </p:nvSpPr>
            <p:spPr>
              <a:xfrm>
                <a:off x="1152" y="0"/>
                <a:ext cx="288" cy="2832"/>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81297" name="Rectangle 48"/>
              <p:cNvSpPr/>
              <p:nvPr/>
            </p:nvSpPr>
            <p:spPr>
              <a:xfrm>
                <a:off x="1440" y="0"/>
                <a:ext cx="288" cy="2832"/>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81298" name="Rectangle 49"/>
              <p:cNvSpPr/>
              <p:nvPr/>
            </p:nvSpPr>
            <p:spPr>
              <a:xfrm>
                <a:off x="1728" y="0"/>
                <a:ext cx="288" cy="2832"/>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81299" name="Rectangle 50"/>
              <p:cNvSpPr/>
              <p:nvPr/>
            </p:nvSpPr>
            <p:spPr>
              <a:xfrm>
                <a:off x="2016" y="0"/>
                <a:ext cx="288" cy="2832"/>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81300" name="Rectangle 51"/>
              <p:cNvSpPr/>
              <p:nvPr/>
            </p:nvSpPr>
            <p:spPr>
              <a:xfrm>
                <a:off x="2304" y="0"/>
                <a:ext cx="288" cy="2832"/>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81301" name="Rectangle 52"/>
              <p:cNvSpPr/>
              <p:nvPr/>
            </p:nvSpPr>
            <p:spPr>
              <a:xfrm>
                <a:off x="2592" y="0"/>
                <a:ext cx="288" cy="2832"/>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81302" name="Rectangle 53"/>
              <p:cNvSpPr/>
              <p:nvPr/>
            </p:nvSpPr>
            <p:spPr>
              <a:xfrm>
                <a:off x="2880" y="0"/>
                <a:ext cx="288" cy="2832"/>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81303" name="Rectangle 54"/>
              <p:cNvSpPr/>
              <p:nvPr/>
            </p:nvSpPr>
            <p:spPr>
              <a:xfrm>
                <a:off x="3168" y="0"/>
                <a:ext cx="288" cy="2832"/>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81304" name="Line 55"/>
              <p:cNvSpPr/>
              <p:nvPr/>
            </p:nvSpPr>
            <p:spPr>
              <a:xfrm>
                <a:off x="0" y="2352"/>
                <a:ext cx="3456" cy="1"/>
              </a:xfrm>
              <a:prstGeom prst="line">
                <a:avLst/>
              </a:prstGeom>
              <a:ln w="9525" cap="flat" cmpd="sng">
                <a:solidFill>
                  <a:schemeClr val="tx1"/>
                </a:solidFill>
                <a:prstDash val="solid"/>
                <a:miter/>
                <a:headEnd type="none" w="med" len="med"/>
                <a:tailEnd type="none" w="med" len="med"/>
              </a:ln>
            </p:spPr>
          </p:sp>
        </p:grpSp>
        <p:sp>
          <p:nvSpPr>
            <p:cNvPr id="181305" name="Line 56"/>
            <p:cNvSpPr/>
            <p:nvPr/>
          </p:nvSpPr>
          <p:spPr>
            <a:xfrm>
              <a:off x="0" y="2016"/>
              <a:ext cx="3456" cy="1"/>
            </a:xfrm>
            <a:prstGeom prst="line">
              <a:avLst/>
            </a:prstGeom>
            <a:ln w="9525" cap="flat" cmpd="sng">
              <a:solidFill>
                <a:schemeClr val="tx1"/>
              </a:solidFill>
              <a:prstDash val="solid"/>
              <a:miter/>
              <a:headEnd type="none" w="med" len="med"/>
              <a:tailEnd type="none" w="med" len="med"/>
            </a:ln>
          </p:spPr>
        </p:sp>
        <p:sp>
          <p:nvSpPr>
            <p:cNvPr id="181306" name="Line 57"/>
            <p:cNvSpPr/>
            <p:nvPr/>
          </p:nvSpPr>
          <p:spPr>
            <a:xfrm>
              <a:off x="0" y="1680"/>
              <a:ext cx="3456" cy="1"/>
            </a:xfrm>
            <a:prstGeom prst="line">
              <a:avLst/>
            </a:prstGeom>
            <a:ln w="9525" cap="flat" cmpd="sng">
              <a:solidFill>
                <a:schemeClr val="tx1"/>
              </a:solidFill>
              <a:prstDash val="solid"/>
              <a:miter/>
              <a:headEnd type="none" w="med" len="med"/>
              <a:tailEnd type="none" w="med" len="med"/>
            </a:ln>
          </p:spPr>
        </p:sp>
        <p:sp>
          <p:nvSpPr>
            <p:cNvPr id="181307" name="Line 58"/>
            <p:cNvSpPr/>
            <p:nvPr/>
          </p:nvSpPr>
          <p:spPr>
            <a:xfrm>
              <a:off x="0" y="1344"/>
              <a:ext cx="3456" cy="1"/>
            </a:xfrm>
            <a:prstGeom prst="line">
              <a:avLst/>
            </a:prstGeom>
            <a:ln w="9525" cap="flat" cmpd="sng">
              <a:solidFill>
                <a:schemeClr val="tx1"/>
              </a:solidFill>
              <a:prstDash val="solid"/>
              <a:miter/>
              <a:headEnd type="none" w="med" len="med"/>
              <a:tailEnd type="none" w="med" len="med"/>
            </a:ln>
          </p:spPr>
        </p:sp>
        <p:sp>
          <p:nvSpPr>
            <p:cNvPr id="181308" name="Line 59"/>
            <p:cNvSpPr/>
            <p:nvPr/>
          </p:nvSpPr>
          <p:spPr>
            <a:xfrm>
              <a:off x="0" y="1008"/>
              <a:ext cx="3456" cy="1"/>
            </a:xfrm>
            <a:prstGeom prst="line">
              <a:avLst/>
            </a:prstGeom>
            <a:ln w="9525" cap="flat" cmpd="sng">
              <a:solidFill>
                <a:schemeClr val="tx1"/>
              </a:solidFill>
              <a:prstDash val="solid"/>
              <a:miter/>
              <a:headEnd type="none" w="med" len="med"/>
              <a:tailEnd type="none" w="med" len="med"/>
            </a:ln>
          </p:spPr>
        </p:sp>
        <p:sp>
          <p:nvSpPr>
            <p:cNvPr id="181309" name="Line 60"/>
            <p:cNvSpPr/>
            <p:nvPr/>
          </p:nvSpPr>
          <p:spPr>
            <a:xfrm>
              <a:off x="0" y="672"/>
              <a:ext cx="3456" cy="1"/>
            </a:xfrm>
            <a:prstGeom prst="line">
              <a:avLst/>
            </a:prstGeom>
            <a:ln w="9525" cap="flat" cmpd="sng">
              <a:solidFill>
                <a:schemeClr val="tx1"/>
              </a:solidFill>
              <a:prstDash val="solid"/>
              <a:miter/>
              <a:headEnd type="none" w="med" len="med"/>
              <a:tailEnd type="none" w="med" len="med"/>
            </a:ln>
          </p:spPr>
        </p:sp>
        <p:sp>
          <p:nvSpPr>
            <p:cNvPr id="181310" name="Line 61"/>
            <p:cNvSpPr/>
            <p:nvPr/>
          </p:nvSpPr>
          <p:spPr>
            <a:xfrm>
              <a:off x="0" y="336"/>
              <a:ext cx="3456" cy="1"/>
            </a:xfrm>
            <a:prstGeom prst="line">
              <a:avLst/>
            </a:prstGeom>
            <a:ln w="9525" cap="flat" cmpd="sng">
              <a:solidFill>
                <a:schemeClr val="tx1"/>
              </a:solidFill>
              <a:prstDash val="solid"/>
              <a:miter/>
              <a:headEnd type="none" w="med" len="med"/>
              <a:tailEnd type="none" w="med" len="med"/>
            </a:ln>
          </p:spPr>
        </p:sp>
      </p:grpSp>
      <p:sp>
        <p:nvSpPr>
          <p:cNvPr id="181311" name="Rectangle 62"/>
          <p:cNvSpPr/>
          <p:nvPr/>
        </p:nvSpPr>
        <p:spPr>
          <a:xfrm>
            <a:off x="4741863" y="3810000"/>
            <a:ext cx="439737"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1312" name="Rectangle 63"/>
          <p:cNvSpPr/>
          <p:nvPr/>
        </p:nvSpPr>
        <p:spPr>
          <a:xfrm>
            <a:off x="5199063" y="4359275"/>
            <a:ext cx="439737"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1313" name="Rectangle 64"/>
          <p:cNvSpPr/>
          <p:nvPr/>
        </p:nvSpPr>
        <p:spPr>
          <a:xfrm>
            <a:off x="5656263" y="4816475"/>
            <a:ext cx="439737"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1314" name="Rectangle 65"/>
          <p:cNvSpPr/>
          <p:nvPr/>
        </p:nvSpPr>
        <p:spPr>
          <a:xfrm>
            <a:off x="6113463" y="3810000"/>
            <a:ext cx="439737"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1315" name="Rectangle 66"/>
          <p:cNvSpPr/>
          <p:nvPr/>
        </p:nvSpPr>
        <p:spPr>
          <a:xfrm>
            <a:off x="6570663" y="4359275"/>
            <a:ext cx="439737"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1316" name="Rectangle 67"/>
          <p:cNvSpPr/>
          <p:nvPr/>
        </p:nvSpPr>
        <p:spPr>
          <a:xfrm>
            <a:off x="7027863" y="4816475"/>
            <a:ext cx="439737"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1317" name="Rectangle 68"/>
          <p:cNvSpPr/>
          <p:nvPr/>
        </p:nvSpPr>
        <p:spPr>
          <a:xfrm>
            <a:off x="7467600" y="3794125"/>
            <a:ext cx="439738"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1318" name="Rectangle 69"/>
          <p:cNvSpPr/>
          <p:nvPr/>
        </p:nvSpPr>
        <p:spPr>
          <a:xfrm>
            <a:off x="7924800" y="4343400"/>
            <a:ext cx="439738"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1319" name="Rectangle 70"/>
          <p:cNvSpPr/>
          <p:nvPr/>
        </p:nvSpPr>
        <p:spPr>
          <a:xfrm>
            <a:off x="8382000" y="4800600"/>
            <a:ext cx="439738"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2274"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82275"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2.</a:t>
            </a:r>
            <a:r>
              <a:rPr lang="zh-CN" altLang="en-US" dirty="0"/>
              <a:t>判定表</a:t>
            </a:r>
            <a:r>
              <a:rPr lang="en-US" altLang="zh-CN" dirty="0"/>
              <a:t>[5/5]</a:t>
            </a:r>
            <a:endParaRPr lang="zh-CN" altLang="en-US" dirty="0"/>
          </a:p>
        </p:txBody>
      </p:sp>
      <p:sp>
        <p:nvSpPr>
          <p:cNvPr id="182276"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endParaRPr lang="zh-CN" altLang="zh-CN" dirty="0">
              <a:solidFill>
                <a:srgbClr val="CC0000"/>
              </a:solidFill>
              <a:latin typeface="+mn-lt"/>
              <a:ea typeface="+mn-ea"/>
              <a:cs typeface="+mn-cs"/>
              <a:sym typeface="Arial" panose="020B0604020202020204" pitchFamily="34" charset="0"/>
            </a:endParaRPr>
          </a:p>
        </p:txBody>
      </p:sp>
      <p:sp>
        <p:nvSpPr>
          <p:cNvPr id="182277" name="Rectangle 4"/>
          <p:cNvSpPr/>
          <p:nvPr/>
        </p:nvSpPr>
        <p:spPr>
          <a:xfrm>
            <a:off x="685800" y="1600200"/>
            <a:ext cx="2286000" cy="2133600"/>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sz="2200" b="1" dirty="0">
              <a:solidFill>
                <a:srgbClr val="000000"/>
              </a:solidFill>
              <a:latin typeface="Arial" panose="020B0604020202020204" pitchFamily="34" charset="0"/>
              <a:ea typeface="黑体" panose="02010609060101010101" pitchFamily="49" charset="-122"/>
            </a:endParaRPr>
          </a:p>
        </p:txBody>
      </p:sp>
      <p:sp>
        <p:nvSpPr>
          <p:cNvPr id="182278" name="Rectangle 5"/>
          <p:cNvSpPr/>
          <p:nvPr/>
        </p:nvSpPr>
        <p:spPr>
          <a:xfrm>
            <a:off x="685800" y="5334000"/>
            <a:ext cx="2286000" cy="762000"/>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工资</a:t>
            </a:r>
            <a:endParaRPr lang="zh-CN" altLang="en-US" dirty="0">
              <a:latin typeface="Arial" panose="020B0604020202020204" pitchFamily="34" charset="0"/>
              <a:ea typeface="宋体" panose="02010600030101010101" pitchFamily="2" charset="-122"/>
            </a:endParaRPr>
          </a:p>
        </p:txBody>
      </p:sp>
      <p:sp>
        <p:nvSpPr>
          <p:cNvPr id="182279" name="Rectangle 6"/>
          <p:cNvSpPr/>
          <p:nvPr/>
        </p:nvSpPr>
        <p:spPr>
          <a:xfrm>
            <a:off x="685800" y="3733800"/>
            <a:ext cx="2286000" cy="533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工龄＜</a:t>
            </a:r>
            <a:r>
              <a:rPr lang="en-US" altLang="zh-CN" sz="2200" b="1" dirty="0">
                <a:solidFill>
                  <a:srgbClr val="000000"/>
                </a:solidFill>
                <a:latin typeface="Arial" panose="020B0604020202020204" pitchFamily="34" charset="0"/>
                <a:ea typeface="黑体" panose="02010609060101010101" pitchFamily="49" charset="-122"/>
              </a:rPr>
              <a:t>10</a:t>
            </a:r>
            <a:endParaRPr lang="zh-CN" altLang="en-US" dirty="0">
              <a:latin typeface="Arial" panose="020B0604020202020204" pitchFamily="34" charset="0"/>
              <a:ea typeface="宋体" panose="02010600030101010101" pitchFamily="2" charset="-122"/>
            </a:endParaRPr>
          </a:p>
        </p:txBody>
      </p:sp>
      <p:sp>
        <p:nvSpPr>
          <p:cNvPr id="182280" name="Rectangle 7"/>
          <p:cNvSpPr/>
          <p:nvPr/>
        </p:nvSpPr>
        <p:spPr>
          <a:xfrm>
            <a:off x="685800" y="4267200"/>
            <a:ext cx="2286000" cy="533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000000"/>
                </a:solidFill>
                <a:latin typeface="Arial" panose="020B0604020202020204" pitchFamily="34" charset="0"/>
                <a:ea typeface="黑体" panose="02010609060101010101" pitchFamily="49" charset="-122"/>
              </a:rPr>
              <a:t>10≤</a:t>
            </a:r>
            <a:r>
              <a:rPr lang="zh-CN" altLang="en-US" sz="2200" b="1" dirty="0">
                <a:solidFill>
                  <a:srgbClr val="000000"/>
                </a:solidFill>
                <a:latin typeface="Arial" panose="020B0604020202020204" pitchFamily="34" charset="0"/>
                <a:ea typeface="黑体" panose="02010609060101010101" pitchFamily="49" charset="-122"/>
              </a:rPr>
              <a:t>工龄</a:t>
            </a:r>
            <a:r>
              <a:rPr lang="en-US" altLang="zh-CN" sz="2200" b="1" dirty="0">
                <a:solidFill>
                  <a:srgbClr val="000000"/>
                </a:solidFill>
                <a:latin typeface="Arial" panose="020B0604020202020204" pitchFamily="34" charset="0"/>
                <a:ea typeface="黑体" panose="02010609060101010101" pitchFamily="49" charset="-122"/>
              </a:rPr>
              <a:t>≤20</a:t>
            </a:r>
            <a:endParaRPr lang="zh-CN" altLang="en-US" dirty="0">
              <a:latin typeface="Arial" panose="020B0604020202020204" pitchFamily="34" charset="0"/>
              <a:ea typeface="宋体" panose="02010600030101010101" pitchFamily="2" charset="-122"/>
            </a:endParaRPr>
          </a:p>
        </p:txBody>
      </p:sp>
      <p:sp>
        <p:nvSpPr>
          <p:cNvPr id="182281" name="Rectangle 8"/>
          <p:cNvSpPr/>
          <p:nvPr/>
        </p:nvSpPr>
        <p:spPr>
          <a:xfrm>
            <a:off x="685800" y="4800600"/>
            <a:ext cx="2286000" cy="533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工龄</a:t>
            </a:r>
            <a:r>
              <a:rPr lang="en-US" altLang="zh-CN" sz="2200" b="1" dirty="0">
                <a:solidFill>
                  <a:srgbClr val="000000"/>
                </a:solidFill>
                <a:latin typeface="Arial" panose="020B0604020202020204" pitchFamily="34" charset="0"/>
                <a:ea typeface="黑体" panose="02010609060101010101" pitchFamily="49" charset="-122"/>
              </a:rPr>
              <a:t>＞20</a:t>
            </a:r>
            <a:endParaRPr lang="zh-CN" altLang="en-US" dirty="0">
              <a:latin typeface="Arial" panose="020B0604020202020204" pitchFamily="34" charset="0"/>
              <a:ea typeface="宋体" panose="02010600030101010101" pitchFamily="2" charset="-122"/>
            </a:endParaRPr>
          </a:p>
        </p:txBody>
      </p:sp>
      <p:sp>
        <p:nvSpPr>
          <p:cNvPr id="182282" name="Rectangle 9"/>
          <p:cNvSpPr/>
          <p:nvPr/>
        </p:nvSpPr>
        <p:spPr>
          <a:xfrm>
            <a:off x="2971800" y="3794125"/>
            <a:ext cx="439738"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2283" name="Rectangle 10"/>
          <p:cNvSpPr/>
          <p:nvPr/>
        </p:nvSpPr>
        <p:spPr>
          <a:xfrm>
            <a:off x="3022600" y="5562600"/>
            <a:ext cx="361950" cy="338138"/>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6K</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82284" name="Rectangle 11"/>
          <p:cNvSpPr/>
          <p:nvPr/>
        </p:nvSpPr>
        <p:spPr>
          <a:xfrm>
            <a:off x="3479800" y="5562600"/>
            <a:ext cx="361950" cy="338138"/>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7K</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82285" name="Rectangle 12"/>
          <p:cNvSpPr/>
          <p:nvPr/>
        </p:nvSpPr>
        <p:spPr>
          <a:xfrm>
            <a:off x="3937000" y="5562600"/>
            <a:ext cx="361950" cy="338138"/>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8K</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82286" name="Rectangle 13"/>
          <p:cNvSpPr/>
          <p:nvPr/>
        </p:nvSpPr>
        <p:spPr>
          <a:xfrm>
            <a:off x="4394200" y="5562600"/>
            <a:ext cx="361950" cy="338138"/>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8K</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82287" name="Rectangle 14"/>
          <p:cNvSpPr/>
          <p:nvPr/>
        </p:nvSpPr>
        <p:spPr>
          <a:xfrm>
            <a:off x="4851400" y="5562600"/>
            <a:ext cx="361950" cy="338138"/>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9K</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82288" name="Rectangle 15"/>
          <p:cNvSpPr/>
          <p:nvPr/>
        </p:nvSpPr>
        <p:spPr>
          <a:xfrm>
            <a:off x="5232400" y="5562600"/>
            <a:ext cx="517525" cy="338138"/>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10K</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82289" name="Rectangle 16"/>
          <p:cNvSpPr/>
          <p:nvPr/>
        </p:nvSpPr>
        <p:spPr>
          <a:xfrm>
            <a:off x="5689600" y="5562600"/>
            <a:ext cx="517525" cy="338138"/>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10K</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82290" name="Rectangle 17"/>
          <p:cNvSpPr/>
          <p:nvPr/>
        </p:nvSpPr>
        <p:spPr>
          <a:xfrm>
            <a:off x="6154738" y="5562600"/>
            <a:ext cx="501650" cy="338138"/>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11K</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82291" name="Rectangle 18"/>
          <p:cNvSpPr/>
          <p:nvPr/>
        </p:nvSpPr>
        <p:spPr>
          <a:xfrm>
            <a:off x="6604000" y="5562600"/>
            <a:ext cx="517525" cy="338138"/>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12K</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82292" name="Rectangle 19"/>
          <p:cNvSpPr/>
          <p:nvPr/>
        </p:nvSpPr>
        <p:spPr>
          <a:xfrm>
            <a:off x="7061200" y="5562600"/>
            <a:ext cx="517525" cy="338138"/>
          </a:xfrm>
          <a:prstGeom prst="rect">
            <a:avLst/>
          </a:prstGeom>
          <a:noFill/>
          <a:ln w="9525">
            <a:noFill/>
          </a:ln>
        </p:spPr>
        <p:txBody>
          <a:bodyPr wrap="none" lIns="0" tIns="0" rIns="0" bIns="0" anchor="t">
            <a:spAutoFit/>
          </a:bodyPr>
          <a:lstStyle/>
          <a:p>
            <a:pPr algn="just" eaLnBrk="0" hangingPunct="0"/>
            <a:r>
              <a:rPr lang="en-US" altLang="zh-CN" sz="2200" b="1" dirty="0">
                <a:solidFill>
                  <a:srgbClr val="0000FF"/>
                </a:solidFill>
                <a:latin typeface="Arial" panose="020B0604020202020204" pitchFamily="34" charset="0"/>
                <a:ea typeface="黑体" panose="02010609060101010101" pitchFamily="49" charset="-122"/>
              </a:rPr>
              <a:t>15K</a:t>
            </a:r>
            <a:endParaRPr lang="en-US" altLang="zh-CN" sz="2200" b="1" dirty="0">
              <a:solidFill>
                <a:srgbClr val="0000FF"/>
              </a:solidFill>
              <a:latin typeface="Arial" panose="020B0604020202020204" pitchFamily="34" charset="0"/>
              <a:ea typeface="黑体" panose="02010609060101010101" pitchFamily="49" charset="-122"/>
            </a:endParaRPr>
          </a:p>
        </p:txBody>
      </p:sp>
      <p:sp>
        <p:nvSpPr>
          <p:cNvPr id="182293" name="Rectangle 20"/>
          <p:cNvSpPr/>
          <p:nvPr/>
        </p:nvSpPr>
        <p:spPr>
          <a:xfrm>
            <a:off x="7518400" y="5562600"/>
            <a:ext cx="517525" cy="338138"/>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14K</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82294" name="Rectangle 21"/>
          <p:cNvSpPr/>
          <p:nvPr/>
        </p:nvSpPr>
        <p:spPr>
          <a:xfrm>
            <a:off x="7975600" y="5562600"/>
            <a:ext cx="517525" cy="338138"/>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15K</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82295" name="Rectangle 22"/>
          <p:cNvSpPr/>
          <p:nvPr/>
        </p:nvSpPr>
        <p:spPr>
          <a:xfrm>
            <a:off x="3429000" y="4343400"/>
            <a:ext cx="439738"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2296" name="Rectangle 23"/>
          <p:cNvSpPr/>
          <p:nvPr/>
        </p:nvSpPr>
        <p:spPr>
          <a:xfrm>
            <a:off x="3886200" y="4800600"/>
            <a:ext cx="439738"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grpSp>
        <p:nvGrpSpPr>
          <p:cNvPr id="182297" name="Group 24"/>
          <p:cNvGrpSpPr/>
          <p:nvPr/>
        </p:nvGrpSpPr>
        <p:grpSpPr>
          <a:xfrm>
            <a:off x="2971800" y="1600200"/>
            <a:ext cx="5486400" cy="4495800"/>
            <a:chOff x="0" y="0"/>
            <a:chExt cx="3456" cy="2832"/>
          </a:xfrm>
        </p:grpSpPr>
        <p:grpSp>
          <p:nvGrpSpPr>
            <p:cNvPr id="182298" name="Group 25"/>
            <p:cNvGrpSpPr/>
            <p:nvPr/>
          </p:nvGrpSpPr>
          <p:grpSpPr>
            <a:xfrm>
              <a:off x="0" y="0"/>
              <a:ext cx="3456" cy="2832"/>
              <a:chOff x="0" y="0"/>
              <a:chExt cx="3456" cy="2832"/>
            </a:xfrm>
          </p:grpSpPr>
          <p:sp>
            <p:nvSpPr>
              <p:cNvPr id="182299" name="Rectangle 26"/>
              <p:cNvSpPr/>
              <p:nvPr/>
            </p:nvSpPr>
            <p:spPr>
              <a:xfrm>
                <a:off x="0" y="0"/>
                <a:ext cx="288" cy="2832"/>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82300" name="Rectangle 27"/>
              <p:cNvSpPr/>
              <p:nvPr/>
            </p:nvSpPr>
            <p:spPr>
              <a:xfrm>
                <a:off x="288" y="0"/>
                <a:ext cx="288" cy="2832"/>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82301" name="Rectangle 28"/>
              <p:cNvSpPr/>
              <p:nvPr/>
            </p:nvSpPr>
            <p:spPr>
              <a:xfrm>
                <a:off x="576" y="0"/>
                <a:ext cx="288" cy="2832"/>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82302" name="Rectangle 29"/>
              <p:cNvSpPr/>
              <p:nvPr/>
            </p:nvSpPr>
            <p:spPr>
              <a:xfrm>
                <a:off x="864" y="0"/>
                <a:ext cx="288" cy="2832"/>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82303" name="Rectangle 30"/>
              <p:cNvSpPr/>
              <p:nvPr/>
            </p:nvSpPr>
            <p:spPr>
              <a:xfrm>
                <a:off x="1152" y="0"/>
                <a:ext cx="288" cy="2832"/>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82304" name="Rectangle 31"/>
              <p:cNvSpPr/>
              <p:nvPr/>
            </p:nvSpPr>
            <p:spPr>
              <a:xfrm>
                <a:off x="1440" y="0"/>
                <a:ext cx="288" cy="2832"/>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82305" name="Rectangle 32"/>
              <p:cNvSpPr/>
              <p:nvPr/>
            </p:nvSpPr>
            <p:spPr>
              <a:xfrm>
                <a:off x="1728" y="0"/>
                <a:ext cx="288" cy="2832"/>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82306" name="Rectangle 33"/>
              <p:cNvSpPr/>
              <p:nvPr/>
            </p:nvSpPr>
            <p:spPr>
              <a:xfrm>
                <a:off x="2016" y="0"/>
                <a:ext cx="288" cy="2832"/>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82307" name="Rectangle 34"/>
              <p:cNvSpPr/>
              <p:nvPr/>
            </p:nvSpPr>
            <p:spPr>
              <a:xfrm>
                <a:off x="2304" y="0"/>
                <a:ext cx="288" cy="2832"/>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82308" name="Rectangle 35"/>
              <p:cNvSpPr/>
              <p:nvPr/>
            </p:nvSpPr>
            <p:spPr>
              <a:xfrm>
                <a:off x="2592" y="0"/>
                <a:ext cx="288" cy="2832"/>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82309" name="Rectangle 36"/>
              <p:cNvSpPr/>
              <p:nvPr/>
            </p:nvSpPr>
            <p:spPr>
              <a:xfrm>
                <a:off x="2880" y="0"/>
                <a:ext cx="288" cy="2832"/>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82310" name="Rectangle 37"/>
              <p:cNvSpPr/>
              <p:nvPr/>
            </p:nvSpPr>
            <p:spPr>
              <a:xfrm>
                <a:off x="3168" y="0"/>
                <a:ext cx="288" cy="2832"/>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82311" name="Line 38"/>
              <p:cNvSpPr/>
              <p:nvPr/>
            </p:nvSpPr>
            <p:spPr>
              <a:xfrm>
                <a:off x="0" y="2352"/>
                <a:ext cx="3456" cy="1"/>
              </a:xfrm>
              <a:prstGeom prst="line">
                <a:avLst/>
              </a:prstGeom>
              <a:ln w="9525" cap="flat" cmpd="sng">
                <a:solidFill>
                  <a:schemeClr val="tx1"/>
                </a:solidFill>
                <a:prstDash val="solid"/>
                <a:miter/>
                <a:headEnd type="none" w="med" len="med"/>
                <a:tailEnd type="none" w="med" len="med"/>
              </a:ln>
            </p:spPr>
          </p:sp>
        </p:grpSp>
        <p:sp>
          <p:nvSpPr>
            <p:cNvPr id="182312" name="Line 39"/>
            <p:cNvSpPr/>
            <p:nvPr/>
          </p:nvSpPr>
          <p:spPr>
            <a:xfrm>
              <a:off x="0" y="2016"/>
              <a:ext cx="3456" cy="1"/>
            </a:xfrm>
            <a:prstGeom prst="line">
              <a:avLst/>
            </a:prstGeom>
            <a:ln w="9525" cap="flat" cmpd="sng">
              <a:solidFill>
                <a:schemeClr val="tx1"/>
              </a:solidFill>
              <a:prstDash val="solid"/>
              <a:miter/>
              <a:headEnd type="none" w="med" len="med"/>
              <a:tailEnd type="none" w="med" len="med"/>
            </a:ln>
          </p:spPr>
        </p:sp>
        <p:sp>
          <p:nvSpPr>
            <p:cNvPr id="182313" name="Line 40"/>
            <p:cNvSpPr/>
            <p:nvPr/>
          </p:nvSpPr>
          <p:spPr>
            <a:xfrm>
              <a:off x="0" y="1680"/>
              <a:ext cx="3456" cy="1"/>
            </a:xfrm>
            <a:prstGeom prst="line">
              <a:avLst/>
            </a:prstGeom>
            <a:ln w="9525" cap="flat" cmpd="sng">
              <a:solidFill>
                <a:schemeClr val="tx1"/>
              </a:solidFill>
              <a:prstDash val="solid"/>
              <a:miter/>
              <a:headEnd type="none" w="med" len="med"/>
              <a:tailEnd type="none" w="med" len="med"/>
            </a:ln>
          </p:spPr>
        </p:sp>
        <p:sp>
          <p:nvSpPr>
            <p:cNvPr id="182314" name="Line 41"/>
            <p:cNvSpPr/>
            <p:nvPr/>
          </p:nvSpPr>
          <p:spPr>
            <a:xfrm>
              <a:off x="0" y="1344"/>
              <a:ext cx="3456" cy="1"/>
            </a:xfrm>
            <a:prstGeom prst="line">
              <a:avLst/>
            </a:prstGeom>
            <a:ln w="9525" cap="flat" cmpd="sng">
              <a:solidFill>
                <a:schemeClr val="tx1"/>
              </a:solidFill>
              <a:prstDash val="solid"/>
              <a:miter/>
              <a:headEnd type="none" w="med" len="med"/>
              <a:tailEnd type="none" w="med" len="med"/>
            </a:ln>
          </p:spPr>
        </p:sp>
        <p:sp>
          <p:nvSpPr>
            <p:cNvPr id="182315" name="Line 42"/>
            <p:cNvSpPr/>
            <p:nvPr/>
          </p:nvSpPr>
          <p:spPr>
            <a:xfrm>
              <a:off x="0" y="1008"/>
              <a:ext cx="3456" cy="1"/>
            </a:xfrm>
            <a:prstGeom prst="line">
              <a:avLst/>
            </a:prstGeom>
            <a:ln w="9525" cap="flat" cmpd="sng">
              <a:solidFill>
                <a:schemeClr val="tx1"/>
              </a:solidFill>
              <a:prstDash val="solid"/>
              <a:miter/>
              <a:headEnd type="none" w="med" len="med"/>
              <a:tailEnd type="none" w="med" len="med"/>
            </a:ln>
          </p:spPr>
        </p:sp>
        <p:sp>
          <p:nvSpPr>
            <p:cNvPr id="182316" name="Line 43"/>
            <p:cNvSpPr/>
            <p:nvPr/>
          </p:nvSpPr>
          <p:spPr>
            <a:xfrm>
              <a:off x="0" y="672"/>
              <a:ext cx="3456" cy="1"/>
            </a:xfrm>
            <a:prstGeom prst="line">
              <a:avLst/>
            </a:prstGeom>
            <a:ln w="9525" cap="flat" cmpd="sng">
              <a:solidFill>
                <a:schemeClr val="tx1"/>
              </a:solidFill>
              <a:prstDash val="solid"/>
              <a:miter/>
              <a:headEnd type="none" w="med" len="med"/>
              <a:tailEnd type="none" w="med" len="med"/>
            </a:ln>
          </p:spPr>
        </p:sp>
        <p:sp>
          <p:nvSpPr>
            <p:cNvPr id="182317" name="Line 44"/>
            <p:cNvSpPr/>
            <p:nvPr/>
          </p:nvSpPr>
          <p:spPr>
            <a:xfrm>
              <a:off x="0" y="336"/>
              <a:ext cx="3456" cy="1"/>
            </a:xfrm>
            <a:prstGeom prst="line">
              <a:avLst/>
            </a:prstGeom>
            <a:ln w="9525" cap="flat" cmpd="sng">
              <a:solidFill>
                <a:schemeClr val="tx1"/>
              </a:solidFill>
              <a:prstDash val="solid"/>
              <a:miter/>
              <a:headEnd type="none" w="med" len="med"/>
              <a:tailEnd type="none" w="med" len="med"/>
            </a:ln>
          </p:spPr>
        </p:sp>
      </p:grpSp>
      <p:sp>
        <p:nvSpPr>
          <p:cNvPr id="182318" name="Rectangle 45"/>
          <p:cNvSpPr/>
          <p:nvPr/>
        </p:nvSpPr>
        <p:spPr>
          <a:xfrm>
            <a:off x="4360863" y="3810000"/>
            <a:ext cx="439737"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2319" name="Rectangle 46"/>
          <p:cNvSpPr/>
          <p:nvPr/>
        </p:nvSpPr>
        <p:spPr>
          <a:xfrm>
            <a:off x="4818063" y="4359275"/>
            <a:ext cx="439737"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2320" name="Rectangle 47"/>
          <p:cNvSpPr/>
          <p:nvPr/>
        </p:nvSpPr>
        <p:spPr>
          <a:xfrm>
            <a:off x="5275263" y="4816475"/>
            <a:ext cx="439737"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2321" name="Rectangle 48"/>
          <p:cNvSpPr/>
          <p:nvPr/>
        </p:nvSpPr>
        <p:spPr>
          <a:xfrm>
            <a:off x="5732463" y="3810000"/>
            <a:ext cx="439737"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2322" name="Rectangle 49"/>
          <p:cNvSpPr/>
          <p:nvPr/>
        </p:nvSpPr>
        <p:spPr>
          <a:xfrm>
            <a:off x="6189663" y="4359275"/>
            <a:ext cx="439737"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2323" name="Rectangle 50"/>
          <p:cNvSpPr/>
          <p:nvPr/>
        </p:nvSpPr>
        <p:spPr>
          <a:xfrm>
            <a:off x="6646863" y="4816475"/>
            <a:ext cx="439737"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2324" name="Rectangle 51"/>
          <p:cNvSpPr/>
          <p:nvPr/>
        </p:nvSpPr>
        <p:spPr>
          <a:xfrm>
            <a:off x="7086600" y="3794125"/>
            <a:ext cx="439738"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2325" name="Rectangle 52"/>
          <p:cNvSpPr/>
          <p:nvPr/>
        </p:nvSpPr>
        <p:spPr>
          <a:xfrm>
            <a:off x="7543800" y="4343400"/>
            <a:ext cx="439738"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2326" name="Rectangle 53"/>
          <p:cNvSpPr/>
          <p:nvPr/>
        </p:nvSpPr>
        <p:spPr>
          <a:xfrm>
            <a:off x="8001000" y="4800600"/>
            <a:ext cx="439738" cy="396875"/>
          </a:xfrm>
          <a:prstGeom prst="rect">
            <a:avLst/>
          </a:prstGeom>
          <a:noFill/>
          <a:ln w="9525">
            <a:noFill/>
          </a:ln>
        </p:spPr>
        <p:txBody>
          <a:bodyPr wrap="none" anchor="t">
            <a:spAutoFit/>
          </a:bodyPr>
          <a:lstStyle/>
          <a:p>
            <a:pPr algn="ctr" eaLnBrk="0" hangingPunct="0"/>
            <a:r>
              <a:rPr lang="en-US" altLang="zh-CN" sz="20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82327" name="Rectangle 54"/>
          <p:cNvSpPr/>
          <p:nvPr/>
        </p:nvSpPr>
        <p:spPr>
          <a:xfrm>
            <a:off x="2971800" y="1600200"/>
            <a:ext cx="1371600" cy="21336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技术员</a:t>
            </a:r>
            <a:endParaRPr lang="zh-CN" altLang="en-US" dirty="0">
              <a:latin typeface="Arial" panose="020B0604020202020204" pitchFamily="34" charset="0"/>
              <a:ea typeface="宋体" panose="02010600030101010101" pitchFamily="2" charset="-122"/>
            </a:endParaRPr>
          </a:p>
        </p:txBody>
      </p:sp>
      <p:sp>
        <p:nvSpPr>
          <p:cNvPr id="182328" name="Rectangle 55"/>
          <p:cNvSpPr/>
          <p:nvPr/>
        </p:nvSpPr>
        <p:spPr>
          <a:xfrm>
            <a:off x="4343400" y="1600200"/>
            <a:ext cx="1371600" cy="21336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助理</a:t>
            </a:r>
            <a:endParaRPr lang="zh-CN" altLang="en-US" sz="2200" b="1" dirty="0">
              <a:solidFill>
                <a:srgbClr val="000000"/>
              </a:solidFill>
              <a:latin typeface="Arial" panose="020B0604020202020204" pitchFamily="34" charset="0"/>
              <a:ea typeface="黑体" panose="02010609060101010101" pitchFamily="49" charset="-122"/>
            </a:endParaRPr>
          </a:p>
          <a:p>
            <a:pPr algn="ctr" eaLnBrk="0" hangingPunct="0"/>
            <a:r>
              <a:rPr lang="zh-CN" altLang="en-US" sz="2200" b="1" dirty="0">
                <a:solidFill>
                  <a:srgbClr val="000000"/>
                </a:solidFill>
                <a:latin typeface="Arial" panose="020B0604020202020204" pitchFamily="34" charset="0"/>
                <a:ea typeface="黑体" panose="02010609060101010101" pitchFamily="49" charset="-122"/>
              </a:rPr>
              <a:t>工程师</a:t>
            </a:r>
            <a:endParaRPr lang="zh-CN" altLang="en-US" dirty="0">
              <a:latin typeface="Arial" panose="020B0604020202020204" pitchFamily="34" charset="0"/>
              <a:ea typeface="宋体" panose="02010600030101010101" pitchFamily="2" charset="-122"/>
            </a:endParaRPr>
          </a:p>
        </p:txBody>
      </p:sp>
      <p:sp>
        <p:nvSpPr>
          <p:cNvPr id="182329" name="Rectangle 56"/>
          <p:cNvSpPr/>
          <p:nvPr/>
        </p:nvSpPr>
        <p:spPr>
          <a:xfrm>
            <a:off x="5715000" y="1600200"/>
            <a:ext cx="1371600" cy="21336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工程师</a:t>
            </a:r>
            <a:endParaRPr lang="zh-CN" altLang="en-US" dirty="0">
              <a:latin typeface="Arial" panose="020B0604020202020204" pitchFamily="34" charset="0"/>
              <a:ea typeface="宋体" panose="02010600030101010101" pitchFamily="2" charset="-122"/>
            </a:endParaRPr>
          </a:p>
        </p:txBody>
      </p:sp>
      <p:sp>
        <p:nvSpPr>
          <p:cNvPr id="182330" name="Rectangle 57"/>
          <p:cNvSpPr/>
          <p:nvPr/>
        </p:nvSpPr>
        <p:spPr>
          <a:xfrm>
            <a:off x="7086600" y="1600200"/>
            <a:ext cx="1371600" cy="21336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高级工程师</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3298"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83299"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a:t>
            </a:r>
            <a:r>
              <a:rPr lang="zh-CN" altLang="en-US" dirty="0">
                <a:solidFill>
                  <a:srgbClr val="0000FF"/>
                </a:solidFill>
              </a:rPr>
              <a:t>判定树</a:t>
            </a:r>
            <a:r>
              <a:rPr lang="en-US" altLang="zh-CN" dirty="0"/>
              <a:t>[1/2]</a:t>
            </a:r>
            <a:endParaRPr lang="zh-CN" altLang="en-US" dirty="0"/>
          </a:p>
        </p:txBody>
      </p:sp>
      <p:sp>
        <p:nvSpPr>
          <p:cNvPr id="173060" name="Rectangle 3"/>
          <p:cNvSpPr>
            <a:spLocks noGrp="1"/>
          </p:cNvSpPr>
          <p:nvPr>
            <p:ph type="subTitle" idx="1"/>
          </p:nvPr>
        </p:nvSpPr>
        <p:spPr>
          <a:xfrm>
            <a:off x="468313" y="1052513"/>
            <a:ext cx="8229600" cy="5576887"/>
          </a:xfrm>
        </p:spPr>
        <p:txBody>
          <a:bodyPr vert="horz" wrap="square" lIns="91440" tIns="45720" rIns="91440" bIns="45720" anchor="t"/>
          <a:lstStyle/>
          <a:p>
            <a:pPr marL="342900" indent="-342900" algn="l" defTabSz="0" eaLnBrk="1" hangingPunct="1">
              <a:buSzPct val="75000"/>
              <a:buChar char="p"/>
            </a:pPr>
            <a:r>
              <a:rPr lang="zh-CN" altLang="en-US" dirty="0">
                <a:solidFill>
                  <a:srgbClr val="CC0000"/>
                </a:solidFill>
                <a:latin typeface="+mn-lt"/>
                <a:ea typeface="+mn-ea"/>
                <a:cs typeface="+mn-cs"/>
                <a:sym typeface="Arial" panose="020B0604020202020204" pitchFamily="34" charset="0"/>
              </a:rPr>
              <a:t>判定表</a:t>
            </a:r>
            <a:r>
              <a:rPr lang="zh-CN" altLang="en-US" dirty="0">
                <a:latin typeface="+mn-lt"/>
                <a:ea typeface="+mn-ea"/>
                <a:cs typeface="+mn-cs"/>
                <a:sym typeface="Arial" panose="020B0604020202020204" pitchFamily="34" charset="0"/>
              </a:rPr>
              <a:t>的变形；</a:t>
            </a:r>
            <a:endParaRPr lang="zh-CN" altLang="en-US" dirty="0">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solidFill>
                  <a:srgbClr val="CC0000"/>
                </a:solidFill>
                <a:latin typeface="+mn-lt"/>
                <a:ea typeface="+mn-ea"/>
                <a:sym typeface="Arial" panose="020B0604020202020204" pitchFamily="34" charset="0"/>
              </a:rPr>
              <a:t>优点：</a:t>
            </a:r>
            <a:endParaRPr lang="zh-CN" altLang="en-US" dirty="0">
              <a:solidFill>
                <a:srgbClr val="CC0000"/>
              </a:solidFill>
              <a:latin typeface="+mn-lt"/>
              <a:ea typeface="+mn-ea"/>
              <a:sym typeface="Arial" panose="020B0604020202020204" pitchFamily="34" charset="0"/>
            </a:endParaRPr>
          </a:p>
          <a:p>
            <a:pPr marL="1143000" lvl="2" indent="-228600" algn="l" defTabSz="0" eaLnBrk="1" hangingPunct="1">
              <a:buSzPct val="75000"/>
              <a:buChar char="p"/>
            </a:pPr>
            <a:r>
              <a:rPr lang="zh-CN" altLang="en-US" dirty="0">
                <a:latin typeface="+mn-lt"/>
                <a:ea typeface="+mn-ea"/>
                <a:sym typeface="Arial" panose="020B0604020202020204" pitchFamily="34" charset="0"/>
              </a:rPr>
              <a:t>比</a:t>
            </a:r>
            <a:r>
              <a:rPr lang="zh-CN" altLang="en-US" u="sng" dirty="0">
                <a:solidFill>
                  <a:srgbClr val="CC0000"/>
                </a:solidFill>
                <a:latin typeface="+mn-lt"/>
                <a:ea typeface="+mn-ea"/>
                <a:sym typeface="Arial" panose="020B0604020202020204" pitchFamily="34" charset="0"/>
              </a:rPr>
              <a:t>判定表</a:t>
            </a:r>
            <a:r>
              <a:rPr lang="zh-CN" altLang="en-US" dirty="0">
                <a:latin typeface="+mn-lt"/>
                <a:ea typeface="+mn-ea"/>
                <a:sym typeface="Arial" panose="020B0604020202020204" pitchFamily="34" charset="0"/>
              </a:rPr>
              <a:t>更加直观，易于理解和使用。</a:t>
            </a:r>
            <a:endParaRPr lang="zh-CN" altLang="en-US" dirty="0">
              <a:latin typeface="+mn-lt"/>
              <a:ea typeface="+mn-ea"/>
              <a:sym typeface="Arial" panose="020B0604020202020204" pitchFamily="34" charset="0"/>
            </a:endParaRPr>
          </a:p>
          <a:p>
            <a:pPr marL="742950" lvl="1" indent="-285750" algn="l" defTabSz="0" eaLnBrk="1" hangingPunct="1">
              <a:buSzPct val="75000"/>
              <a:buChar char="n"/>
            </a:pPr>
            <a:r>
              <a:rPr lang="en-US" altLang="zh-CN" dirty="0">
                <a:solidFill>
                  <a:srgbClr val="0000FF"/>
                </a:solidFill>
                <a:latin typeface="+mn-lt"/>
                <a:ea typeface="+mn-ea"/>
                <a:sym typeface="Arial" panose="020B0604020202020204" pitchFamily="34" charset="0"/>
              </a:rPr>
              <a:t>【</a:t>
            </a:r>
            <a:r>
              <a:rPr lang="zh-CN" altLang="en-US" dirty="0">
                <a:solidFill>
                  <a:srgbClr val="0000FF"/>
                </a:solidFill>
                <a:latin typeface="+mn-lt"/>
                <a:ea typeface="+mn-ea"/>
                <a:sym typeface="Arial" panose="020B0604020202020204" pitchFamily="34" charset="0"/>
              </a:rPr>
              <a:t>例</a:t>
            </a:r>
            <a:r>
              <a:rPr lang="en-US" altLang="zh-CN" dirty="0">
                <a:solidFill>
                  <a:srgbClr val="0000FF"/>
                </a:solidFill>
                <a:latin typeface="+mn-lt"/>
                <a:ea typeface="+mn-ea"/>
                <a:sym typeface="Arial" panose="020B0604020202020204" pitchFamily="34" charset="0"/>
              </a:rPr>
              <a:t>】</a:t>
            </a:r>
            <a:r>
              <a:rPr lang="zh-CN" altLang="en-US" dirty="0">
                <a:latin typeface="+mn-lt"/>
                <a:ea typeface="+mn-ea"/>
                <a:sym typeface="Arial" panose="020B0604020202020204" pitchFamily="34" charset="0"/>
              </a:rPr>
              <a:t>某单位工资制度规定如下：</a:t>
            </a:r>
            <a:endParaRPr lang="zh-CN" altLang="en-US" dirty="0">
              <a:latin typeface="+mn-lt"/>
              <a:ea typeface="+mn-ea"/>
              <a:sym typeface="Arial" panose="020B0604020202020204" pitchFamily="34" charset="0"/>
            </a:endParaRPr>
          </a:p>
          <a:p>
            <a:pPr marL="742950" lvl="1" indent="-285750" algn="l" defTabSz="0" eaLnBrk="1" hangingPunct="1">
              <a:buSzPct val="75000"/>
              <a:buChar char="n"/>
            </a:pPr>
            <a:r>
              <a:rPr lang="zh-CN" altLang="en-US" dirty="0">
                <a:latin typeface="黑体" panose="02010609060101010101" pitchFamily="49" charset="-122"/>
                <a:ea typeface="+mn-ea"/>
                <a:sym typeface="黑体" panose="02010609060101010101" pitchFamily="49" charset="-122"/>
              </a:rPr>
              <a:t>⒈</a:t>
            </a:r>
            <a:r>
              <a:rPr lang="zh-CN" altLang="en-US" dirty="0">
                <a:latin typeface="+mn-lt"/>
                <a:ea typeface="+mn-ea"/>
                <a:sym typeface="Arial" panose="020B0604020202020204" pitchFamily="34" charset="0"/>
              </a:rPr>
              <a:t>技术干部的职务工资标准为（月）：</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zh-CN" altLang="en-US" dirty="0">
                <a:solidFill>
                  <a:srgbClr val="0000FF"/>
                </a:solidFill>
                <a:latin typeface="+mn-lt"/>
                <a:ea typeface="+mn-ea"/>
                <a:sym typeface="Arial" panose="020B0604020202020204" pitchFamily="34" charset="0"/>
              </a:rPr>
              <a:t>技术员</a:t>
            </a:r>
            <a:r>
              <a:rPr lang="en-US" altLang="zh-CN" dirty="0">
                <a:latin typeface="+mn-lt"/>
                <a:ea typeface="+mn-ea"/>
                <a:sym typeface="Arial" panose="020B0604020202020204" pitchFamily="34" charset="0"/>
              </a:rPr>
              <a:t>5</a:t>
            </a:r>
            <a:r>
              <a:rPr lang="zh-CN" altLang="en-US" dirty="0">
                <a:latin typeface="+mn-lt"/>
                <a:ea typeface="+mn-ea"/>
                <a:sym typeface="Arial" panose="020B0604020202020204" pitchFamily="34" charset="0"/>
              </a:rPr>
              <a:t>千元		</a:t>
            </a:r>
            <a:r>
              <a:rPr lang="zh-CN" altLang="en-US" dirty="0">
                <a:solidFill>
                  <a:srgbClr val="0000FF"/>
                </a:solidFill>
                <a:latin typeface="+mn-lt"/>
                <a:ea typeface="+mn-ea"/>
                <a:sym typeface="Arial" panose="020B0604020202020204" pitchFamily="34" charset="0"/>
              </a:rPr>
              <a:t>助理工程师</a:t>
            </a:r>
            <a:r>
              <a:rPr lang="en-US" altLang="zh-CN" dirty="0">
                <a:latin typeface="+mn-lt"/>
                <a:ea typeface="+mn-ea"/>
                <a:sym typeface="Arial" panose="020B0604020202020204" pitchFamily="34" charset="0"/>
              </a:rPr>
              <a:t>7</a:t>
            </a:r>
            <a:r>
              <a:rPr lang="zh-CN" altLang="en-US" dirty="0">
                <a:latin typeface="+mn-lt"/>
                <a:ea typeface="+mn-ea"/>
                <a:sym typeface="Arial" panose="020B0604020202020204" pitchFamily="34" charset="0"/>
              </a:rPr>
              <a:t>千元</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zh-CN" altLang="en-US" dirty="0">
                <a:solidFill>
                  <a:srgbClr val="0000FF"/>
                </a:solidFill>
                <a:latin typeface="+mn-lt"/>
                <a:ea typeface="+mn-ea"/>
                <a:sym typeface="Arial" panose="020B0604020202020204" pitchFamily="34" charset="0"/>
              </a:rPr>
              <a:t>工程师</a:t>
            </a:r>
            <a:r>
              <a:rPr lang="en-US" altLang="zh-CN" dirty="0">
                <a:latin typeface="+mn-lt"/>
                <a:ea typeface="+mn-ea"/>
                <a:sym typeface="Arial" panose="020B0604020202020204" pitchFamily="34" charset="0"/>
              </a:rPr>
              <a:t>9</a:t>
            </a:r>
            <a:r>
              <a:rPr lang="zh-CN" altLang="en-US" dirty="0">
                <a:latin typeface="+mn-lt"/>
                <a:ea typeface="+mn-ea"/>
                <a:sym typeface="Arial" panose="020B0604020202020204" pitchFamily="34" charset="0"/>
              </a:rPr>
              <a:t>千元		</a:t>
            </a:r>
            <a:r>
              <a:rPr lang="zh-CN" altLang="en-US" dirty="0">
                <a:solidFill>
                  <a:srgbClr val="0000FF"/>
                </a:solidFill>
                <a:latin typeface="+mn-lt"/>
                <a:ea typeface="+mn-ea"/>
                <a:sym typeface="Arial" panose="020B0604020202020204" pitchFamily="34" charset="0"/>
              </a:rPr>
              <a:t>高级工程师</a:t>
            </a:r>
            <a:r>
              <a:rPr lang="en-US" altLang="zh-CN" dirty="0">
                <a:latin typeface="+mn-lt"/>
                <a:ea typeface="+mn-ea"/>
                <a:sym typeface="Arial" panose="020B0604020202020204" pitchFamily="34" charset="0"/>
              </a:rPr>
              <a:t>12</a:t>
            </a:r>
            <a:r>
              <a:rPr lang="zh-CN" altLang="en-US" dirty="0">
                <a:latin typeface="+mn-lt"/>
                <a:ea typeface="+mn-ea"/>
                <a:sym typeface="Arial" panose="020B0604020202020204" pitchFamily="34" charset="0"/>
              </a:rPr>
              <a:t>千元</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zh-CN" altLang="en-US" dirty="0">
                <a:solidFill>
                  <a:srgbClr val="0000FF"/>
                </a:solidFill>
                <a:latin typeface="+mn-lt"/>
                <a:ea typeface="+mn-ea"/>
                <a:sym typeface="Arial" panose="020B0604020202020204" pitchFamily="34" charset="0"/>
              </a:rPr>
              <a:t>工龄</a:t>
            </a:r>
            <a:r>
              <a:rPr lang="en-US" altLang="zh-CN" dirty="0">
                <a:solidFill>
                  <a:srgbClr val="0000FF"/>
                </a:solidFill>
                <a:latin typeface="+mn-lt"/>
                <a:ea typeface="+mn-ea"/>
                <a:sym typeface="Arial" panose="020B0604020202020204" pitchFamily="34" charset="0"/>
              </a:rPr>
              <a:t>&lt;10</a:t>
            </a:r>
            <a:r>
              <a:rPr lang="zh-CN" altLang="en-US" dirty="0">
                <a:latin typeface="+mn-lt"/>
                <a:ea typeface="+mn-ea"/>
                <a:sym typeface="Arial" panose="020B0604020202020204" pitchFamily="34" charset="0"/>
              </a:rPr>
              <a:t>年并受聘</a:t>
            </a:r>
            <a:r>
              <a:rPr lang="zh-CN" altLang="en-US" dirty="0">
                <a:solidFill>
                  <a:srgbClr val="0000FF"/>
                </a:solidFill>
                <a:latin typeface="+mn-lt"/>
                <a:ea typeface="+mn-ea"/>
                <a:sym typeface="Arial" panose="020B0604020202020204" pitchFamily="34" charset="0"/>
              </a:rPr>
              <a:t>高级工程师</a:t>
            </a:r>
            <a:r>
              <a:rPr lang="zh-CN" altLang="en-US" dirty="0">
                <a:latin typeface="+mn-lt"/>
                <a:ea typeface="+mn-ea"/>
                <a:sym typeface="Arial" panose="020B0604020202020204" pitchFamily="34" charset="0"/>
              </a:rPr>
              <a:t>的职务工资为</a:t>
            </a:r>
            <a:r>
              <a:rPr lang="en-US" altLang="zh-CN" dirty="0">
                <a:latin typeface="+mn-lt"/>
                <a:ea typeface="+mn-ea"/>
                <a:sym typeface="Arial" panose="020B0604020202020204" pitchFamily="34" charset="0"/>
              </a:rPr>
              <a:t>14</a:t>
            </a:r>
            <a:r>
              <a:rPr lang="zh-CN" altLang="en-US" dirty="0">
                <a:latin typeface="+mn-lt"/>
                <a:ea typeface="+mn-ea"/>
                <a:sym typeface="Arial" panose="020B0604020202020204" pitchFamily="34" charset="0"/>
              </a:rPr>
              <a:t>千元</a:t>
            </a:r>
            <a:endParaRPr lang="zh-CN" altLang="en-US" dirty="0">
              <a:latin typeface="+mn-lt"/>
              <a:ea typeface="+mn-ea"/>
              <a:sym typeface="Arial" panose="020B0604020202020204" pitchFamily="34" charset="0"/>
            </a:endParaRPr>
          </a:p>
          <a:p>
            <a:pPr marL="742950" lvl="1" indent="-285750" algn="l" defTabSz="0" eaLnBrk="1" hangingPunct="1">
              <a:buSzPct val="75000"/>
              <a:buChar char="n"/>
            </a:pPr>
            <a:r>
              <a:rPr lang="zh-CN" altLang="en-US" dirty="0">
                <a:latin typeface="黑体" panose="02010609060101010101" pitchFamily="49" charset="-122"/>
                <a:ea typeface="+mn-ea"/>
                <a:sym typeface="黑体" panose="02010609060101010101" pitchFamily="49" charset="-122"/>
              </a:rPr>
              <a:t>⒉</a:t>
            </a:r>
            <a:r>
              <a:rPr lang="zh-CN" altLang="en-US" dirty="0">
                <a:latin typeface="+mn-lt"/>
                <a:ea typeface="+mn-ea"/>
                <a:sym typeface="Arial" panose="020B0604020202020204" pitchFamily="34" charset="0"/>
              </a:rPr>
              <a:t>工龄补助</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en-US" altLang="zh-CN" dirty="0">
                <a:solidFill>
                  <a:srgbClr val="0000FF"/>
                </a:solidFill>
                <a:latin typeface="+mn-lt"/>
                <a:ea typeface="+mn-ea"/>
                <a:sym typeface="Arial" panose="020B0604020202020204" pitchFamily="34" charset="0"/>
              </a:rPr>
              <a:t>10</a:t>
            </a:r>
            <a:r>
              <a:rPr lang="zh-CN" altLang="en-US" dirty="0">
                <a:solidFill>
                  <a:srgbClr val="0000FF"/>
                </a:solidFill>
                <a:latin typeface="+mn-lt"/>
                <a:ea typeface="+mn-ea"/>
                <a:sym typeface="Arial" panose="020B0604020202020204" pitchFamily="34" charset="0"/>
              </a:rPr>
              <a:t>年以下</a:t>
            </a:r>
            <a:r>
              <a:rPr lang="zh-CN" altLang="en-US" dirty="0">
                <a:latin typeface="+mn-lt"/>
                <a:ea typeface="+mn-ea"/>
                <a:sym typeface="Arial" panose="020B0604020202020204" pitchFamily="34" charset="0"/>
              </a:rPr>
              <a:t>加</a:t>
            </a:r>
            <a:r>
              <a:rPr lang="en-US" altLang="zh-CN" dirty="0">
                <a:latin typeface="+mn-lt"/>
                <a:ea typeface="+mn-ea"/>
                <a:sym typeface="Arial" panose="020B0604020202020204" pitchFamily="34" charset="0"/>
              </a:rPr>
              <a:t>1</a:t>
            </a:r>
            <a:r>
              <a:rPr lang="zh-CN" altLang="en-US" dirty="0">
                <a:latin typeface="+mn-lt"/>
                <a:ea typeface="+mn-ea"/>
                <a:sym typeface="Arial" panose="020B0604020202020204" pitchFamily="34" charset="0"/>
              </a:rPr>
              <a:t>千元</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en-US" altLang="zh-CN" dirty="0">
                <a:solidFill>
                  <a:srgbClr val="0000FF"/>
                </a:solidFill>
                <a:latin typeface="+mn-lt"/>
                <a:ea typeface="+mn-ea"/>
                <a:sym typeface="Arial" panose="020B0604020202020204" pitchFamily="34" charset="0"/>
              </a:rPr>
              <a:t>10~20</a:t>
            </a:r>
            <a:r>
              <a:rPr lang="zh-CN" altLang="en-US" dirty="0">
                <a:solidFill>
                  <a:srgbClr val="0000FF"/>
                </a:solidFill>
                <a:latin typeface="+mn-lt"/>
                <a:ea typeface="+mn-ea"/>
                <a:sym typeface="Arial" panose="020B0604020202020204" pitchFamily="34" charset="0"/>
              </a:rPr>
              <a:t>年</a:t>
            </a:r>
            <a:r>
              <a:rPr lang="zh-CN" altLang="en-US" dirty="0">
                <a:latin typeface="+mn-lt"/>
                <a:ea typeface="+mn-ea"/>
                <a:sym typeface="Arial" panose="020B0604020202020204" pitchFamily="34" charset="0"/>
              </a:rPr>
              <a:t>加</a:t>
            </a:r>
            <a:r>
              <a:rPr lang="en-US" altLang="zh-CN" dirty="0">
                <a:latin typeface="+mn-lt"/>
                <a:ea typeface="+mn-ea"/>
                <a:sym typeface="Arial" panose="020B0604020202020204" pitchFamily="34" charset="0"/>
              </a:rPr>
              <a:t>2</a:t>
            </a:r>
            <a:r>
              <a:rPr lang="zh-CN" altLang="en-US" dirty="0">
                <a:latin typeface="+mn-lt"/>
                <a:ea typeface="+mn-ea"/>
                <a:sym typeface="Arial" panose="020B0604020202020204" pitchFamily="34" charset="0"/>
              </a:rPr>
              <a:t>千元</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en-US" altLang="zh-CN" dirty="0">
                <a:solidFill>
                  <a:srgbClr val="0000FF"/>
                </a:solidFill>
                <a:latin typeface="+mn-lt"/>
                <a:ea typeface="+mn-ea"/>
                <a:sym typeface="Arial" panose="020B0604020202020204" pitchFamily="34" charset="0"/>
              </a:rPr>
              <a:t>20</a:t>
            </a:r>
            <a:r>
              <a:rPr lang="zh-CN" altLang="en-US" dirty="0">
                <a:solidFill>
                  <a:srgbClr val="0000FF"/>
                </a:solidFill>
                <a:latin typeface="+mn-lt"/>
                <a:ea typeface="+mn-ea"/>
                <a:sym typeface="Arial" panose="020B0604020202020204" pitchFamily="34" charset="0"/>
              </a:rPr>
              <a:t>年以上</a:t>
            </a:r>
            <a:r>
              <a:rPr lang="zh-CN" altLang="en-US" dirty="0">
                <a:latin typeface="+mn-lt"/>
                <a:ea typeface="+mn-ea"/>
                <a:sym typeface="Arial" panose="020B0604020202020204" pitchFamily="34" charset="0"/>
              </a:rPr>
              <a:t>加</a:t>
            </a:r>
            <a:r>
              <a:rPr lang="en-US" altLang="zh-CN" dirty="0">
                <a:latin typeface="+mn-lt"/>
                <a:ea typeface="+mn-ea"/>
                <a:sym typeface="Arial" panose="020B0604020202020204" pitchFamily="34" charset="0"/>
              </a:rPr>
              <a:t>3</a:t>
            </a:r>
            <a:r>
              <a:rPr lang="zh-CN" altLang="en-US" dirty="0">
                <a:latin typeface="+mn-lt"/>
                <a:ea typeface="+mn-ea"/>
                <a:sym typeface="Arial" panose="020B0604020202020204" pitchFamily="34" charset="0"/>
              </a:rPr>
              <a:t>千元</a:t>
            </a:r>
            <a:endParaRPr lang="zh-CN" altLang="en-US" dirty="0">
              <a:latin typeface="+mn-lt"/>
              <a:ea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73060">
                                            <p:txEl>
                                              <p:pRg st="0" end="0"/>
                                            </p:txEl>
                                          </p:spTgt>
                                        </p:tgtEl>
                                        <p:attrNameLst>
                                          <p:attrName>style.visibility</p:attrName>
                                        </p:attrNameLst>
                                      </p:cBhvr>
                                      <p:to>
                                        <p:strVal val="visible"/>
                                      </p:to>
                                    </p:set>
                                    <p:animEffect filter="strips(downRight)">
                                      <p:cBhvr>
                                        <p:cTn id="7" dur="500"/>
                                        <p:tgtEl>
                                          <p:spTgt spid="1730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73060">
                                            <p:txEl>
                                              <p:pRg st="1" end="1"/>
                                            </p:txEl>
                                          </p:spTgt>
                                        </p:tgtEl>
                                        <p:attrNameLst>
                                          <p:attrName>style.visibility</p:attrName>
                                        </p:attrNameLst>
                                      </p:cBhvr>
                                      <p:to>
                                        <p:strVal val="visible"/>
                                      </p:to>
                                    </p:set>
                                    <p:animEffect filter="strips(downRight)">
                                      <p:cBhvr>
                                        <p:cTn id="12" dur="500"/>
                                        <p:tgtEl>
                                          <p:spTgt spid="17306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73060">
                                            <p:txEl>
                                              <p:pRg st="2" end="2"/>
                                            </p:txEl>
                                          </p:spTgt>
                                        </p:tgtEl>
                                        <p:attrNameLst>
                                          <p:attrName>style.visibility</p:attrName>
                                        </p:attrNameLst>
                                      </p:cBhvr>
                                      <p:to>
                                        <p:strVal val="visible"/>
                                      </p:to>
                                    </p:set>
                                    <p:animEffect filter="strips(downRight)">
                                      <p:cBhvr>
                                        <p:cTn id="17" dur="500"/>
                                        <p:tgtEl>
                                          <p:spTgt spid="17306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4322"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84323"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a:t>
            </a:r>
            <a:r>
              <a:rPr lang="zh-CN" altLang="en-US" dirty="0">
                <a:solidFill>
                  <a:srgbClr val="0000FF"/>
                </a:solidFill>
              </a:rPr>
              <a:t>判定树</a:t>
            </a:r>
            <a:r>
              <a:rPr lang="en-US" altLang="zh-CN" dirty="0"/>
              <a:t>[2/2]</a:t>
            </a:r>
            <a:endParaRPr lang="zh-CN" altLang="en-US" dirty="0"/>
          </a:p>
        </p:txBody>
      </p:sp>
      <p:sp>
        <p:nvSpPr>
          <p:cNvPr id="184324" name="Rectangle 3"/>
          <p:cNvSpPr>
            <a:spLocks noGrp="1"/>
          </p:cNvSpPr>
          <p:nvPr>
            <p:ph type="subTitle" idx="1"/>
          </p:nvPr>
        </p:nvSpPr>
        <p:spPr>
          <a:xfrm>
            <a:off x="533400" y="1066800"/>
            <a:ext cx="8229600" cy="5073650"/>
          </a:xfrm>
        </p:spPr>
        <p:txBody>
          <a:bodyPr vert="horz" wrap="square" lIns="91440" tIns="45720" rIns="91440" bIns="45720" anchor="t"/>
          <a:lstStyle/>
          <a:p>
            <a:pPr marL="342900" indent="-342900" algn="l" defTabSz="0" eaLnBrk="1" hangingPunct="1">
              <a:buSzPct val="75000"/>
              <a:buChar char="p"/>
            </a:pPr>
            <a:r>
              <a:rPr lang="en-US" altLang="zh-CN" dirty="0">
                <a:solidFill>
                  <a:srgbClr val="CC0000"/>
                </a:solidFill>
                <a:latin typeface="+mn-lt"/>
                <a:ea typeface="+mn-ea"/>
                <a:cs typeface="+mn-cs"/>
                <a:sym typeface="Arial" panose="020B0604020202020204" pitchFamily="34" charset="0"/>
              </a:rPr>
              <a:t>⑶【</a:t>
            </a:r>
            <a:r>
              <a:rPr lang="zh-CN" altLang="en-US" dirty="0">
                <a:solidFill>
                  <a:srgbClr val="CC0000"/>
                </a:solidFill>
                <a:latin typeface="+mn-lt"/>
                <a:ea typeface="+mn-ea"/>
                <a:cs typeface="+mn-cs"/>
                <a:sym typeface="Arial" panose="020B0604020202020204" pitchFamily="34" charset="0"/>
              </a:rPr>
              <a:t>判定树</a:t>
            </a:r>
            <a:r>
              <a:rPr lang="en-US" altLang="zh-CN" dirty="0">
                <a:solidFill>
                  <a:srgbClr val="CC0000"/>
                </a:solidFill>
                <a:latin typeface="+mn-lt"/>
                <a:ea typeface="+mn-ea"/>
                <a:cs typeface="+mn-cs"/>
                <a:sym typeface="Arial" panose="020B0604020202020204" pitchFamily="34" charset="0"/>
              </a:rPr>
              <a:t>】</a:t>
            </a:r>
            <a:endParaRPr lang="en-US" altLang="zh-CN" dirty="0">
              <a:latin typeface="+mn-lt"/>
              <a:ea typeface="+mn-ea"/>
              <a:cs typeface="+mn-cs"/>
              <a:sym typeface="Arial" panose="020B0604020202020204" pitchFamily="34" charset="0"/>
            </a:endParaRPr>
          </a:p>
          <a:p>
            <a:pPr marL="342900" indent="-342900" algn="l" defTabSz="0" eaLnBrk="1" hangingPunct="1">
              <a:buSzPct val="75000"/>
              <a:buChar char="p"/>
            </a:pPr>
            <a:endParaRPr lang="zh-CN" altLang="en-US" dirty="0">
              <a:latin typeface="+mn-lt"/>
              <a:ea typeface="+mn-ea"/>
              <a:cs typeface="+mn-cs"/>
              <a:sym typeface="Arial" panose="020B0604020202020204" pitchFamily="34" charset="0"/>
            </a:endParaRPr>
          </a:p>
        </p:txBody>
      </p:sp>
      <p:sp>
        <p:nvSpPr>
          <p:cNvPr id="174085" name="Rectangle 4"/>
          <p:cNvSpPr/>
          <p:nvPr/>
        </p:nvSpPr>
        <p:spPr>
          <a:xfrm>
            <a:off x="762000" y="3719513"/>
            <a:ext cx="1225550" cy="365125"/>
          </a:xfrm>
          <a:prstGeom prst="rect">
            <a:avLst/>
          </a:prstGeom>
          <a:noFill/>
          <a:ln w="9525">
            <a:noFill/>
          </a:ln>
        </p:spPr>
        <p:txBody>
          <a:bodyPr wrap="none" lIns="0" tIns="0" rIns="0" bIns="0" anchor="t">
            <a:spAutoFit/>
          </a:bodyPr>
          <a:lstStyle/>
          <a:p>
            <a:pPr algn="just" eaLnBrk="0" hangingPunct="0"/>
            <a:r>
              <a:rPr lang="zh-CN" altLang="en-US" sz="2400" b="1" dirty="0">
                <a:solidFill>
                  <a:srgbClr val="000000"/>
                </a:solidFill>
                <a:latin typeface="宋体" panose="02010600030101010101" pitchFamily="2" charset="-122"/>
                <a:ea typeface="黑体" panose="02010609060101010101" pitchFamily="49" charset="-122"/>
                <a:sym typeface="宋体" panose="02010600030101010101" pitchFamily="2" charset="-122"/>
              </a:rPr>
              <a:t>工资策略</a:t>
            </a:r>
            <a:endParaRPr lang="zh-CN" altLang="en-US" sz="2400"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74086" name="Rectangle 5"/>
          <p:cNvSpPr/>
          <p:nvPr/>
        </p:nvSpPr>
        <p:spPr>
          <a:xfrm>
            <a:off x="3135313" y="1754188"/>
            <a:ext cx="919162" cy="365125"/>
          </a:xfrm>
          <a:prstGeom prst="rect">
            <a:avLst/>
          </a:prstGeom>
          <a:noFill/>
          <a:ln w="9525">
            <a:noFill/>
          </a:ln>
        </p:spPr>
        <p:txBody>
          <a:bodyPr wrap="none" lIns="0" tIns="0" rIns="0" bIns="0" anchor="t">
            <a:spAutoFit/>
          </a:bodyPr>
          <a:lstStyle/>
          <a:p>
            <a:pPr algn="just" eaLnBrk="0" hangingPunct="0"/>
            <a:r>
              <a:rPr lang="zh-CN" altLang="en-US" sz="2400" b="1" dirty="0">
                <a:solidFill>
                  <a:srgbClr val="000000"/>
                </a:solidFill>
                <a:latin typeface="宋体" panose="02010600030101010101" pitchFamily="2" charset="-122"/>
                <a:ea typeface="黑体" panose="02010609060101010101" pitchFamily="49" charset="-122"/>
                <a:sym typeface="宋体" panose="02010600030101010101" pitchFamily="2" charset="-122"/>
              </a:rPr>
              <a:t>技术员</a:t>
            </a:r>
            <a:endParaRPr lang="zh-CN" altLang="en-US" dirty="0">
              <a:latin typeface="Arial" panose="020B0604020202020204" pitchFamily="34" charset="0"/>
              <a:ea typeface="宋体" panose="02010600030101010101" pitchFamily="2" charset="-122"/>
            </a:endParaRPr>
          </a:p>
        </p:txBody>
      </p:sp>
      <p:sp>
        <p:nvSpPr>
          <p:cNvPr id="174087" name="Rectangle 6"/>
          <p:cNvSpPr/>
          <p:nvPr/>
        </p:nvSpPr>
        <p:spPr>
          <a:xfrm>
            <a:off x="3436938" y="3109913"/>
            <a:ext cx="612775" cy="365125"/>
          </a:xfrm>
          <a:prstGeom prst="rect">
            <a:avLst/>
          </a:prstGeom>
          <a:noFill/>
          <a:ln w="9525">
            <a:noFill/>
          </a:ln>
        </p:spPr>
        <p:txBody>
          <a:bodyPr wrap="none" lIns="0" tIns="0" rIns="0" bIns="0" anchor="t">
            <a:spAutoFit/>
          </a:bodyPr>
          <a:lstStyle/>
          <a:p>
            <a:pPr algn="just" eaLnBrk="0" hangingPunct="0"/>
            <a:r>
              <a:rPr lang="zh-CN" altLang="en-US" sz="2400" b="1" dirty="0">
                <a:solidFill>
                  <a:srgbClr val="000000"/>
                </a:solidFill>
                <a:latin typeface="宋体" panose="02010600030101010101" pitchFamily="2" charset="-122"/>
                <a:ea typeface="黑体" panose="02010609060101010101" pitchFamily="49" charset="-122"/>
                <a:sym typeface="宋体" panose="02010600030101010101" pitchFamily="2" charset="-122"/>
              </a:rPr>
              <a:t>助工</a:t>
            </a:r>
            <a:endParaRPr lang="zh-CN" altLang="en-US" dirty="0">
              <a:latin typeface="Arial" panose="020B0604020202020204" pitchFamily="34" charset="0"/>
              <a:ea typeface="宋体" panose="02010600030101010101" pitchFamily="2" charset="-122"/>
            </a:endParaRPr>
          </a:p>
        </p:txBody>
      </p:sp>
      <p:sp>
        <p:nvSpPr>
          <p:cNvPr id="174088" name="Rectangle 7"/>
          <p:cNvSpPr/>
          <p:nvPr/>
        </p:nvSpPr>
        <p:spPr>
          <a:xfrm>
            <a:off x="3435350" y="4497388"/>
            <a:ext cx="919163" cy="365125"/>
          </a:xfrm>
          <a:prstGeom prst="rect">
            <a:avLst/>
          </a:prstGeom>
          <a:noFill/>
          <a:ln w="9525">
            <a:noFill/>
          </a:ln>
        </p:spPr>
        <p:txBody>
          <a:bodyPr wrap="none" lIns="0" tIns="0" rIns="0" bIns="0" anchor="t">
            <a:spAutoFit/>
          </a:bodyPr>
          <a:lstStyle/>
          <a:p>
            <a:pPr algn="just" eaLnBrk="0" hangingPunct="0"/>
            <a:r>
              <a:rPr lang="zh-CN" altLang="en-US" sz="2400" b="1" dirty="0">
                <a:solidFill>
                  <a:srgbClr val="000000"/>
                </a:solidFill>
                <a:latin typeface="宋体" panose="02010600030101010101" pitchFamily="2" charset="-122"/>
                <a:ea typeface="黑体" panose="02010609060101010101" pitchFamily="49" charset="-122"/>
                <a:sym typeface="宋体" panose="02010600030101010101" pitchFamily="2" charset="-122"/>
              </a:rPr>
              <a:t>工程师</a:t>
            </a:r>
            <a:endParaRPr lang="zh-CN" altLang="en-US" dirty="0">
              <a:latin typeface="Arial" panose="020B0604020202020204" pitchFamily="34" charset="0"/>
              <a:ea typeface="宋体" panose="02010600030101010101" pitchFamily="2" charset="-122"/>
            </a:endParaRPr>
          </a:p>
        </p:txBody>
      </p:sp>
      <p:sp>
        <p:nvSpPr>
          <p:cNvPr id="174089" name="Rectangle 8"/>
          <p:cNvSpPr/>
          <p:nvPr/>
        </p:nvSpPr>
        <p:spPr>
          <a:xfrm>
            <a:off x="3211513" y="5700713"/>
            <a:ext cx="612775" cy="365125"/>
          </a:xfrm>
          <a:prstGeom prst="rect">
            <a:avLst/>
          </a:prstGeom>
          <a:noFill/>
          <a:ln w="9525">
            <a:noFill/>
          </a:ln>
        </p:spPr>
        <p:txBody>
          <a:bodyPr wrap="none" lIns="0" tIns="0" rIns="0" bIns="0" anchor="t">
            <a:spAutoFit/>
          </a:bodyPr>
          <a:lstStyle/>
          <a:p>
            <a:pPr algn="just" eaLnBrk="0" hangingPunct="0"/>
            <a:r>
              <a:rPr lang="zh-CN" altLang="en-US" sz="2400" b="1" dirty="0">
                <a:solidFill>
                  <a:srgbClr val="000000"/>
                </a:solidFill>
                <a:latin typeface="宋体" panose="02010600030101010101" pitchFamily="2" charset="-122"/>
                <a:ea typeface="黑体" panose="02010609060101010101" pitchFamily="49" charset="-122"/>
                <a:sym typeface="宋体" panose="02010600030101010101" pitchFamily="2" charset="-122"/>
              </a:rPr>
              <a:t>高工</a:t>
            </a:r>
            <a:endParaRPr lang="zh-CN" altLang="en-US" dirty="0">
              <a:latin typeface="Arial" panose="020B0604020202020204" pitchFamily="34" charset="0"/>
              <a:ea typeface="宋体" panose="02010600030101010101" pitchFamily="2" charset="-122"/>
            </a:endParaRPr>
          </a:p>
        </p:txBody>
      </p:sp>
      <p:cxnSp>
        <p:nvCxnSpPr>
          <p:cNvPr id="174090" name="AutoShape 9"/>
          <p:cNvCxnSpPr>
            <a:stCxn id="174085" idx="3"/>
            <a:endCxn id="174086" idx="1"/>
          </p:cNvCxnSpPr>
          <p:nvPr/>
        </p:nvCxnSpPr>
        <p:spPr>
          <a:xfrm flipV="1">
            <a:off x="1987550" y="1936750"/>
            <a:ext cx="1147763" cy="1965325"/>
          </a:xfrm>
          <a:prstGeom prst="straightConnector1">
            <a:avLst/>
          </a:prstGeom>
          <a:ln w="9525" cap="flat" cmpd="sng">
            <a:solidFill>
              <a:schemeClr val="tx1"/>
            </a:solidFill>
            <a:prstDash val="solid"/>
            <a:miter/>
            <a:headEnd type="none" w="med" len="med"/>
            <a:tailEnd type="triangle" w="med" len="med"/>
          </a:ln>
        </p:spPr>
      </p:cxnSp>
      <p:cxnSp>
        <p:nvCxnSpPr>
          <p:cNvPr id="174091" name="AutoShape 10"/>
          <p:cNvCxnSpPr>
            <a:stCxn id="174085" idx="3"/>
            <a:endCxn id="174087" idx="1"/>
          </p:cNvCxnSpPr>
          <p:nvPr/>
        </p:nvCxnSpPr>
        <p:spPr>
          <a:xfrm flipV="1">
            <a:off x="1987550" y="3292475"/>
            <a:ext cx="1449388" cy="609600"/>
          </a:xfrm>
          <a:prstGeom prst="straightConnector1">
            <a:avLst/>
          </a:prstGeom>
          <a:ln w="9525" cap="flat" cmpd="sng">
            <a:solidFill>
              <a:schemeClr val="tx1"/>
            </a:solidFill>
            <a:prstDash val="solid"/>
            <a:miter/>
            <a:headEnd type="none" w="med" len="med"/>
            <a:tailEnd type="triangle" w="med" len="med"/>
          </a:ln>
        </p:spPr>
      </p:cxnSp>
      <p:cxnSp>
        <p:nvCxnSpPr>
          <p:cNvPr id="174092" name="AutoShape 11"/>
          <p:cNvCxnSpPr>
            <a:stCxn id="174085" idx="3"/>
            <a:endCxn id="174088" idx="1"/>
          </p:cNvCxnSpPr>
          <p:nvPr/>
        </p:nvCxnSpPr>
        <p:spPr>
          <a:xfrm>
            <a:off x="1987550" y="3902075"/>
            <a:ext cx="1447800" cy="777875"/>
          </a:xfrm>
          <a:prstGeom prst="straightConnector1">
            <a:avLst/>
          </a:prstGeom>
          <a:ln w="9525" cap="flat" cmpd="sng">
            <a:solidFill>
              <a:schemeClr val="tx1"/>
            </a:solidFill>
            <a:prstDash val="solid"/>
            <a:miter/>
            <a:headEnd type="none" w="med" len="med"/>
            <a:tailEnd type="triangle" w="med" len="med"/>
          </a:ln>
        </p:spPr>
      </p:cxnSp>
      <p:cxnSp>
        <p:nvCxnSpPr>
          <p:cNvPr id="174093" name="AutoShape 12"/>
          <p:cNvCxnSpPr>
            <a:stCxn id="174085" idx="3"/>
            <a:endCxn id="174089" idx="1"/>
          </p:cNvCxnSpPr>
          <p:nvPr/>
        </p:nvCxnSpPr>
        <p:spPr>
          <a:xfrm>
            <a:off x="1987550" y="3902075"/>
            <a:ext cx="1223963" cy="1981200"/>
          </a:xfrm>
          <a:prstGeom prst="straightConnector1">
            <a:avLst/>
          </a:prstGeom>
          <a:ln w="9525" cap="flat" cmpd="sng">
            <a:solidFill>
              <a:schemeClr val="tx1"/>
            </a:solidFill>
            <a:prstDash val="solid"/>
            <a:miter/>
            <a:headEnd type="none" w="med" len="med"/>
            <a:tailEnd type="triangle" w="med" len="med"/>
          </a:ln>
        </p:spPr>
      </p:cxnSp>
      <p:grpSp>
        <p:nvGrpSpPr>
          <p:cNvPr id="174094" name="Group 13"/>
          <p:cNvGrpSpPr/>
          <p:nvPr/>
        </p:nvGrpSpPr>
        <p:grpSpPr>
          <a:xfrm>
            <a:off x="4054475" y="1357313"/>
            <a:ext cx="2141538" cy="1249362"/>
            <a:chOff x="0" y="0"/>
            <a:chExt cx="1349" cy="787"/>
          </a:xfrm>
        </p:grpSpPr>
        <p:sp>
          <p:nvSpPr>
            <p:cNvPr id="184335" name="Rectangle 14"/>
            <p:cNvSpPr/>
            <p:nvPr/>
          </p:nvSpPr>
          <p:spPr>
            <a:xfrm>
              <a:off x="898" y="0"/>
              <a:ext cx="299" cy="211"/>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&lt;10</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84336" name="Rectangle 15"/>
            <p:cNvSpPr/>
            <p:nvPr/>
          </p:nvSpPr>
          <p:spPr>
            <a:xfrm>
              <a:off x="898" y="288"/>
              <a:ext cx="451" cy="211"/>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10-20</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84337" name="Rectangle 16"/>
            <p:cNvSpPr/>
            <p:nvPr/>
          </p:nvSpPr>
          <p:spPr>
            <a:xfrm>
              <a:off x="898" y="576"/>
              <a:ext cx="299" cy="211"/>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&gt;20</a:t>
              </a:r>
              <a:endParaRPr lang="en-US" altLang="zh-CN" sz="2200" b="1" dirty="0">
                <a:solidFill>
                  <a:srgbClr val="000000"/>
                </a:solidFill>
                <a:latin typeface="Arial" panose="020B0604020202020204" pitchFamily="34" charset="0"/>
                <a:ea typeface="黑体" panose="02010609060101010101" pitchFamily="49" charset="-122"/>
              </a:endParaRPr>
            </a:p>
          </p:txBody>
        </p:sp>
        <p:cxnSp>
          <p:nvCxnSpPr>
            <p:cNvPr id="184338" name="AutoShape 17"/>
            <p:cNvCxnSpPr>
              <a:stCxn id="174086" idx="3"/>
              <a:endCxn id="184335" idx="1"/>
            </p:cNvCxnSpPr>
            <p:nvPr/>
          </p:nvCxnSpPr>
          <p:spPr>
            <a:xfrm flipV="1">
              <a:off x="0" y="106"/>
              <a:ext cx="898" cy="259"/>
            </a:xfrm>
            <a:prstGeom prst="straightConnector1">
              <a:avLst/>
            </a:prstGeom>
            <a:ln w="9525" cap="flat" cmpd="sng">
              <a:solidFill>
                <a:schemeClr val="tx1"/>
              </a:solidFill>
              <a:prstDash val="solid"/>
              <a:miter/>
              <a:headEnd type="none" w="med" len="med"/>
              <a:tailEnd type="triangle" w="med" len="med"/>
            </a:ln>
          </p:spPr>
        </p:cxnSp>
        <p:cxnSp>
          <p:nvCxnSpPr>
            <p:cNvPr id="184339" name="AutoShape 18"/>
            <p:cNvCxnSpPr>
              <a:stCxn id="174086" idx="3"/>
              <a:endCxn id="184336" idx="1"/>
            </p:cNvCxnSpPr>
            <p:nvPr/>
          </p:nvCxnSpPr>
          <p:spPr>
            <a:xfrm>
              <a:off x="0" y="365"/>
              <a:ext cx="898" cy="29"/>
            </a:xfrm>
            <a:prstGeom prst="straightConnector1">
              <a:avLst/>
            </a:prstGeom>
            <a:ln w="9525" cap="flat" cmpd="sng">
              <a:solidFill>
                <a:schemeClr val="tx1"/>
              </a:solidFill>
              <a:prstDash val="solid"/>
              <a:miter/>
              <a:headEnd type="none" w="med" len="med"/>
              <a:tailEnd type="triangle" w="med" len="med"/>
            </a:ln>
          </p:spPr>
        </p:cxnSp>
        <p:cxnSp>
          <p:nvCxnSpPr>
            <p:cNvPr id="184340" name="AutoShape 19"/>
            <p:cNvCxnSpPr>
              <a:stCxn id="174086" idx="3"/>
              <a:endCxn id="184337" idx="1"/>
            </p:cNvCxnSpPr>
            <p:nvPr/>
          </p:nvCxnSpPr>
          <p:spPr>
            <a:xfrm>
              <a:off x="0" y="365"/>
              <a:ext cx="898" cy="317"/>
            </a:xfrm>
            <a:prstGeom prst="straightConnector1">
              <a:avLst/>
            </a:prstGeom>
            <a:ln w="9525" cap="flat" cmpd="sng">
              <a:solidFill>
                <a:schemeClr val="tx1"/>
              </a:solidFill>
              <a:prstDash val="solid"/>
              <a:miter/>
              <a:headEnd type="none" w="med" len="med"/>
              <a:tailEnd type="triangle" w="med" len="med"/>
            </a:ln>
          </p:spPr>
        </p:cxnSp>
      </p:grpSp>
      <p:sp>
        <p:nvSpPr>
          <p:cNvPr id="174101" name="Rectangle 20"/>
          <p:cNvSpPr/>
          <p:nvPr/>
        </p:nvSpPr>
        <p:spPr>
          <a:xfrm>
            <a:off x="7359650" y="1357313"/>
            <a:ext cx="361950" cy="338137"/>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6K</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74102" name="Rectangle 21"/>
          <p:cNvSpPr/>
          <p:nvPr/>
        </p:nvSpPr>
        <p:spPr>
          <a:xfrm>
            <a:off x="7359650" y="1814513"/>
            <a:ext cx="361950" cy="338137"/>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7K</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74103" name="Rectangle 22"/>
          <p:cNvSpPr/>
          <p:nvPr/>
        </p:nvSpPr>
        <p:spPr>
          <a:xfrm>
            <a:off x="7359650" y="2271713"/>
            <a:ext cx="361950" cy="338137"/>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8K</a:t>
            </a:r>
            <a:endParaRPr lang="en-US" altLang="zh-CN" sz="2200" b="1" dirty="0">
              <a:solidFill>
                <a:srgbClr val="000000"/>
              </a:solidFill>
              <a:latin typeface="Arial" panose="020B0604020202020204" pitchFamily="34" charset="0"/>
              <a:ea typeface="黑体" panose="02010609060101010101" pitchFamily="49" charset="-122"/>
            </a:endParaRPr>
          </a:p>
        </p:txBody>
      </p:sp>
      <p:cxnSp>
        <p:nvCxnSpPr>
          <p:cNvPr id="174104" name="AutoShape 23"/>
          <p:cNvCxnSpPr>
            <a:stCxn id="184335" idx="3"/>
            <a:endCxn id="174101" idx="1"/>
          </p:cNvCxnSpPr>
          <p:nvPr/>
        </p:nvCxnSpPr>
        <p:spPr>
          <a:xfrm>
            <a:off x="5954713" y="1524000"/>
            <a:ext cx="1406525" cy="3175"/>
          </a:xfrm>
          <a:prstGeom prst="straightConnector1">
            <a:avLst/>
          </a:prstGeom>
          <a:ln w="9525" cap="flat" cmpd="sng">
            <a:solidFill>
              <a:schemeClr val="tx1"/>
            </a:solidFill>
            <a:prstDash val="solid"/>
            <a:miter/>
            <a:headEnd type="none" w="med" len="med"/>
            <a:tailEnd type="triangle" w="med" len="med"/>
          </a:ln>
        </p:spPr>
      </p:cxnSp>
      <p:cxnSp>
        <p:nvCxnSpPr>
          <p:cNvPr id="174105" name="AutoShape 24"/>
          <p:cNvCxnSpPr>
            <a:stCxn id="184336" idx="3"/>
            <a:endCxn id="174102" idx="1"/>
          </p:cNvCxnSpPr>
          <p:nvPr/>
        </p:nvCxnSpPr>
        <p:spPr>
          <a:xfrm>
            <a:off x="6196013" y="1981200"/>
            <a:ext cx="1165225" cy="3175"/>
          </a:xfrm>
          <a:prstGeom prst="straightConnector1">
            <a:avLst/>
          </a:prstGeom>
          <a:ln w="9525" cap="flat" cmpd="sng">
            <a:solidFill>
              <a:schemeClr val="tx1"/>
            </a:solidFill>
            <a:prstDash val="solid"/>
            <a:miter/>
            <a:headEnd type="none" w="med" len="med"/>
            <a:tailEnd type="triangle" w="med" len="med"/>
          </a:ln>
        </p:spPr>
      </p:cxnSp>
      <p:cxnSp>
        <p:nvCxnSpPr>
          <p:cNvPr id="174106" name="AutoShape 25"/>
          <p:cNvCxnSpPr>
            <a:stCxn id="184337" idx="3"/>
            <a:endCxn id="174103" idx="1"/>
          </p:cNvCxnSpPr>
          <p:nvPr/>
        </p:nvCxnSpPr>
        <p:spPr>
          <a:xfrm>
            <a:off x="5954713" y="2438400"/>
            <a:ext cx="1406525" cy="3175"/>
          </a:xfrm>
          <a:prstGeom prst="straightConnector1">
            <a:avLst/>
          </a:prstGeom>
          <a:ln w="9525" cap="flat" cmpd="sng">
            <a:solidFill>
              <a:schemeClr val="tx1"/>
            </a:solidFill>
            <a:prstDash val="solid"/>
            <a:miter/>
            <a:headEnd type="none" w="med" len="med"/>
            <a:tailEnd type="triangle" w="med" len="med"/>
          </a:ln>
        </p:spPr>
      </p:cxnSp>
      <p:grpSp>
        <p:nvGrpSpPr>
          <p:cNvPr id="174107" name="Group 26"/>
          <p:cNvGrpSpPr/>
          <p:nvPr/>
        </p:nvGrpSpPr>
        <p:grpSpPr>
          <a:xfrm>
            <a:off x="4049713" y="2713038"/>
            <a:ext cx="2128837" cy="1249362"/>
            <a:chOff x="0" y="0"/>
            <a:chExt cx="1341" cy="787"/>
          </a:xfrm>
        </p:grpSpPr>
        <p:sp>
          <p:nvSpPr>
            <p:cNvPr id="184348" name="Rectangle 27"/>
            <p:cNvSpPr/>
            <p:nvPr/>
          </p:nvSpPr>
          <p:spPr>
            <a:xfrm>
              <a:off x="890" y="0"/>
              <a:ext cx="299" cy="211"/>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&lt;10</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84349" name="Rectangle 28"/>
            <p:cNvSpPr/>
            <p:nvPr/>
          </p:nvSpPr>
          <p:spPr>
            <a:xfrm>
              <a:off x="890" y="288"/>
              <a:ext cx="451" cy="211"/>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10-20</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84350" name="Rectangle 29"/>
            <p:cNvSpPr/>
            <p:nvPr/>
          </p:nvSpPr>
          <p:spPr>
            <a:xfrm>
              <a:off x="890" y="576"/>
              <a:ext cx="299" cy="211"/>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&gt;20</a:t>
              </a:r>
              <a:endParaRPr lang="en-US" altLang="zh-CN" sz="2200" b="1" dirty="0">
                <a:solidFill>
                  <a:srgbClr val="000000"/>
                </a:solidFill>
                <a:latin typeface="Arial" panose="020B0604020202020204" pitchFamily="34" charset="0"/>
                <a:ea typeface="黑体" panose="02010609060101010101" pitchFamily="49" charset="-122"/>
              </a:endParaRPr>
            </a:p>
          </p:txBody>
        </p:sp>
        <p:cxnSp>
          <p:nvCxnSpPr>
            <p:cNvPr id="184351" name="AutoShape 30"/>
            <p:cNvCxnSpPr>
              <a:stCxn id="174087" idx="3"/>
              <a:endCxn id="184348" idx="1"/>
            </p:cNvCxnSpPr>
            <p:nvPr/>
          </p:nvCxnSpPr>
          <p:spPr>
            <a:xfrm flipV="1">
              <a:off x="0" y="106"/>
              <a:ext cx="890" cy="259"/>
            </a:xfrm>
            <a:prstGeom prst="straightConnector1">
              <a:avLst/>
            </a:prstGeom>
            <a:ln w="9525" cap="flat" cmpd="sng">
              <a:solidFill>
                <a:schemeClr val="tx1"/>
              </a:solidFill>
              <a:prstDash val="solid"/>
              <a:miter/>
              <a:headEnd type="none" w="med" len="med"/>
              <a:tailEnd type="triangle" w="med" len="med"/>
            </a:ln>
          </p:spPr>
        </p:cxnSp>
        <p:cxnSp>
          <p:nvCxnSpPr>
            <p:cNvPr id="184352" name="AutoShape 31"/>
            <p:cNvCxnSpPr>
              <a:stCxn id="174087" idx="3"/>
              <a:endCxn id="184349" idx="1"/>
            </p:cNvCxnSpPr>
            <p:nvPr/>
          </p:nvCxnSpPr>
          <p:spPr>
            <a:xfrm>
              <a:off x="0" y="365"/>
              <a:ext cx="890" cy="29"/>
            </a:xfrm>
            <a:prstGeom prst="straightConnector1">
              <a:avLst/>
            </a:prstGeom>
            <a:ln w="9525" cap="flat" cmpd="sng">
              <a:solidFill>
                <a:schemeClr val="tx1"/>
              </a:solidFill>
              <a:prstDash val="solid"/>
              <a:miter/>
              <a:headEnd type="none" w="med" len="med"/>
              <a:tailEnd type="triangle" w="med" len="med"/>
            </a:ln>
          </p:spPr>
        </p:cxnSp>
        <p:cxnSp>
          <p:nvCxnSpPr>
            <p:cNvPr id="184353" name="AutoShape 32"/>
            <p:cNvCxnSpPr>
              <a:stCxn id="174087" idx="3"/>
              <a:endCxn id="184350" idx="1"/>
            </p:cNvCxnSpPr>
            <p:nvPr/>
          </p:nvCxnSpPr>
          <p:spPr>
            <a:xfrm>
              <a:off x="0" y="365"/>
              <a:ext cx="890" cy="317"/>
            </a:xfrm>
            <a:prstGeom prst="straightConnector1">
              <a:avLst/>
            </a:prstGeom>
            <a:ln w="9525" cap="flat" cmpd="sng">
              <a:solidFill>
                <a:schemeClr val="tx1"/>
              </a:solidFill>
              <a:prstDash val="solid"/>
              <a:miter/>
              <a:headEnd type="none" w="med" len="med"/>
              <a:tailEnd type="triangle" w="med" len="med"/>
            </a:ln>
          </p:spPr>
        </p:cxnSp>
      </p:grpSp>
      <p:sp>
        <p:nvSpPr>
          <p:cNvPr id="174114" name="Rectangle 33"/>
          <p:cNvSpPr/>
          <p:nvPr/>
        </p:nvSpPr>
        <p:spPr>
          <a:xfrm>
            <a:off x="7343775" y="2713038"/>
            <a:ext cx="360363" cy="338137"/>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8K</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74115" name="Rectangle 34"/>
          <p:cNvSpPr/>
          <p:nvPr/>
        </p:nvSpPr>
        <p:spPr>
          <a:xfrm>
            <a:off x="7343775" y="3170238"/>
            <a:ext cx="360363" cy="338137"/>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9K</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74116" name="Rectangle 35"/>
          <p:cNvSpPr/>
          <p:nvPr/>
        </p:nvSpPr>
        <p:spPr>
          <a:xfrm>
            <a:off x="7342188" y="3627438"/>
            <a:ext cx="517525" cy="338137"/>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10K</a:t>
            </a:r>
            <a:endParaRPr lang="en-US" altLang="zh-CN" sz="2200" b="1" dirty="0">
              <a:solidFill>
                <a:srgbClr val="000000"/>
              </a:solidFill>
              <a:latin typeface="Arial" panose="020B0604020202020204" pitchFamily="34" charset="0"/>
              <a:ea typeface="黑体" panose="02010609060101010101" pitchFamily="49" charset="-122"/>
            </a:endParaRPr>
          </a:p>
        </p:txBody>
      </p:sp>
      <p:cxnSp>
        <p:nvCxnSpPr>
          <p:cNvPr id="174117" name="AutoShape 36"/>
          <p:cNvCxnSpPr>
            <a:stCxn id="184348" idx="3"/>
            <a:endCxn id="174114" idx="1"/>
          </p:cNvCxnSpPr>
          <p:nvPr/>
        </p:nvCxnSpPr>
        <p:spPr>
          <a:xfrm>
            <a:off x="5937250" y="2879725"/>
            <a:ext cx="1406525" cy="3175"/>
          </a:xfrm>
          <a:prstGeom prst="straightConnector1">
            <a:avLst/>
          </a:prstGeom>
          <a:ln w="9525" cap="flat" cmpd="sng">
            <a:solidFill>
              <a:schemeClr val="tx1"/>
            </a:solidFill>
            <a:prstDash val="solid"/>
            <a:miter/>
            <a:headEnd type="none" w="med" len="med"/>
            <a:tailEnd type="triangle" w="med" len="med"/>
          </a:ln>
        </p:spPr>
      </p:cxnSp>
      <p:cxnSp>
        <p:nvCxnSpPr>
          <p:cNvPr id="174118" name="AutoShape 37"/>
          <p:cNvCxnSpPr>
            <a:stCxn id="184349" idx="3"/>
            <a:endCxn id="174115" idx="1"/>
          </p:cNvCxnSpPr>
          <p:nvPr/>
        </p:nvCxnSpPr>
        <p:spPr>
          <a:xfrm>
            <a:off x="6178550" y="3336925"/>
            <a:ext cx="1165225" cy="3175"/>
          </a:xfrm>
          <a:prstGeom prst="straightConnector1">
            <a:avLst/>
          </a:prstGeom>
          <a:ln w="9525" cap="flat" cmpd="sng">
            <a:solidFill>
              <a:schemeClr val="tx1"/>
            </a:solidFill>
            <a:prstDash val="solid"/>
            <a:miter/>
            <a:headEnd type="none" w="med" len="med"/>
            <a:tailEnd type="triangle" w="med" len="med"/>
          </a:ln>
        </p:spPr>
      </p:cxnSp>
      <p:cxnSp>
        <p:nvCxnSpPr>
          <p:cNvPr id="174119" name="AutoShape 38"/>
          <p:cNvCxnSpPr>
            <a:stCxn id="184350" idx="3"/>
            <a:endCxn id="174116" idx="1"/>
          </p:cNvCxnSpPr>
          <p:nvPr/>
        </p:nvCxnSpPr>
        <p:spPr>
          <a:xfrm>
            <a:off x="5937250" y="3794125"/>
            <a:ext cx="1404938" cy="3175"/>
          </a:xfrm>
          <a:prstGeom prst="straightConnector1">
            <a:avLst/>
          </a:prstGeom>
          <a:ln w="9525" cap="flat" cmpd="sng">
            <a:solidFill>
              <a:schemeClr val="tx1"/>
            </a:solidFill>
            <a:prstDash val="solid"/>
            <a:miter/>
            <a:headEnd type="none" w="med" len="med"/>
            <a:tailEnd type="triangle" w="med" len="med"/>
          </a:ln>
        </p:spPr>
      </p:cxnSp>
      <p:grpSp>
        <p:nvGrpSpPr>
          <p:cNvPr id="174120" name="Group 39"/>
          <p:cNvGrpSpPr/>
          <p:nvPr/>
        </p:nvGrpSpPr>
        <p:grpSpPr>
          <a:xfrm>
            <a:off x="4354513" y="4084638"/>
            <a:ext cx="1841500" cy="1249362"/>
            <a:chOff x="0" y="0"/>
            <a:chExt cx="1160" cy="787"/>
          </a:xfrm>
        </p:grpSpPr>
        <p:sp>
          <p:nvSpPr>
            <p:cNvPr id="184361" name="Rectangle 40"/>
            <p:cNvSpPr/>
            <p:nvPr/>
          </p:nvSpPr>
          <p:spPr>
            <a:xfrm>
              <a:off x="709" y="0"/>
              <a:ext cx="299" cy="211"/>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&lt;10</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84362" name="Rectangle 41"/>
            <p:cNvSpPr/>
            <p:nvPr/>
          </p:nvSpPr>
          <p:spPr>
            <a:xfrm>
              <a:off x="709" y="288"/>
              <a:ext cx="451" cy="211"/>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10-20</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84363" name="Rectangle 42"/>
            <p:cNvSpPr/>
            <p:nvPr/>
          </p:nvSpPr>
          <p:spPr>
            <a:xfrm>
              <a:off x="709" y="576"/>
              <a:ext cx="299" cy="211"/>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&gt;20</a:t>
              </a:r>
              <a:endParaRPr lang="en-US" altLang="zh-CN" sz="2200" b="1" dirty="0">
                <a:solidFill>
                  <a:srgbClr val="000000"/>
                </a:solidFill>
                <a:latin typeface="Arial" panose="020B0604020202020204" pitchFamily="34" charset="0"/>
                <a:ea typeface="黑体" panose="02010609060101010101" pitchFamily="49" charset="-122"/>
              </a:endParaRPr>
            </a:p>
          </p:txBody>
        </p:sp>
        <p:cxnSp>
          <p:nvCxnSpPr>
            <p:cNvPr id="184364" name="AutoShape 43"/>
            <p:cNvCxnSpPr>
              <a:stCxn id="174088" idx="3"/>
              <a:endCxn id="184361" idx="1"/>
            </p:cNvCxnSpPr>
            <p:nvPr/>
          </p:nvCxnSpPr>
          <p:spPr>
            <a:xfrm flipV="1">
              <a:off x="0" y="106"/>
              <a:ext cx="709" cy="269"/>
            </a:xfrm>
            <a:prstGeom prst="straightConnector1">
              <a:avLst/>
            </a:prstGeom>
            <a:ln w="9525" cap="flat" cmpd="sng">
              <a:solidFill>
                <a:schemeClr val="tx1"/>
              </a:solidFill>
              <a:prstDash val="solid"/>
              <a:miter/>
              <a:headEnd type="none" w="med" len="med"/>
              <a:tailEnd type="triangle" w="med" len="med"/>
            </a:ln>
          </p:spPr>
        </p:cxnSp>
        <p:cxnSp>
          <p:nvCxnSpPr>
            <p:cNvPr id="184365" name="AutoShape 44"/>
            <p:cNvCxnSpPr>
              <a:stCxn id="174088" idx="3"/>
              <a:endCxn id="184362" idx="1"/>
            </p:cNvCxnSpPr>
            <p:nvPr/>
          </p:nvCxnSpPr>
          <p:spPr>
            <a:xfrm>
              <a:off x="0" y="375"/>
              <a:ext cx="709" cy="19"/>
            </a:xfrm>
            <a:prstGeom prst="straightConnector1">
              <a:avLst/>
            </a:prstGeom>
            <a:ln w="9525" cap="flat" cmpd="sng">
              <a:solidFill>
                <a:schemeClr val="tx1"/>
              </a:solidFill>
              <a:prstDash val="solid"/>
              <a:miter/>
              <a:headEnd type="none" w="med" len="med"/>
              <a:tailEnd type="triangle" w="med" len="med"/>
            </a:ln>
          </p:spPr>
        </p:cxnSp>
        <p:cxnSp>
          <p:nvCxnSpPr>
            <p:cNvPr id="184366" name="AutoShape 45"/>
            <p:cNvCxnSpPr>
              <a:stCxn id="174088" idx="3"/>
              <a:endCxn id="184363" idx="1"/>
            </p:cNvCxnSpPr>
            <p:nvPr/>
          </p:nvCxnSpPr>
          <p:spPr>
            <a:xfrm>
              <a:off x="0" y="375"/>
              <a:ext cx="709" cy="307"/>
            </a:xfrm>
            <a:prstGeom prst="straightConnector1">
              <a:avLst/>
            </a:prstGeom>
            <a:ln w="9525" cap="flat" cmpd="sng">
              <a:solidFill>
                <a:schemeClr val="tx1"/>
              </a:solidFill>
              <a:prstDash val="solid"/>
              <a:miter/>
              <a:headEnd type="none" w="med" len="med"/>
              <a:tailEnd type="triangle" w="med" len="med"/>
            </a:ln>
          </p:spPr>
        </p:cxnSp>
      </p:grpSp>
      <p:sp>
        <p:nvSpPr>
          <p:cNvPr id="174127" name="Rectangle 46"/>
          <p:cNvSpPr/>
          <p:nvPr/>
        </p:nvSpPr>
        <p:spPr>
          <a:xfrm>
            <a:off x="7359650" y="4084638"/>
            <a:ext cx="517525" cy="338137"/>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10K</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74128" name="Rectangle 47"/>
          <p:cNvSpPr/>
          <p:nvPr/>
        </p:nvSpPr>
        <p:spPr>
          <a:xfrm>
            <a:off x="7367588" y="4541838"/>
            <a:ext cx="501650" cy="338137"/>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11K</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74129" name="Rectangle 48"/>
          <p:cNvSpPr/>
          <p:nvPr/>
        </p:nvSpPr>
        <p:spPr>
          <a:xfrm>
            <a:off x="7359650" y="4999038"/>
            <a:ext cx="517525" cy="338137"/>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12K</a:t>
            </a:r>
            <a:endParaRPr lang="en-US" altLang="zh-CN" sz="2200" b="1" dirty="0">
              <a:solidFill>
                <a:srgbClr val="000000"/>
              </a:solidFill>
              <a:latin typeface="Arial" panose="020B0604020202020204" pitchFamily="34" charset="0"/>
              <a:ea typeface="黑体" panose="02010609060101010101" pitchFamily="49" charset="-122"/>
            </a:endParaRPr>
          </a:p>
        </p:txBody>
      </p:sp>
      <p:cxnSp>
        <p:nvCxnSpPr>
          <p:cNvPr id="174130" name="AutoShape 49"/>
          <p:cNvCxnSpPr>
            <a:stCxn id="184361" idx="3"/>
            <a:endCxn id="174127" idx="1"/>
          </p:cNvCxnSpPr>
          <p:nvPr/>
        </p:nvCxnSpPr>
        <p:spPr>
          <a:xfrm>
            <a:off x="5954713" y="4251325"/>
            <a:ext cx="1404937" cy="3175"/>
          </a:xfrm>
          <a:prstGeom prst="straightConnector1">
            <a:avLst/>
          </a:prstGeom>
          <a:ln w="9525" cap="flat" cmpd="sng">
            <a:solidFill>
              <a:schemeClr val="tx1"/>
            </a:solidFill>
            <a:prstDash val="solid"/>
            <a:miter/>
            <a:headEnd type="none" w="med" len="med"/>
            <a:tailEnd type="triangle" w="med" len="med"/>
          </a:ln>
        </p:spPr>
      </p:cxnSp>
      <p:cxnSp>
        <p:nvCxnSpPr>
          <p:cNvPr id="174131" name="AutoShape 50"/>
          <p:cNvCxnSpPr>
            <a:stCxn id="184362" idx="3"/>
            <a:endCxn id="174128" idx="1"/>
          </p:cNvCxnSpPr>
          <p:nvPr/>
        </p:nvCxnSpPr>
        <p:spPr>
          <a:xfrm>
            <a:off x="6196013" y="4708525"/>
            <a:ext cx="1171575" cy="3175"/>
          </a:xfrm>
          <a:prstGeom prst="straightConnector1">
            <a:avLst/>
          </a:prstGeom>
          <a:ln w="9525" cap="flat" cmpd="sng">
            <a:solidFill>
              <a:schemeClr val="tx1"/>
            </a:solidFill>
            <a:prstDash val="solid"/>
            <a:miter/>
            <a:headEnd type="none" w="med" len="med"/>
            <a:tailEnd type="triangle" w="med" len="med"/>
          </a:ln>
        </p:spPr>
      </p:cxnSp>
      <p:cxnSp>
        <p:nvCxnSpPr>
          <p:cNvPr id="174132" name="AutoShape 51"/>
          <p:cNvCxnSpPr>
            <a:stCxn id="184363" idx="3"/>
            <a:endCxn id="174129" idx="1"/>
          </p:cNvCxnSpPr>
          <p:nvPr/>
        </p:nvCxnSpPr>
        <p:spPr>
          <a:xfrm>
            <a:off x="5954713" y="5165725"/>
            <a:ext cx="1404937" cy="3175"/>
          </a:xfrm>
          <a:prstGeom prst="straightConnector1">
            <a:avLst/>
          </a:prstGeom>
          <a:ln w="9525" cap="flat" cmpd="sng">
            <a:solidFill>
              <a:schemeClr val="tx1"/>
            </a:solidFill>
            <a:prstDash val="solid"/>
            <a:miter/>
            <a:headEnd type="none" w="med" len="med"/>
            <a:tailEnd type="triangle" w="med" len="med"/>
          </a:ln>
        </p:spPr>
      </p:cxnSp>
      <p:grpSp>
        <p:nvGrpSpPr>
          <p:cNvPr id="174133" name="Group 52"/>
          <p:cNvGrpSpPr/>
          <p:nvPr/>
        </p:nvGrpSpPr>
        <p:grpSpPr>
          <a:xfrm>
            <a:off x="3824288" y="5303838"/>
            <a:ext cx="2371725" cy="1249362"/>
            <a:chOff x="0" y="0"/>
            <a:chExt cx="1494" cy="787"/>
          </a:xfrm>
        </p:grpSpPr>
        <p:sp>
          <p:nvSpPr>
            <p:cNvPr id="184374" name="Rectangle 53"/>
            <p:cNvSpPr/>
            <p:nvPr/>
          </p:nvSpPr>
          <p:spPr>
            <a:xfrm>
              <a:off x="1043" y="0"/>
              <a:ext cx="299" cy="211"/>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&lt;10</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84375" name="Rectangle 54"/>
            <p:cNvSpPr/>
            <p:nvPr/>
          </p:nvSpPr>
          <p:spPr>
            <a:xfrm>
              <a:off x="1043" y="288"/>
              <a:ext cx="451" cy="211"/>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10-20</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84376" name="Rectangle 55"/>
            <p:cNvSpPr/>
            <p:nvPr/>
          </p:nvSpPr>
          <p:spPr>
            <a:xfrm>
              <a:off x="1043" y="576"/>
              <a:ext cx="299" cy="211"/>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&gt;20</a:t>
              </a:r>
              <a:endParaRPr lang="en-US" altLang="zh-CN" sz="2200" b="1" dirty="0">
                <a:solidFill>
                  <a:srgbClr val="000000"/>
                </a:solidFill>
                <a:latin typeface="Arial" panose="020B0604020202020204" pitchFamily="34" charset="0"/>
                <a:ea typeface="黑体" panose="02010609060101010101" pitchFamily="49" charset="-122"/>
              </a:endParaRPr>
            </a:p>
          </p:txBody>
        </p:sp>
        <p:cxnSp>
          <p:nvCxnSpPr>
            <p:cNvPr id="184377" name="AutoShape 56"/>
            <p:cNvCxnSpPr>
              <a:stCxn id="174089" idx="3"/>
              <a:endCxn id="184374" idx="1"/>
            </p:cNvCxnSpPr>
            <p:nvPr/>
          </p:nvCxnSpPr>
          <p:spPr>
            <a:xfrm flipV="1">
              <a:off x="0" y="106"/>
              <a:ext cx="1043" cy="259"/>
            </a:xfrm>
            <a:prstGeom prst="straightConnector1">
              <a:avLst/>
            </a:prstGeom>
            <a:ln w="9525" cap="flat" cmpd="sng">
              <a:solidFill>
                <a:schemeClr val="tx1"/>
              </a:solidFill>
              <a:prstDash val="solid"/>
              <a:miter/>
              <a:headEnd type="none" w="med" len="med"/>
              <a:tailEnd type="triangle" w="med" len="med"/>
            </a:ln>
          </p:spPr>
        </p:cxnSp>
        <p:cxnSp>
          <p:nvCxnSpPr>
            <p:cNvPr id="184378" name="AutoShape 57"/>
            <p:cNvCxnSpPr>
              <a:stCxn id="174089" idx="3"/>
              <a:endCxn id="184375" idx="1"/>
            </p:cNvCxnSpPr>
            <p:nvPr/>
          </p:nvCxnSpPr>
          <p:spPr>
            <a:xfrm>
              <a:off x="0" y="365"/>
              <a:ext cx="1043" cy="29"/>
            </a:xfrm>
            <a:prstGeom prst="straightConnector1">
              <a:avLst/>
            </a:prstGeom>
            <a:ln w="9525" cap="flat" cmpd="sng">
              <a:solidFill>
                <a:schemeClr val="tx1"/>
              </a:solidFill>
              <a:prstDash val="solid"/>
              <a:miter/>
              <a:headEnd type="none" w="med" len="med"/>
              <a:tailEnd type="triangle" w="med" len="med"/>
            </a:ln>
          </p:spPr>
        </p:cxnSp>
        <p:cxnSp>
          <p:nvCxnSpPr>
            <p:cNvPr id="184379" name="AutoShape 58"/>
            <p:cNvCxnSpPr>
              <a:stCxn id="174089" idx="3"/>
              <a:endCxn id="184376" idx="1"/>
            </p:cNvCxnSpPr>
            <p:nvPr/>
          </p:nvCxnSpPr>
          <p:spPr>
            <a:xfrm>
              <a:off x="0" y="365"/>
              <a:ext cx="1043" cy="317"/>
            </a:xfrm>
            <a:prstGeom prst="straightConnector1">
              <a:avLst/>
            </a:prstGeom>
            <a:ln w="9525" cap="flat" cmpd="sng">
              <a:solidFill>
                <a:schemeClr val="tx1"/>
              </a:solidFill>
              <a:prstDash val="solid"/>
              <a:miter/>
              <a:headEnd type="none" w="med" len="med"/>
              <a:tailEnd type="triangle" w="med" len="med"/>
            </a:ln>
          </p:spPr>
        </p:cxnSp>
      </p:grpSp>
      <p:sp>
        <p:nvSpPr>
          <p:cNvPr id="174140" name="Rectangle 59"/>
          <p:cNvSpPr/>
          <p:nvPr/>
        </p:nvSpPr>
        <p:spPr>
          <a:xfrm>
            <a:off x="7359650" y="5303838"/>
            <a:ext cx="517525" cy="338137"/>
          </a:xfrm>
          <a:prstGeom prst="rect">
            <a:avLst/>
          </a:prstGeom>
          <a:noFill/>
          <a:ln w="9525">
            <a:noFill/>
          </a:ln>
        </p:spPr>
        <p:txBody>
          <a:bodyPr wrap="none" lIns="0" tIns="0" rIns="0" bIns="0" anchor="t">
            <a:spAutoFit/>
          </a:bodyPr>
          <a:lstStyle/>
          <a:p>
            <a:pPr algn="just" eaLnBrk="0" hangingPunct="0"/>
            <a:r>
              <a:rPr lang="en-US" altLang="zh-CN" sz="2200" b="1" dirty="0">
                <a:solidFill>
                  <a:srgbClr val="0000FF"/>
                </a:solidFill>
                <a:latin typeface="Arial" panose="020B0604020202020204" pitchFamily="34" charset="0"/>
                <a:ea typeface="黑体" panose="02010609060101010101" pitchFamily="49" charset="-122"/>
              </a:rPr>
              <a:t>15K</a:t>
            </a:r>
            <a:endParaRPr lang="en-US" altLang="zh-CN" sz="2200" b="1" dirty="0">
              <a:solidFill>
                <a:srgbClr val="0000FF"/>
              </a:solidFill>
              <a:latin typeface="Arial" panose="020B0604020202020204" pitchFamily="34" charset="0"/>
              <a:ea typeface="黑体" panose="02010609060101010101" pitchFamily="49" charset="-122"/>
            </a:endParaRPr>
          </a:p>
        </p:txBody>
      </p:sp>
      <p:sp>
        <p:nvSpPr>
          <p:cNvPr id="174141" name="Rectangle 60"/>
          <p:cNvSpPr/>
          <p:nvPr/>
        </p:nvSpPr>
        <p:spPr>
          <a:xfrm>
            <a:off x="7359650" y="5761038"/>
            <a:ext cx="517525" cy="338137"/>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14K</a:t>
            </a:r>
            <a:endParaRPr lang="en-US" altLang="zh-CN" sz="2200" b="1" dirty="0">
              <a:solidFill>
                <a:srgbClr val="000000"/>
              </a:solidFill>
              <a:latin typeface="Arial" panose="020B0604020202020204" pitchFamily="34" charset="0"/>
              <a:ea typeface="黑体" panose="02010609060101010101" pitchFamily="49" charset="-122"/>
            </a:endParaRPr>
          </a:p>
        </p:txBody>
      </p:sp>
      <p:sp>
        <p:nvSpPr>
          <p:cNvPr id="174142" name="Rectangle 61"/>
          <p:cNvSpPr/>
          <p:nvPr/>
        </p:nvSpPr>
        <p:spPr>
          <a:xfrm>
            <a:off x="7359650" y="6218238"/>
            <a:ext cx="517525" cy="338137"/>
          </a:xfrm>
          <a:prstGeom prst="rect">
            <a:avLst/>
          </a:prstGeom>
          <a:noFill/>
          <a:ln w="9525">
            <a:noFill/>
          </a:ln>
        </p:spPr>
        <p:txBody>
          <a:bodyPr wrap="none" lIns="0" tIns="0" rIns="0" bIns="0" anchor="t">
            <a:spAutoFit/>
          </a:bodyPr>
          <a:lstStyle/>
          <a:p>
            <a:pPr algn="just" eaLnBrk="0" hangingPunct="0"/>
            <a:r>
              <a:rPr lang="en-US" altLang="zh-CN" sz="2200" b="1" dirty="0">
                <a:solidFill>
                  <a:srgbClr val="000000"/>
                </a:solidFill>
                <a:latin typeface="Arial" panose="020B0604020202020204" pitchFamily="34" charset="0"/>
                <a:ea typeface="黑体" panose="02010609060101010101" pitchFamily="49" charset="-122"/>
              </a:rPr>
              <a:t>15K</a:t>
            </a:r>
            <a:endParaRPr lang="en-US" altLang="zh-CN" sz="2200" b="1" dirty="0">
              <a:solidFill>
                <a:srgbClr val="000000"/>
              </a:solidFill>
              <a:latin typeface="Arial" panose="020B0604020202020204" pitchFamily="34" charset="0"/>
              <a:ea typeface="黑体" panose="02010609060101010101" pitchFamily="49" charset="-122"/>
            </a:endParaRPr>
          </a:p>
        </p:txBody>
      </p:sp>
      <p:cxnSp>
        <p:nvCxnSpPr>
          <p:cNvPr id="174143" name="AutoShape 62"/>
          <p:cNvCxnSpPr>
            <a:stCxn id="184374" idx="3"/>
            <a:endCxn id="174140" idx="1"/>
          </p:cNvCxnSpPr>
          <p:nvPr/>
        </p:nvCxnSpPr>
        <p:spPr>
          <a:xfrm>
            <a:off x="5954713" y="5470525"/>
            <a:ext cx="1404937" cy="3175"/>
          </a:xfrm>
          <a:prstGeom prst="straightConnector1">
            <a:avLst/>
          </a:prstGeom>
          <a:ln w="9525" cap="flat" cmpd="sng">
            <a:solidFill>
              <a:schemeClr val="tx1"/>
            </a:solidFill>
            <a:prstDash val="solid"/>
            <a:miter/>
            <a:headEnd type="none" w="med" len="med"/>
            <a:tailEnd type="triangle" w="med" len="med"/>
          </a:ln>
        </p:spPr>
      </p:cxnSp>
      <p:cxnSp>
        <p:nvCxnSpPr>
          <p:cNvPr id="174144" name="AutoShape 63"/>
          <p:cNvCxnSpPr>
            <a:stCxn id="184375" idx="3"/>
            <a:endCxn id="174141" idx="1"/>
          </p:cNvCxnSpPr>
          <p:nvPr/>
        </p:nvCxnSpPr>
        <p:spPr>
          <a:xfrm>
            <a:off x="6196013" y="5927725"/>
            <a:ext cx="1163637" cy="3175"/>
          </a:xfrm>
          <a:prstGeom prst="straightConnector1">
            <a:avLst/>
          </a:prstGeom>
          <a:ln w="9525" cap="flat" cmpd="sng">
            <a:solidFill>
              <a:schemeClr val="tx1"/>
            </a:solidFill>
            <a:prstDash val="solid"/>
            <a:miter/>
            <a:headEnd type="none" w="med" len="med"/>
            <a:tailEnd type="triangle" w="med" len="med"/>
          </a:ln>
        </p:spPr>
      </p:cxnSp>
      <p:cxnSp>
        <p:nvCxnSpPr>
          <p:cNvPr id="174145" name="AutoShape 64"/>
          <p:cNvCxnSpPr>
            <a:stCxn id="184376" idx="3"/>
            <a:endCxn id="174142" idx="1"/>
          </p:cNvCxnSpPr>
          <p:nvPr/>
        </p:nvCxnSpPr>
        <p:spPr>
          <a:xfrm>
            <a:off x="5954713" y="6384925"/>
            <a:ext cx="1404937" cy="3175"/>
          </a:xfrm>
          <a:prstGeom prst="straightConnector1">
            <a:avLst/>
          </a:prstGeom>
          <a:ln w="9525" cap="flat" cmpd="sng">
            <a:solidFill>
              <a:schemeClr val="tx1"/>
            </a:solidFill>
            <a:prstDash val="solid"/>
            <a:miter/>
            <a:headEnd type="none" w="med" len="med"/>
            <a:tailEnd type="triangle" w="med" len="med"/>
          </a:ln>
        </p:spPr>
      </p:cxnSp>
      <p:sp>
        <p:nvSpPr>
          <p:cNvPr id="174146" name="Rectangle 65"/>
          <p:cNvSpPr/>
          <p:nvPr/>
        </p:nvSpPr>
        <p:spPr>
          <a:xfrm>
            <a:off x="3276600" y="762000"/>
            <a:ext cx="796925" cy="457200"/>
          </a:xfrm>
          <a:prstGeom prst="rect">
            <a:avLst/>
          </a:prstGeom>
          <a:solidFill>
            <a:srgbClr val="FF0000"/>
          </a:solidFill>
          <a:ln w="9525">
            <a:noFill/>
          </a:ln>
        </p:spPr>
        <p:txBody>
          <a:bodyPr wrap="none" anchor="t">
            <a:spAutoFit/>
          </a:bodyPr>
          <a:lstStyle/>
          <a:p>
            <a:pPr algn="ctr" eaLnBrk="0" hangingPunct="0">
              <a:spcBef>
                <a:spcPct val="30000"/>
              </a:spcBef>
            </a:pPr>
            <a:r>
              <a:rPr lang="zh-CN" altLang="en-US" sz="2400" b="1" dirty="0">
                <a:solidFill>
                  <a:schemeClr val="bg1"/>
                </a:solidFill>
                <a:latin typeface="Arial" panose="020B0604020202020204" pitchFamily="34" charset="0"/>
                <a:ea typeface="黑体" panose="02010609060101010101" pitchFamily="49" charset="-122"/>
              </a:rPr>
              <a:t>职务</a:t>
            </a:r>
            <a:endParaRPr lang="zh-CN" altLang="en-US" dirty="0">
              <a:latin typeface="Arial" panose="020B0604020202020204" pitchFamily="34" charset="0"/>
              <a:ea typeface="宋体" panose="02010600030101010101" pitchFamily="2" charset="-122"/>
            </a:endParaRPr>
          </a:p>
        </p:txBody>
      </p:sp>
      <p:sp>
        <p:nvSpPr>
          <p:cNvPr id="174147" name="Rectangle 66"/>
          <p:cNvSpPr/>
          <p:nvPr/>
        </p:nvSpPr>
        <p:spPr>
          <a:xfrm>
            <a:off x="5334000" y="763588"/>
            <a:ext cx="796925" cy="457200"/>
          </a:xfrm>
          <a:prstGeom prst="rect">
            <a:avLst/>
          </a:prstGeom>
          <a:solidFill>
            <a:srgbClr val="FF0000"/>
          </a:solidFill>
          <a:ln w="9525">
            <a:noFill/>
          </a:ln>
        </p:spPr>
        <p:txBody>
          <a:bodyPr wrap="none" anchor="t">
            <a:spAutoFit/>
          </a:bodyPr>
          <a:lstStyle/>
          <a:p>
            <a:pPr algn="ctr" eaLnBrk="0" hangingPunct="0">
              <a:spcBef>
                <a:spcPct val="30000"/>
              </a:spcBef>
            </a:pPr>
            <a:r>
              <a:rPr lang="zh-CN" altLang="en-US" sz="2400" b="1" dirty="0">
                <a:solidFill>
                  <a:schemeClr val="bg1"/>
                </a:solidFill>
                <a:latin typeface="Arial" panose="020B0604020202020204" pitchFamily="34" charset="0"/>
                <a:ea typeface="黑体" panose="02010609060101010101" pitchFamily="49" charset="-122"/>
              </a:rPr>
              <a:t>工龄</a:t>
            </a:r>
            <a:endParaRPr lang="zh-CN" altLang="en-US" dirty="0">
              <a:latin typeface="Arial" panose="020B0604020202020204" pitchFamily="34" charset="0"/>
              <a:ea typeface="宋体" panose="02010600030101010101" pitchFamily="2" charset="-122"/>
            </a:endParaRPr>
          </a:p>
        </p:txBody>
      </p:sp>
      <p:sp>
        <p:nvSpPr>
          <p:cNvPr id="174148" name="Rectangle 67"/>
          <p:cNvSpPr/>
          <p:nvPr/>
        </p:nvSpPr>
        <p:spPr>
          <a:xfrm>
            <a:off x="7162800" y="762000"/>
            <a:ext cx="796925" cy="457200"/>
          </a:xfrm>
          <a:prstGeom prst="rect">
            <a:avLst/>
          </a:prstGeom>
          <a:solidFill>
            <a:srgbClr val="0000FF"/>
          </a:solidFill>
          <a:ln w="9525">
            <a:noFill/>
          </a:ln>
        </p:spPr>
        <p:txBody>
          <a:bodyPr wrap="none" anchor="t">
            <a:spAutoFit/>
          </a:bodyPr>
          <a:lstStyle/>
          <a:p>
            <a:pPr algn="ctr" eaLnBrk="0" hangingPunct="0">
              <a:spcBef>
                <a:spcPct val="30000"/>
              </a:spcBef>
            </a:pPr>
            <a:r>
              <a:rPr lang="zh-CN" altLang="en-US" sz="2400" b="1" dirty="0">
                <a:solidFill>
                  <a:schemeClr val="bg1"/>
                </a:solidFill>
                <a:latin typeface="Arial" panose="020B0604020202020204" pitchFamily="34" charset="0"/>
                <a:ea typeface="黑体" panose="02010609060101010101" pitchFamily="49" charset="-122"/>
              </a:rPr>
              <a:t>工资</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74085"/>
                                        </p:tgtEl>
                                        <p:attrNameLst>
                                          <p:attrName>style.visibility</p:attrName>
                                        </p:attrNameLst>
                                      </p:cBhvr>
                                      <p:to>
                                        <p:strVal val="visible"/>
                                      </p:to>
                                    </p:set>
                                    <p:animEffect filter="strips(downRight)">
                                      <p:cBhvr>
                                        <p:cTn id="7" dur="500"/>
                                        <p:tgtEl>
                                          <p:spTgt spid="17408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174146"/>
                                        </p:tgtEl>
                                        <p:attrNameLst>
                                          <p:attrName>style.visibility</p:attrName>
                                        </p:attrNameLst>
                                      </p:cBhvr>
                                      <p:to>
                                        <p:strVal val="visible"/>
                                      </p:to>
                                    </p:set>
                                    <p:anim calcmode="lin" valueType="num">
                                      <p:cBhvr>
                                        <p:cTn id="12" dur="500" fill="hold"/>
                                        <p:tgtEl>
                                          <p:spTgt spid="174146"/>
                                        </p:tgtEl>
                                        <p:attrNameLst>
                                          <p:attrName>ppt_x</p:attrName>
                                        </p:attrNameLst>
                                      </p:cBhvr>
                                      <p:tavLst>
                                        <p:tav tm="0">
                                          <p:val>
                                            <p:strVal val="#ppt_x"/>
                                          </p:val>
                                        </p:tav>
                                        <p:tav tm="100000">
                                          <p:val>
                                            <p:strVal val="#ppt_x"/>
                                          </p:val>
                                        </p:tav>
                                      </p:tavLst>
                                    </p:anim>
                                    <p:anim calcmode="lin" valueType="num">
                                      <p:cBhvr>
                                        <p:cTn id="13" dur="500" fill="hold"/>
                                        <p:tgtEl>
                                          <p:spTgt spid="174146"/>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8" presetClass="entr" presetSubtype="3" fill="hold" nodeType="clickEffect">
                                  <p:stCondLst>
                                    <p:cond delay="0"/>
                                  </p:stCondLst>
                                  <p:childTnLst>
                                    <p:set>
                                      <p:cBhvr>
                                        <p:cTn id="17" dur="1" fill="hold">
                                          <p:stCondLst>
                                            <p:cond delay="0"/>
                                          </p:stCondLst>
                                        </p:cTn>
                                        <p:tgtEl>
                                          <p:spTgt spid="174090"/>
                                        </p:tgtEl>
                                        <p:attrNameLst>
                                          <p:attrName>style.visibility</p:attrName>
                                        </p:attrNameLst>
                                      </p:cBhvr>
                                      <p:to>
                                        <p:strVal val="visible"/>
                                      </p:to>
                                    </p:set>
                                    <p:animEffect filter="strips(upRight)">
                                      <p:cBhvr>
                                        <p:cTn id="18" dur="500"/>
                                        <p:tgtEl>
                                          <p:spTgt spid="174090"/>
                                        </p:tgtEl>
                                      </p:cBhvr>
                                    </p:animEffect>
                                  </p:childTnLst>
                                </p:cTn>
                              </p:par>
                              <p:par>
                                <p:cTn id="19" presetID="18" presetClass="entr" presetSubtype="3" fill="hold" grpId="0" nodeType="withEffect">
                                  <p:stCondLst>
                                    <p:cond delay="0"/>
                                  </p:stCondLst>
                                  <p:childTnLst>
                                    <p:set>
                                      <p:cBhvr>
                                        <p:cTn id="20" dur="1" fill="hold">
                                          <p:stCondLst>
                                            <p:cond delay="0"/>
                                          </p:stCondLst>
                                        </p:cTn>
                                        <p:tgtEl>
                                          <p:spTgt spid="174086"/>
                                        </p:tgtEl>
                                        <p:attrNameLst>
                                          <p:attrName>style.visibility</p:attrName>
                                        </p:attrNameLst>
                                      </p:cBhvr>
                                      <p:to>
                                        <p:strVal val="visible"/>
                                      </p:to>
                                    </p:set>
                                    <p:animEffect filter="strips(upRight)">
                                      <p:cBhvr>
                                        <p:cTn id="21" dur="500"/>
                                        <p:tgtEl>
                                          <p:spTgt spid="174086"/>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3" fill="hold" nodeType="clickEffect">
                                  <p:stCondLst>
                                    <p:cond delay="0"/>
                                  </p:stCondLst>
                                  <p:childTnLst>
                                    <p:set>
                                      <p:cBhvr>
                                        <p:cTn id="25" dur="1" fill="hold">
                                          <p:stCondLst>
                                            <p:cond delay="0"/>
                                          </p:stCondLst>
                                        </p:cTn>
                                        <p:tgtEl>
                                          <p:spTgt spid="174091"/>
                                        </p:tgtEl>
                                        <p:attrNameLst>
                                          <p:attrName>style.visibility</p:attrName>
                                        </p:attrNameLst>
                                      </p:cBhvr>
                                      <p:to>
                                        <p:strVal val="visible"/>
                                      </p:to>
                                    </p:set>
                                    <p:animEffect filter="strips(upRight)">
                                      <p:cBhvr>
                                        <p:cTn id="26" dur="500"/>
                                        <p:tgtEl>
                                          <p:spTgt spid="174091"/>
                                        </p:tgtEl>
                                      </p:cBhvr>
                                    </p:animEffect>
                                  </p:childTnLst>
                                </p:cTn>
                              </p:par>
                              <p:par>
                                <p:cTn id="27" presetID="18" presetClass="entr" presetSubtype="3" fill="hold" grpId="0" nodeType="withEffect">
                                  <p:stCondLst>
                                    <p:cond delay="0"/>
                                  </p:stCondLst>
                                  <p:childTnLst>
                                    <p:set>
                                      <p:cBhvr>
                                        <p:cTn id="28" dur="1" fill="hold">
                                          <p:stCondLst>
                                            <p:cond delay="0"/>
                                          </p:stCondLst>
                                        </p:cTn>
                                        <p:tgtEl>
                                          <p:spTgt spid="174087"/>
                                        </p:tgtEl>
                                        <p:attrNameLst>
                                          <p:attrName>style.visibility</p:attrName>
                                        </p:attrNameLst>
                                      </p:cBhvr>
                                      <p:to>
                                        <p:strVal val="visible"/>
                                      </p:to>
                                    </p:set>
                                    <p:animEffect filter="strips(upRight)">
                                      <p:cBhvr>
                                        <p:cTn id="29" dur="500"/>
                                        <p:tgtEl>
                                          <p:spTgt spid="174087"/>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6" fill="hold" nodeType="clickEffect">
                                  <p:stCondLst>
                                    <p:cond delay="0"/>
                                  </p:stCondLst>
                                  <p:childTnLst>
                                    <p:set>
                                      <p:cBhvr>
                                        <p:cTn id="33" dur="1" fill="hold">
                                          <p:stCondLst>
                                            <p:cond delay="0"/>
                                          </p:stCondLst>
                                        </p:cTn>
                                        <p:tgtEl>
                                          <p:spTgt spid="174092"/>
                                        </p:tgtEl>
                                        <p:attrNameLst>
                                          <p:attrName>style.visibility</p:attrName>
                                        </p:attrNameLst>
                                      </p:cBhvr>
                                      <p:to>
                                        <p:strVal val="visible"/>
                                      </p:to>
                                    </p:set>
                                    <p:animEffect filter="strips(downRight)">
                                      <p:cBhvr>
                                        <p:cTn id="34" dur="500"/>
                                        <p:tgtEl>
                                          <p:spTgt spid="174092"/>
                                        </p:tgtEl>
                                      </p:cBhvr>
                                    </p:animEffect>
                                  </p:childTnLst>
                                </p:cTn>
                              </p:par>
                              <p:par>
                                <p:cTn id="35" presetID="18" presetClass="entr" presetSubtype="6" fill="hold" grpId="0" nodeType="withEffect">
                                  <p:stCondLst>
                                    <p:cond delay="0"/>
                                  </p:stCondLst>
                                  <p:childTnLst>
                                    <p:set>
                                      <p:cBhvr>
                                        <p:cTn id="36" dur="1" fill="hold">
                                          <p:stCondLst>
                                            <p:cond delay="0"/>
                                          </p:stCondLst>
                                        </p:cTn>
                                        <p:tgtEl>
                                          <p:spTgt spid="174088"/>
                                        </p:tgtEl>
                                        <p:attrNameLst>
                                          <p:attrName>style.visibility</p:attrName>
                                        </p:attrNameLst>
                                      </p:cBhvr>
                                      <p:to>
                                        <p:strVal val="visible"/>
                                      </p:to>
                                    </p:set>
                                    <p:animEffect filter="strips(downRight)">
                                      <p:cBhvr>
                                        <p:cTn id="37" dur="500"/>
                                        <p:tgtEl>
                                          <p:spTgt spid="174088"/>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174093"/>
                                        </p:tgtEl>
                                        <p:attrNameLst>
                                          <p:attrName>style.visibility</p:attrName>
                                        </p:attrNameLst>
                                      </p:cBhvr>
                                      <p:to>
                                        <p:strVal val="visible"/>
                                      </p:to>
                                    </p:set>
                                    <p:animEffect filter="strips(downRight)">
                                      <p:cBhvr>
                                        <p:cTn id="42" dur="500"/>
                                        <p:tgtEl>
                                          <p:spTgt spid="174093"/>
                                        </p:tgtEl>
                                      </p:cBhvr>
                                    </p:animEffect>
                                  </p:childTnLst>
                                </p:cTn>
                              </p:par>
                              <p:par>
                                <p:cTn id="43" presetID="18" presetClass="entr" presetSubtype="6" fill="hold" grpId="0" nodeType="withEffect">
                                  <p:stCondLst>
                                    <p:cond delay="0"/>
                                  </p:stCondLst>
                                  <p:childTnLst>
                                    <p:set>
                                      <p:cBhvr>
                                        <p:cTn id="44" dur="1" fill="hold">
                                          <p:stCondLst>
                                            <p:cond delay="0"/>
                                          </p:stCondLst>
                                        </p:cTn>
                                        <p:tgtEl>
                                          <p:spTgt spid="174089"/>
                                        </p:tgtEl>
                                        <p:attrNameLst>
                                          <p:attrName>style.visibility</p:attrName>
                                        </p:attrNameLst>
                                      </p:cBhvr>
                                      <p:to>
                                        <p:strVal val="visible"/>
                                      </p:to>
                                    </p:set>
                                    <p:animEffect filter="strips(downRight)">
                                      <p:cBhvr>
                                        <p:cTn id="45" dur="500"/>
                                        <p:tgtEl>
                                          <p:spTgt spid="174089"/>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1" fill="hold" grpId="0" nodeType="clickEffect">
                                  <p:stCondLst>
                                    <p:cond delay="0"/>
                                  </p:stCondLst>
                                  <p:childTnLst>
                                    <p:set>
                                      <p:cBhvr>
                                        <p:cTn id="49" dur="1" fill="hold">
                                          <p:stCondLst>
                                            <p:cond delay="0"/>
                                          </p:stCondLst>
                                        </p:cTn>
                                        <p:tgtEl>
                                          <p:spTgt spid="174147"/>
                                        </p:tgtEl>
                                        <p:attrNameLst>
                                          <p:attrName>style.visibility</p:attrName>
                                        </p:attrNameLst>
                                      </p:cBhvr>
                                      <p:to>
                                        <p:strVal val="visible"/>
                                      </p:to>
                                    </p:set>
                                    <p:anim calcmode="lin" valueType="num">
                                      <p:cBhvr>
                                        <p:cTn id="50" dur="500" fill="hold"/>
                                        <p:tgtEl>
                                          <p:spTgt spid="174147"/>
                                        </p:tgtEl>
                                        <p:attrNameLst>
                                          <p:attrName>ppt_x</p:attrName>
                                        </p:attrNameLst>
                                      </p:cBhvr>
                                      <p:tavLst>
                                        <p:tav tm="0">
                                          <p:val>
                                            <p:strVal val="#ppt_x"/>
                                          </p:val>
                                        </p:tav>
                                        <p:tav tm="100000">
                                          <p:val>
                                            <p:strVal val="#ppt_x"/>
                                          </p:val>
                                        </p:tav>
                                      </p:tavLst>
                                    </p:anim>
                                    <p:anim calcmode="lin" valueType="num">
                                      <p:cBhvr>
                                        <p:cTn id="51" dur="500" fill="hold"/>
                                        <p:tgtEl>
                                          <p:spTgt spid="174147"/>
                                        </p:tgtEl>
                                        <p:attrNameLst>
                                          <p:attrName>ppt_y</p:attrName>
                                        </p:attrNameLst>
                                      </p:cBhvr>
                                      <p:tavLst>
                                        <p:tav tm="0">
                                          <p:val>
                                            <p:strVal val="0-#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8" presetClass="entr" presetSubtype="6" fill="hold" nodeType="clickEffect">
                                  <p:stCondLst>
                                    <p:cond delay="0"/>
                                  </p:stCondLst>
                                  <p:childTnLst>
                                    <p:set>
                                      <p:cBhvr>
                                        <p:cTn id="55" dur="1" fill="hold">
                                          <p:stCondLst>
                                            <p:cond delay="0"/>
                                          </p:stCondLst>
                                        </p:cTn>
                                        <p:tgtEl>
                                          <p:spTgt spid="174094"/>
                                        </p:tgtEl>
                                        <p:attrNameLst>
                                          <p:attrName>style.visibility</p:attrName>
                                        </p:attrNameLst>
                                      </p:cBhvr>
                                      <p:to>
                                        <p:strVal val="visible"/>
                                      </p:to>
                                    </p:set>
                                    <p:animEffect filter="strips(downRight)">
                                      <p:cBhvr>
                                        <p:cTn id="56" dur="500"/>
                                        <p:tgtEl>
                                          <p:spTgt spid="174094"/>
                                        </p:tgtEl>
                                      </p:cBhvr>
                                    </p:animEffect>
                                  </p:childTnLst>
                                </p:cTn>
                              </p:par>
                            </p:childTnLst>
                          </p:cTn>
                        </p:par>
                      </p:childTnLst>
                    </p:cTn>
                  </p:par>
                  <p:par>
                    <p:cTn id="57" fill="hold">
                      <p:stCondLst>
                        <p:cond delay="indefinite"/>
                      </p:stCondLst>
                      <p:childTnLst>
                        <p:par>
                          <p:cTn id="58" fill="hold">
                            <p:stCondLst>
                              <p:cond delay="0"/>
                            </p:stCondLst>
                            <p:childTnLst>
                              <p:par>
                                <p:cTn id="59" presetID="18" presetClass="entr" presetSubtype="6" fill="hold" nodeType="clickEffect">
                                  <p:stCondLst>
                                    <p:cond delay="0"/>
                                  </p:stCondLst>
                                  <p:childTnLst>
                                    <p:set>
                                      <p:cBhvr>
                                        <p:cTn id="60" dur="1" fill="hold">
                                          <p:stCondLst>
                                            <p:cond delay="0"/>
                                          </p:stCondLst>
                                        </p:cTn>
                                        <p:tgtEl>
                                          <p:spTgt spid="174107"/>
                                        </p:tgtEl>
                                        <p:attrNameLst>
                                          <p:attrName>style.visibility</p:attrName>
                                        </p:attrNameLst>
                                      </p:cBhvr>
                                      <p:to>
                                        <p:strVal val="visible"/>
                                      </p:to>
                                    </p:set>
                                    <p:animEffect filter="strips(downRight)">
                                      <p:cBhvr>
                                        <p:cTn id="61" dur="500"/>
                                        <p:tgtEl>
                                          <p:spTgt spid="174107"/>
                                        </p:tgtEl>
                                      </p:cBhvr>
                                    </p:animEffect>
                                  </p:childTnLst>
                                </p:cTn>
                              </p:par>
                            </p:childTnLst>
                          </p:cTn>
                        </p:par>
                      </p:childTnLst>
                    </p:cTn>
                  </p:par>
                  <p:par>
                    <p:cTn id="62" fill="hold">
                      <p:stCondLst>
                        <p:cond delay="indefinite"/>
                      </p:stCondLst>
                      <p:childTnLst>
                        <p:par>
                          <p:cTn id="63" fill="hold">
                            <p:stCondLst>
                              <p:cond delay="0"/>
                            </p:stCondLst>
                            <p:childTnLst>
                              <p:par>
                                <p:cTn id="64" presetID="18" presetClass="entr" presetSubtype="6" fill="hold" nodeType="clickEffect">
                                  <p:stCondLst>
                                    <p:cond delay="0"/>
                                  </p:stCondLst>
                                  <p:childTnLst>
                                    <p:set>
                                      <p:cBhvr>
                                        <p:cTn id="65" dur="1" fill="hold">
                                          <p:stCondLst>
                                            <p:cond delay="0"/>
                                          </p:stCondLst>
                                        </p:cTn>
                                        <p:tgtEl>
                                          <p:spTgt spid="174120"/>
                                        </p:tgtEl>
                                        <p:attrNameLst>
                                          <p:attrName>style.visibility</p:attrName>
                                        </p:attrNameLst>
                                      </p:cBhvr>
                                      <p:to>
                                        <p:strVal val="visible"/>
                                      </p:to>
                                    </p:set>
                                    <p:animEffect filter="strips(downRight)">
                                      <p:cBhvr>
                                        <p:cTn id="66" dur="500"/>
                                        <p:tgtEl>
                                          <p:spTgt spid="174120"/>
                                        </p:tgtEl>
                                      </p:cBhvr>
                                    </p:animEffect>
                                  </p:childTnLst>
                                </p:cTn>
                              </p:par>
                            </p:childTnLst>
                          </p:cTn>
                        </p:par>
                      </p:childTnLst>
                    </p:cTn>
                  </p:par>
                  <p:par>
                    <p:cTn id="67" fill="hold">
                      <p:stCondLst>
                        <p:cond delay="indefinite"/>
                      </p:stCondLst>
                      <p:childTnLst>
                        <p:par>
                          <p:cTn id="68" fill="hold">
                            <p:stCondLst>
                              <p:cond delay="0"/>
                            </p:stCondLst>
                            <p:childTnLst>
                              <p:par>
                                <p:cTn id="69" presetID="18" presetClass="entr" presetSubtype="6" fill="hold" nodeType="clickEffect">
                                  <p:stCondLst>
                                    <p:cond delay="0"/>
                                  </p:stCondLst>
                                  <p:childTnLst>
                                    <p:set>
                                      <p:cBhvr>
                                        <p:cTn id="70" dur="1" fill="hold">
                                          <p:stCondLst>
                                            <p:cond delay="0"/>
                                          </p:stCondLst>
                                        </p:cTn>
                                        <p:tgtEl>
                                          <p:spTgt spid="174133"/>
                                        </p:tgtEl>
                                        <p:attrNameLst>
                                          <p:attrName>style.visibility</p:attrName>
                                        </p:attrNameLst>
                                      </p:cBhvr>
                                      <p:to>
                                        <p:strVal val="visible"/>
                                      </p:to>
                                    </p:set>
                                    <p:animEffect filter="strips(downRight)">
                                      <p:cBhvr>
                                        <p:cTn id="71" dur="500"/>
                                        <p:tgtEl>
                                          <p:spTgt spid="174133"/>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1" fill="hold" grpId="0" nodeType="clickEffect">
                                  <p:stCondLst>
                                    <p:cond delay="0"/>
                                  </p:stCondLst>
                                  <p:childTnLst>
                                    <p:set>
                                      <p:cBhvr>
                                        <p:cTn id="75" dur="1" fill="hold">
                                          <p:stCondLst>
                                            <p:cond delay="0"/>
                                          </p:stCondLst>
                                        </p:cTn>
                                        <p:tgtEl>
                                          <p:spTgt spid="174148"/>
                                        </p:tgtEl>
                                        <p:attrNameLst>
                                          <p:attrName>style.visibility</p:attrName>
                                        </p:attrNameLst>
                                      </p:cBhvr>
                                      <p:to>
                                        <p:strVal val="visible"/>
                                      </p:to>
                                    </p:set>
                                    <p:anim calcmode="lin" valueType="num">
                                      <p:cBhvr>
                                        <p:cTn id="76" dur="500" fill="hold"/>
                                        <p:tgtEl>
                                          <p:spTgt spid="174148"/>
                                        </p:tgtEl>
                                        <p:attrNameLst>
                                          <p:attrName>ppt_x</p:attrName>
                                        </p:attrNameLst>
                                      </p:cBhvr>
                                      <p:tavLst>
                                        <p:tav tm="0">
                                          <p:val>
                                            <p:strVal val="#ppt_x"/>
                                          </p:val>
                                        </p:tav>
                                        <p:tav tm="100000">
                                          <p:val>
                                            <p:strVal val="#ppt_x"/>
                                          </p:val>
                                        </p:tav>
                                      </p:tavLst>
                                    </p:anim>
                                    <p:anim calcmode="lin" valueType="num">
                                      <p:cBhvr>
                                        <p:cTn id="77" dur="500" fill="hold"/>
                                        <p:tgtEl>
                                          <p:spTgt spid="174148"/>
                                        </p:tgtEl>
                                        <p:attrNameLst>
                                          <p:attrName>ppt_y</p:attrName>
                                        </p:attrNameLst>
                                      </p:cBhvr>
                                      <p:tavLst>
                                        <p:tav tm="0">
                                          <p:val>
                                            <p:strVal val="0-#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8" presetClass="entr" presetSubtype="6" fill="hold" nodeType="clickEffect">
                                  <p:stCondLst>
                                    <p:cond delay="0"/>
                                  </p:stCondLst>
                                  <p:childTnLst>
                                    <p:set>
                                      <p:cBhvr>
                                        <p:cTn id="81" dur="1" fill="hold">
                                          <p:stCondLst>
                                            <p:cond delay="0"/>
                                          </p:stCondLst>
                                        </p:cTn>
                                        <p:tgtEl>
                                          <p:spTgt spid="174104"/>
                                        </p:tgtEl>
                                        <p:attrNameLst>
                                          <p:attrName>style.visibility</p:attrName>
                                        </p:attrNameLst>
                                      </p:cBhvr>
                                      <p:to>
                                        <p:strVal val="visible"/>
                                      </p:to>
                                    </p:set>
                                    <p:animEffect filter="strips(downRight)">
                                      <p:cBhvr>
                                        <p:cTn id="82" dur="500"/>
                                        <p:tgtEl>
                                          <p:spTgt spid="174104"/>
                                        </p:tgtEl>
                                      </p:cBhvr>
                                    </p:animEffect>
                                  </p:childTnLst>
                                </p:cTn>
                              </p:par>
                              <p:par>
                                <p:cTn id="83" presetID="18" presetClass="entr" presetSubtype="6" fill="hold" grpId="0" nodeType="withEffect">
                                  <p:stCondLst>
                                    <p:cond delay="0"/>
                                  </p:stCondLst>
                                  <p:childTnLst>
                                    <p:set>
                                      <p:cBhvr>
                                        <p:cTn id="84" dur="1" fill="hold">
                                          <p:stCondLst>
                                            <p:cond delay="0"/>
                                          </p:stCondLst>
                                        </p:cTn>
                                        <p:tgtEl>
                                          <p:spTgt spid="174101"/>
                                        </p:tgtEl>
                                        <p:attrNameLst>
                                          <p:attrName>style.visibility</p:attrName>
                                        </p:attrNameLst>
                                      </p:cBhvr>
                                      <p:to>
                                        <p:strVal val="visible"/>
                                      </p:to>
                                    </p:set>
                                    <p:animEffect filter="strips(downRight)">
                                      <p:cBhvr>
                                        <p:cTn id="85" dur="500"/>
                                        <p:tgtEl>
                                          <p:spTgt spid="174101"/>
                                        </p:tgtEl>
                                      </p:cBhvr>
                                    </p:animEffect>
                                  </p:childTnLst>
                                </p:cTn>
                              </p:par>
                              <p:par>
                                <p:cTn id="86" presetID="18" presetClass="entr" presetSubtype="6" fill="hold" nodeType="withEffect">
                                  <p:stCondLst>
                                    <p:cond delay="0"/>
                                  </p:stCondLst>
                                  <p:childTnLst>
                                    <p:set>
                                      <p:cBhvr>
                                        <p:cTn id="87" dur="1" fill="hold">
                                          <p:stCondLst>
                                            <p:cond delay="0"/>
                                          </p:stCondLst>
                                        </p:cTn>
                                        <p:tgtEl>
                                          <p:spTgt spid="174105"/>
                                        </p:tgtEl>
                                        <p:attrNameLst>
                                          <p:attrName>style.visibility</p:attrName>
                                        </p:attrNameLst>
                                      </p:cBhvr>
                                      <p:to>
                                        <p:strVal val="visible"/>
                                      </p:to>
                                    </p:set>
                                    <p:animEffect filter="strips(downRight)">
                                      <p:cBhvr>
                                        <p:cTn id="88" dur="500"/>
                                        <p:tgtEl>
                                          <p:spTgt spid="174105"/>
                                        </p:tgtEl>
                                      </p:cBhvr>
                                    </p:animEffect>
                                  </p:childTnLst>
                                </p:cTn>
                              </p:par>
                              <p:par>
                                <p:cTn id="89" presetID="18" presetClass="entr" presetSubtype="6" fill="hold" grpId="0" nodeType="withEffect">
                                  <p:stCondLst>
                                    <p:cond delay="0"/>
                                  </p:stCondLst>
                                  <p:childTnLst>
                                    <p:set>
                                      <p:cBhvr>
                                        <p:cTn id="90" dur="1" fill="hold">
                                          <p:stCondLst>
                                            <p:cond delay="0"/>
                                          </p:stCondLst>
                                        </p:cTn>
                                        <p:tgtEl>
                                          <p:spTgt spid="174102"/>
                                        </p:tgtEl>
                                        <p:attrNameLst>
                                          <p:attrName>style.visibility</p:attrName>
                                        </p:attrNameLst>
                                      </p:cBhvr>
                                      <p:to>
                                        <p:strVal val="visible"/>
                                      </p:to>
                                    </p:set>
                                    <p:animEffect filter="strips(downRight)">
                                      <p:cBhvr>
                                        <p:cTn id="91" dur="500"/>
                                        <p:tgtEl>
                                          <p:spTgt spid="174102"/>
                                        </p:tgtEl>
                                      </p:cBhvr>
                                    </p:animEffect>
                                  </p:childTnLst>
                                </p:cTn>
                              </p:par>
                              <p:par>
                                <p:cTn id="92" presetID="18" presetClass="entr" presetSubtype="6" fill="hold" nodeType="withEffect">
                                  <p:stCondLst>
                                    <p:cond delay="0"/>
                                  </p:stCondLst>
                                  <p:childTnLst>
                                    <p:set>
                                      <p:cBhvr>
                                        <p:cTn id="93" dur="1" fill="hold">
                                          <p:stCondLst>
                                            <p:cond delay="0"/>
                                          </p:stCondLst>
                                        </p:cTn>
                                        <p:tgtEl>
                                          <p:spTgt spid="174106"/>
                                        </p:tgtEl>
                                        <p:attrNameLst>
                                          <p:attrName>style.visibility</p:attrName>
                                        </p:attrNameLst>
                                      </p:cBhvr>
                                      <p:to>
                                        <p:strVal val="visible"/>
                                      </p:to>
                                    </p:set>
                                    <p:animEffect filter="strips(downRight)">
                                      <p:cBhvr>
                                        <p:cTn id="94" dur="500"/>
                                        <p:tgtEl>
                                          <p:spTgt spid="174106"/>
                                        </p:tgtEl>
                                      </p:cBhvr>
                                    </p:animEffect>
                                  </p:childTnLst>
                                </p:cTn>
                              </p:par>
                              <p:par>
                                <p:cTn id="95" presetID="18" presetClass="entr" presetSubtype="6" fill="hold" grpId="0" nodeType="withEffect">
                                  <p:stCondLst>
                                    <p:cond delay="0"/>
                                  </p:stCondLst>
                                  <p:childTnLst>
                                    <p:set>
                                      <p:cBhvr>
                                        <p:cTn id="96" dur="1" fill="hold">
                                          <p:stCondLst>
                                            <p:cond delay="0"/>
                                          </p:stCondLst>
                                        </p:cTn>
                                        <p:tgtEl>
                                          <p:spTgt spid="174103"/>
                                        </p:tgtEl>
                                        <p:attrNameLst>
                                          <p:attrName>style.visibility</p:attrName>
                                        </p:attrNameLst>
                                      </p:cBhvr>
                                      <p:to>
                                        <p:strVal val="visible"/>
                                      </p:to>
                                    </p:set>
                                    <p:animEffect filter="strips(downRight)">
                                      <p:cBhvr>
                                        <p:cTn id="97" dur="500"/>
                                        <p:tgtEl>
                                          <p:spTgt spid="174103"/>
                                        </p:tgtEl>
                                      </p:cBhvr>
                                    </p:animEffect>
                                  </p:childTnLst>
                                </p:cTn>
                              </p:par>
                            </p:childTnLst>
                          </p:cTn>
                        </p:par>
                      </p:childTnLst>
                    </p:cTn>
                  </p:par>
                  <p:par>
                    <p:cTn id="98" fill="hold">
                      <p:stCondLst>
                        <p:cond delay="indefinite"/>
                      </p:stCondLst>
                      <p:childTnLst>
                        <p:par>
                          <p:cTn id="99" fill="hold">
                            <p:stCondLst>
                              <p:cond delay="0"/>
                            </p:stCondLst>
                            <p:childTnLst>
                              <p:par>
                                <p:cTn id="100" presetID="18" presetClass="entr" presetSubtype="6" fill="hold" nodeType="clickEffect">
                                  <p:stCondLst>
                                    <p:cond delay="0"/>
                                  </p:stCondLst>
                                  <p:childTnLst>
                                    <p:set>
                                      <p:cBhvr>
                                        <p:cTn id="101" dur="1" fill="hold">
                                          <p:stCondLst>
                                            <p:cond delay="0"/>
                                          </p:stCondLst>
                                        </p:cTn>
                                        <p:tgtEl>
                                          <p:spTgt spid="174117"/>
                                        </p:tgtEl>
                                        <p:attrNameLst>
                                          <p:attrName>style.visibility</p:attrName>
                                        </p:attrNameLst>
                                      </p:cBhvr>
                                      <p:to>
                                        <p:strVal val="visible"/>
                                      </p:to>
                                    </p:set>
                                    <p:animEffect filter="strips(downRight)">
                                      <p:cBhvr>
                                        <p:cTn id="102" dur="500"/>
                                        <p:tgtEl>
                                          <p:spTgt spid="174117"/>
                                        </p:tgtEl>
                                      </p:cBhvr>
                                    </p:animEffect>
                                  </p:childTnLst>
                                </p:cTn>
                              </p:par>
                              <p:par>
                                <p:cTn id="103" presetID="18" presetClass="entr" presetSubtype="6" fill="hold" grpId="0" nodeType="withEffect">
                                  <p:stCondLst>
                                    <p:cond delay="0"/>
                                  </p:stCondLst>
                                  <p:childTnLst>
                                    <p:set>
                                      <p:cBhvr>
                                        <p:cTn id="104" dur="1" fill="hold">
                                          <p:stCondLst>
                                            <p:cond delay="0"/>
                                          </p:stCondLst>
                                        </p:cTn>
                                        <p:tgtEl>
                                          <p:spTgt spid="174114"/>
                                        </p:tgtEl>
                                        <p:attrNameLst>
                                          <p:attrName>style.visibility</p:attrName>
                                        </p:attrNameLst>
                                      </p:cBhvr>
                                      <p:to>
                                        <p:strVal val="visible"/>
                                      </p:to>
                                    </p:set>
                                    <p:animEffect filter="strips(downRight)">
                                      <p:cBhvr>
                                        <p:cTn id="105" dur="500"/>
                                        <p:tgtEl>
                                          <p:spTgt spid="174114"/>
                                        </p:tgtEl>
                                      </p:cBhvr>
                                    </p:animEffect>
                                  </p:childTnLst>
                                </p:cTn>
                              </p:par>
                              <p:par>
                                <p:cTn id="106" presetID="18" presetClass="entr" presetSubtype="6" fill="hold" nodeType="withEffect">
                                  <p:stCondLst>
                                    <p:cond delay="0"/>
                                  </p:stCondLst>
                                  <p:childTnLst>
                                    <p:set>
                                      <p:cBhvr>
                                        <p:cTn id="107" dur="1" fill="hold">
                                          <p:stCondLst>
                                            <p:cond delay="0"/>
                                          </p:stCondLst>
                                        </p:cTn>
                                        <p:tgtEl>
                                          <p:spTgt spid="174118"/>
                                        </p:tgtEl>
                                        <p:attrNameLst>
                                          <p:attrName>style.visibility</p:attrName>
                                        </p:attrNameLst>
                                      </p:cBhvr>
                                      <p:to>
                                        <p:strVal val="visible"/>
                                      </p:to>
                                    </p:set>
                                    <p:animEffect filter="strips(downRight)">
                                      <p:cBhvr>
                                        <p:cTn id="108" dur="500"/>
                                        <p:tgtEl>
                                          <p:spTgt spid="174118"/>
                                        </p:tgtEl>
                                      </p:cBhvr>
                                    </p:animEffect>
                                  </p:childTnLst>
                                </p:cTn>
                              </p:par>
                              <p:par>
                                <p:cTn id="109" presetID="18" presetClass="entr" presetSubtype="6" fill="hold" grpId="0" nodeType="withEffect">
                                  <p:stCondLst>
                                    <p:cond delay="0"/>
                                  </p:stCondLst>
                                  <p:childTnLst>
                                    <p:set>
                                      <p:cBhvr>
                                        <p:cTn id="110" dur="1" fill="hold">
                                          <p:stCondLst>
                                            <p:cond delay="0"/>
                                          </p:stCondLst>
                                        </p:cTn>
                                        <p:tgtEl>
                                          <p:spTgt spid="174115"/>
                                        </p:tgtEl>
                                        <p:attrNameLst>
                                          <p:attrName>style.visibility</p:attrName>
                                        </p:attrNameLst>
                                      </p:cBhvr>
                                      <p:to>
                                        <p:strVal val="visible"/>
                                      </p:to>
                                    </p:set>
                                    <p:animEffect filter="strips(downRight)">
                                      <p:cBhvr>
                                        <p:cTn id="111" dur="500"/>
                                        <p:tgtEl>
                                          <p:spTgt spid="174115"/>
                                        </p:tgtEl>
                                      </p:cBhvr>
                                    </p:animEffect>
                                  </p:childTnLst>
                                </p:cTn>
                              </p:par>
                              <p:par>
                                <p:cTn id="112" presetID="18" presetClass="entr" presetSubtype="6" fill="hold" nodeType="withEffect">
                                  <p:stCondLst>
                                    <p:cond delay="0"/>
                                  </p:stCondLst>
                                  <p:childTnLst>
                                    <p:set>
                                      <p:cBhvr>
                                        <p:cTn id="113" dur="1" fill="hold">
                                          <p:stCondLst>
                                            <p:cond delay="0"/>
                                          </p:stCondLst>
                                        </p:cTn>
                                        <p:tgtEl>
                                          <p:spTgt spid="174119"/>
                                        </p:tgtEl>
                                        <p:attrNameLst>
                                          <p:attrName>style.visibility</p:attrName>
                                        </p:attrNameLst>
                                      </p:cBhvr>
                                      <p:to>
                                        <p:strVal val="visible"/>
                                      </p:to>
                                    </p:set>
                                    <p:animEffect filter="strips(downRight)">
                                      <p:cBhvr>
                                        <p:cTn id="114" dur="500"/>
                                        <p:tgtEl>
                                          <p:spTgt spid="174119"/>
                                        </p:tgtEl>
                                      </p:cBhvr>
                                    </p:animEffect>
                                  </p:childTnLst>
                                </p:cTn>
                              </p:par>
                              <p:par>
                                <p:cTn id="115" presetID="18" presetClass="entr" presetSubtype="6" fill="hold" grpId="0" nodeType="withEffect">
                                  <p:stCondLst>
                                    <p:cond delay="0"/>
                                  </p:stCondLst>
                                  <p:childTnLst>
                                    <p:set>
                                      <p:cBhvr>
                                        <p:cTn id="116" dur="1" fill="hold">
                                          <p:stCondLst>
                                            <p:cond delay="0"/>
                                          </p:stCondLst>
                                        </p:cTn>
                                        <p:tgtEl>
                                          <p:spTgt spid="174116"/>
                                        </p:tgtEl>
                                        <p:attrNameLst>
                                          <p:attrName>style.visibility</p:attrName>
                                        </p:attrNameLst>
                                      </p:cBhvr>
                                      <p:to>
                                        <p:strVal val="visible"/>
                                      </p:to>
                                    </p:set>
                                    <p:animEffect filter="strips(downRight)">
                                      <p:cBhvr>
                                        <p:cTn id="117" dur="500"/>
                                        <p:tgtEl>
                                          <p:spTgt spid="174116"/>
                                        </p:tgtEl>
                                      </p:cBhvr>
                                    </p:animEffect>
                                  </p:childTnLst>
                                </p:cTn>
                              </p:par>
                            </p:childTnLst>
                          </p:cTn>
                        </p:par>
                      </p:childTnLst>
                    </p:cTn>
                  </p:par>
                  <p:par>
                    <p:cTn id="118" fill="hold">
                      <p:stCondLst>
                        <p:cond delay="indefinite"/>
                      </p:stCondLst>
                      <p:childTnLst>
                        <p:par>
                          <p:cTn id="119" fill="hold">
                            <p:stCondLst>
                              <p:cond delay="0"/>
                            </p:stCondLst>
                            <p:childTnLst>
                              <p:par>
                                <p:cTn id="120" presetID="18" presetClass="entr" presetSubtype="6" fill="hold" nodeType="clickEffect">
                                  <p:stCondLst>
                                    <p:cond delay="0"/>
                                  </p:stCondLst>
                                  <p:childTnLst>
                                    <p:set>
                                      <p:cBhvr>
                                        <p:cTn id="121" dur="1" fill="hold">
                                          <p:stCondLst>
                                            <p:cond delay="0"/>
                                          </p:stCondLst>
                                        </p:cTn>
                                        <p:tgtEl>
                                          <p:spTgt spid="174130"/>
                                        </p:tgtEl>
                                        <p:attrNameLst>
                                          <p:attrName>style.visibility</p:attrName>
                                        </p:attrNameLst>
                                      </p:cBhvr>
                                      <p:to>
                                        <p:strVal val="visible"/>
                                      </p:to>
                                    </p:set>
                                    <p:animEffect filter="strips(downRight)">
                                      <p:cBhvr>
                                        <p:cTn id="122" dur="500"/>
                                        <p:tgtEl>
                                          <p:spTgt spid="174130"/>
                                        </p:tgtEl>
                                      </p:cBhvr>
                                    </p:animEffect>
                                  </p:childTnLst>
                                </p:cTn>
                              </p:par>
                              <p:par>
                                <p:cTn id="123" presetID="18" presetClass="entr" presetSubtype="6" fill="hold" grpId="0" nodeType="withEffect">
                                  <p:stCondLst>
                                    <p:cond delay="0"/>
                                  </p:stCondLst>
                                  <p:childTnLst>
                                    <p:set>
                                      <p:cBhvr>
                                        <p:cTn id="124" dur="1" fill="hold">
                                          <p:stCondLst>
                                            <p:cond delay="0"/>
                                          </p:stCondLst>
                                        </p:cTn>
                                        <p:tgtEl>
                                          <p:spTgt spid="174127"/>
                                        </p:tgtEl>
                                        <p:attrNameLst>
                                          <p:attrName>style.visibility</p:attrName>
                                        </p:attrNameLst>
                                      </p:cBhvr>
                                      <p:to>
                                        <p:strVal val="visible"/>
                                      </p:to>
                                    </p:set>
                                    <p:animEffect filter="strips(downRight)">
                                      <p:cBhvr>
                                        <p:cTn id="125" dur="500"/>
                                        <p:tgtEl>
                                          <p:spTgt spid="174127"/>
                                        </p:tgtEl>
                                      </p:cBhvr>
                                    </p:animEffect>
                                  </p:childTnLst>
                                </p:cTn>
                              </p:par>
                              <p:par>
                                <p:cTn id="126" presetID="18" presetClass="entr" presetSubtype="6" fill="hold" nodeType="withEffect">
                                  <p:stCondLst>
                                    <p:cond delay="0"/>
                                  </p:stCondLst>
                                  <p:childTnLst>
                                    <p:set>
                                      <p:cBhvr>
                                        <p:cTn id="127" dur="1" fill="hold">
                                          <p:stCondLst>
                                            <p:cond delay="0"/>
                                          </p:stCondLst>
                                        </p:cTn>
                                        <p:tgtEl>
                                          <p:spTgt spid="174131"/>
                                        </p:tgtEl>
                                        <p:attrNameLst>
                                          <p:attrName>style.visibility</p:attrName>
                                        </p:attrNameLst>
                                      </p:cBhvr>
                                      <p:to>
                                        <p:strVal val="visible"/>
                                      </p:to>
                                    </p:set>
                                    <p:animEffect filter="strips(downRight)">
                                      <p:cBhvr>
                                        <p:cTn id="128" dur="500"/>
                                        <p:tgtEl>
                                          <p:spTgt spid="174131"/>
                                        </p:tgtEl>
                                      </p:cBhvr>
                                    </p:animEffect>
                                  </p:childTnLst>
                                </p:cTn>
                              </p:par>
                              <p:par>
                                <p:cTn id="129" presetID="18" presetClass="entr" presetSubtype="6" fill="hold" grpId="0" nodeType="withEffect">
                                  <p:stCondLst>
                                    <p:cond delay="0"/>
                                  </p:stCondLst>
                                  <p:childTnLst>
                                    <p:set>
                                      <p:cBhvr>
                                        <p:cTn id="130" dur="1" fill="hold">
                                          <p:stCondLst>
                                            <p:cond delay="0"/>
                                          </p:stCondLst>
                                        </p:cTn>
                                        <p:tgtEl>
                                          <p:spTgt spid="174128"/>
                                        </p:tgtEl>
                                        <p:attrNameLst>
                                          <p:attrName>style.visibility</p:attrName>
                                        </p:attrNameLst>
                                      </p:cBhvr>
                                      <p:to>
                                        <p:strVal val="visible"/>
                                      </p:to>
                                    </p:set>
                                    <p:animEffect filter="strips(downRight)">
                                      <p:cBhvr>
                                        <p:cTn id="131" dur="500"/>
                                        <p:tgtEl>
                                          <p:spTgt spid="174128"/>
                                        </p:tgtEl>
                                      </p:cBhvr>
                                    </p:animEffect>
                                  </p:childTnLst>
                                </p:cTn>
                              </p:par>
                              <p:par>
                                <p:cTn id="132" presetID="18" presetClass="entr" presetSubtype="6" fill="hold" nodeType="withEffect">
                                  <p:stCondLst>
                                    <p:cond delay="0"/>
                                  </p:stCondLst>
                                  <p:childTnLst>
                                    <p:set>
                                      <p:cBhvr>
                                        <p:cTn id="133" dur="1" fill="hold">
                                          <p:stCondLst>
                                            <p:cond delay="0"/>
                                          </p:stCondLst>
                                        </p:cTn>
                                        <p:tgtEl>
                                          <p:spTgt spid="174132"/>
                                        </p:tgtEl>
                                        <p:attrNameLst>
                                          <p:attrName>style.visibility</p:attrName>
                                        </p:attrNameLst>
                                      </p:cBhvr>
                                      <p:to>
                                        <p:strVal val="visible"/>
                                      </p:to>
                                    </p:set>
                                    <p:animEffect filter="strips(downRight)">
                                      <p:cBhvr>
                                        <p:cTn id="134" dur="500"/>
                                        <p:tgtEl>
                                          <p:spTgt spid="174132"/>
                                        </p:tgtEl>
                                      </p:cBhvr>
                                    </p:animEffect>
                                  </p:childTnLst>
                                </p:cTn>
                              </p:par>
                              <p:par>
                                <p:cTn id="135" presetID="18" presetClass="entr" presetSubtype="6" fill="hold" grpId="0" nodeType="withEffect">
                                  <p:stCondLst>
                                    <p:cond delay="0"/>
                                  </p:stCondLst>
                                  <p:childTnLst>
                                    <p:set>
                                      <p:cBhvr>
                                        <p:cTn id="136" dur="1" fill="hold">
                                          <p:stCondLst>
                                            <p:cond delay="0"/>
                                          </p:stCondLst>
                                        </p:cTn>
                                        <p:tgtEl>
                                          <p:spTgt spid="174129"/>
                                        </p:tgtEl>
                                        <p:attrNameLst>
                                          <p:attrName>style.visibility</p:attrName>
                                        </p:attrNameLst>
                                      </p:cBhvr>
                                      <p:to>
                                        <p:strVal val="visible"/>
                                      </p:to>
                                    </p:set>
                                    <p:animEffect filter="strips(downRight)">
                                      <p:cBhvr>
                                        <p:cTn id="137" dur="500"/>
                                        <p:tgtEl>
                                          <p:spTgt spid="174129"/>
                                        </p:tgtEl>
                                      </p:cBhvr>
                                    </p:animEffect>
                                  </p:childTnLst>
                                </p:cTn>
                              </p:par>
                            </p:childTnLst>
                          </p:cTn>
                        </p:par>
                      </p:childTnLst>
                    </p:cTn>
                  </p:par>
                  <p:par>
                    <p:cTn id="138" fill="hold">
                      <p:stCondLst>
                        <p:cond delay="indefinite"/>
                      </p:stCondLst>
                      <p:childTnLst>
                        <p:par>
                          <p:cTn id="139" fill="hold">
                            <p:stCondLst>
                              <p:cond delay="0"/>
                            </p:stCondLst>
                            <p:childTnLst>
                              <p:par>
                                <p:cTn id="140" presetID="18" presetClass="entr" presetSubtype="6" fill="hold" nodeType="clickEffect">
                                  <p:stCondLst>
                                    <p:cond delay="0"/>
                                  </p:stCondLst>
                                  <p:childTnLst>
                                    <p:set>
                                      <p:cBhvr>
                                        <p:cTn id="141" dur="1" fill="hold">
                                          <p:stCondLst>
                                            <p:cond delay="0"/>
                                          </p:stCondLst>
                                        </p:cTn>
                                        <p:tgtEl>
                                          <p:spTgt spid="174143"/>
                                        </p:tgtEl>
                                        <p:attrNameLst>
                                          <p:attrName>style.visibility</p:attrName>
                                        </p:attrNameLst>
                                      </p:cBhvr>
                                      <p:to>
                                        <p:strVal val="visible"/>
                                      </p:to>
                                    </p:set>
                                    <p:animEffect filter="strips(downRight)">
                                      <p:cBhvr>
                                        <p:cTn id="142" dur="500"/>
                                        <p:tgtEl>
                                          <p:spTgt spid="174143"/>
                                        </p:tgtEl>
                                      </p:cBhvr>
                                    </p:animEffect>
                                  </p:childTnLst>
                                </p:cTn>
                              </p:par>
                              <p:par>
                                <p:cTn id="143" presetID="18" presetClass="entr" presetSubtype="6" fill="hold" grpId="0" nodeType="withEffect">
                                  <p:stCondLst>
                                    <p:cond delay="0"/>
                                  </p:stCondLst>
                                  <p:childTnLst>
                                    <p:set>
                                      <p:cBhvr>
                                        <p:cTn id="144" dur="1" fill="hold">
                                          <p:stCondLst>
                                            <p:cond delay="0"/>
                                          </p:stCondLst>
                                        </p:cTn>
                                        <p:tgtEl>
                                          <p:spTgt spid="174140"/>
                                        </p:tgtEl>
                                        <p:attrNameLst>
                                          <p:attrName>style.visibility</p:attrName>
                                        </p:attrNameLst>
                                      </p:cBhvr>
                                      <p:to>
                                        <p:strVal val="visible"/>
                                      </p:to>
                                    </p:set>
                                    <p:animEffect filter="strips(downRight)">
                                      <p:cBhvr>
                                        <p:cTn id="145" dur="500"/>
                                        <p:tgtEl>
                                          <p:spTgt spid="174140"/>
                                        </p:tgtEl>
                                      </p:cBhvr>
                                    </p:animEffect>
                                  </p:childTnLst>
                                </p:cTn>
                              </p:par>
                              <p:par>
                                <p:cTn id="146" presetID="18" presetClass="entr" presetSubtype="6" fill="hold" nodeType="withEffect">
                                  <p:stCondLst>
                                    <p:cond delay="0"/>
                                  </p:stCondLst>
                                  <p:childTnLst>
                                    <p:set>
                                      <p:cBhvr>
                                        <p:cTn id="147" dur="1" fill="hold">
                                          <p:stCondLst>
                                            <p:cond delay="0"/>
                                          </p:stCondLst>
                                        </p:cTn>
                                        <p:tgtEl>
                                          <p:spTgt spid="174144"/>
                                        </p:tgtEl>
                                        <p:attrNameLst>
                                          <p:attrName>style.visibility</p:attrName>
                                        </p:attrNameLst>
                                      </p:cBhvr>
                                      <p:to>
                                        <p:strVal val="visible"/>
                                      </p:to>
                                    </p:set>
                                    <p:animEffect filter="strips(downRight)">
                                      <p:cBhvr>
                                        <p:cTn id="148" dur="500"/>
                                        <p:tgtEl>
                                          <p:spTgt spid="174144"/>
                                        </p:tgtEl>
                                      </p:cBhvr>
                                    </p:animEffect>
                                  </p:childTnLst>
                                </p:cTn>
                              </p:par>
                              <p:par>
                                <p:cTn id="149" presetID="18" presetClass="entr" presetSubtype="6" fill="hold" grpId="0" nodeType="withEffect">
                                  <p:stCondLst>
                                    <p:cond delay="0"/>
                                  </p:stCondLst>
                                  <p:childTnLst>
                                    <p:set>
                                      <p:cBhvr>
                                        <p:cTn id="150" dur="1" fill="hold">
                                          <p:stCondLst>
                                            <p:cond delay="0"/>
                                          </p:stCondLst>
                                        </p:cTn>
                                        <p:tgtEl>
                                          <p:spTgt spid="174141"/>
                                        </p:tgtEl>
                                        <p:attrNameLst>
                                          <p:attrName>style.visibility</p:attrName>
                                        </p:attrNameLst>
                                      </p:cBhvr>
                                      <p:to>
                                        <p:strVal val="visible"/>
                                      </p:to>
                                    </p:set>
                                    <p:animEffect filter="strips(downRight)">
                                      <p:cBhvr>
                                        <p:cTn id="151" dur="500"/>
                                        <p:tgtEl>
                                          <p:spTgt spid="174141"/>
                                        </p:tgtEl>
                                      </p:cBhvr>
                                    </p:animEffect>
                                  </p:childTnLst>
                                </p:cTn>
                              </p:par>
                              <p:par>
                                <p:cTn id="152" presetID="18" presetClass="entr" presetSubtype="6" fill="hold" nodeType="withEffect">
                                  <p:stCondLst>
                                    <p:cond delay="0"/>
                                  </p:stCondLst>
                                  <p:childTnLst>
                                    <p:set>
                                      <p:cBhvr>
                                        <p:cTn id="153" dur="1" fill="hold">
                                          <p:stCondLst>
                                            <p:cond delay="0"/>
                                          </p:stCondLst>
                                        </p:cTn>
                                        <p:tgtEl>
                                          <p:spTgt spid="174145"/>
                                        </p:tgtEl>
                                        <p:attrNameLst>
                                          <p:attrName>style.visibility</p:attrName>
                                        </p:attrNameLst>
                                      </p:cBhvr>
                                      <p:to>
                                        <p:strVal val="visible"/>
                                      </p:to>
                                    </p:set>
                                    <p:animEffect filter="strips(downRight)">
                                      <p:cBhvr>
                                        <p:cTn id="154" dur="500"/>
                                        <p:tgtEl>
                                          <p:spTgt spid="174145"/>
                                        </p:tgtEl>
                                      </p:cBhvr>
                                    </p:animEffect>
                                  </p:childTnLst>
                                </p:cTn>
                              </p:par>
                              <p:par>
                                <p:cTn id="155" presetID="18" presetClass="entr" presetSubtype="6" fill="hold" grpId="0" nodeType="withEffect">
                                  <p:stCondLst>
                                    <p:cond delay="0"/>
                                  </p:stCondLst>
                                  <p:childTnLst>
                                    <p:set>
                                      <p:cBhvr>
                                        <p:cTn id="156" dur="1" fill="hold">
                                          <p:stCondLst>
                                            <p:cond delay="0"/>
                                          </p:stCondLst>
                                        </p:cTn>
                                        <p:tgtEl>
                                          <p:spTgt spid="174142"/>
                                        </p:tgtEl>
                                        <p:attrNameLst>
                                          <p:attrName>style.visibility</p:attrName>
                                        </p:attrNameLst>
                                      </p:cBhvr>
                                      <p:to>
                                        <p:strVal val="visible"/>
                                      </p:to>
                                    </p:set>
                                    <p:animEffect filter="strips(downRight)">
                                      <p:cBhvr>
                                        <p:cTn id="157" dur="500"/>
                                        <p:tgtEl>
                                          <p:spTgt spid="174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5" grpId="0" bldLvl="0"/>
      <p:bldP spid="174086" grpId="0" bldLvl="0"/>
      <p:bldP spid="174087" grpId="0" bldLvl="0"/>
      <p:bldP spid="174088" grpId="0" bldLvl="0"/>
      <p:bldP spid="174089" grpId="0" bldLvl="0"/>
      <p:bldP spid="174101" grpId="0" bldLvl="0"/>
      <p:bldP spid="174102" grpId="0" bldLvl="0"/>
      <p:bldP spid="174103" grpId="0" bldLvl="0"/>
      <p:bldP spid="174114" grpId="0" bldLvl="0"/>
      <p:bldP spid="174115" grpId="0" bldLvl="0"/>
      <p:bldP spid="174116" grpId="0" bldLvl="0"/>
      <p:bldP spid="174127" grpId="0" bldLvl="0"/>
      <p:bldP spid="174128" grpId="0" bldLvl="0"/>
      <p:bldP spid="174129" grpId="0" bldLvl="0"/>
      <p:bldP spid="174140" grpId="0" bldLvl="0"/>
      <p:bldP spid="174141" grpId="0" bldLvl="0"/>
      <p:bldP spid="174142" grpId="0" bldLvl="0"/>
      <p:bldP spid="174146" grpId="0" bldLvl="0" animBg="1"/>
      <p:bldP spid="174147" grpId="0" bldLvl="0" animBg="1"/>
      <p:bldP spid="174148" grpId="0" bldLvl="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5346"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185348" name="Rectangle 2"/>
          <p:cNvSpPr>
            <a:spLocks noGrp="1"/>
          </p:cNvSpPr>
          <p:nvPr>
            <p:ph type="ctrTitle"/>
          </p:nvPr>
        </p:nvSpPr>
        <p:spPr>
          <a:xfrm>
            <a:off x="2916238" y="88900"/>
            <a:ext cx="6075362" cy="765175"/>
          </a:xfrm>
        </p:spPr>
        <p:txBody>
          <a:bodyPr vert="horz" wrap="square" lIns="91440" tIns="45720" rIns="91440" bIns="45720" anchor="ctr"/>
          <a:lstStyle/>
          <a:p>
            <a:pPr eaLnBrk="1" hangingPunct="1">
              <a:buClrTx/>
              <a:buSzTx/>
              <a:buFontTx/>
            </a:pPr>
            <a:r>
              <a:rPr lang="zh-CN" altLang="en-US" dirty="0"/>
              <a:t>课堂作业：绘制判断表</a:t>
            </a:r>
            <a:r>
              <a:rPr lang="en-US" altLang="zh-CN" dirty="0"/>
              <a:t>/</a:t>
            </a:r>
            <a:r>
              <a:rPr lang="zh-CN" altLang="en-US" dirty="0"/>
              <a:t>树</a:t>
            </a:r>
            <a:endParaRPr lang="zh-CN" altLang="en-US" dirty="0"/>
          </a:p>
        </p:txBody>
      </p:sp>
      <p:sp>
        <p:nvSpPr>
          <p:cNvPr id="185349"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zh-CN" altLang="en-US" sz="3200" dirty="0">
                <a:latin typeface="+mn-lt"/>
                <a:ea typeface="+mn-ea"/>
                <a:cs typeface="+mn-cs"/>
                <a:sym typeface="Arial" panose="020B0604020202020204" pitchFamily="34" charset="0"/>
              </a:rPr>
              <a:t>邮局邮寄包裹收费标准如下：</a:t>
            </a:r>
            <a:endParaRPr lang="zh-CN" altLang="en-US" sz="3200" dirty="0">
              <a:latin typeface="+mn-lt"/>
              <a:ea typeface="+mn-ea"/>
              <a:cs typeface="+mn-cs"/>
              <a:sym typeface="Arial" panose="020B0604020202020204" pitchFamily="34" charset="0"/>
            </a:endParaRPr>
          </a:p>
          <a:p>
            <a:pPr marL="342900" indent="-342900" algn="l" defTabSz="0" eaLnBrk="1" hangingPunct="1">
              <a:buSzPct val="75000"/>
              <a:buChar char="p"/>
            </a:pPr>
            <a:r>
              <a:rPr lang="zh-CN" altLang="en-US" sz="3200" dirty="0">
                <a:latin typeface="+mn-lt"/>
                <a:ea typeface="+mn-ea"/>
                <a:cs typeface="+mn-cs"/>
                <a:sym typeface="Arial" panose="020B0604020202020204" pitchFamily="34" charset="0"/>
              </a:rPr>
              <a:t>若收件地点距离（</a:t>
            </a:r>
            <a:r>
              <a:rPr lang="en-US" altLang="zh-CN" sz="3200" dirty="0">
                <a:latin typeface="+mn-lt"/>
                <a:ea typeface="+mn-ea"/>
                <a:cs typeface="+mn-cs"/>
                <a:sym typeface="Arial" panose="020B0604020202020204" pitchFamily="34" charset="0"/>
              </a:rPr>
              <a:t>L)</a:t>
            </a:r>
            <a:r>
              <a:rPr lang="zh-CN" altLang="en-US" sz="3200" dirty="0">
                <a:latin typeface="+mn-lt"/>
                <a:ea typeface="+mn-ea"/>
                <a:cs typeface="+mn-cs"/>
                <a:sym typeface="Arial" panose="020B0604020202020204" pitchFamily="34" charset="0"/>
              </a:rPr>
              <a:t>在</a:t>
            </a:r>
            <a:r>
              <a:rPr lang="en-US" altLang="zh-CN" sz="3200" dirty="0">
                <a:latin typeface="+mn-lt"/>
                <a:ea typeface="+mn-ea"/>
                <a:cs typeface="+mn-cs"/>
                <a:sym typeface="Arial" panose="020B0604020202020204" pitchFamily="34" charset="0"/>
              </a:rPr>
              <a:t>1000</a:t>
            </a:r>
            <a:r>
              <a:rPr lang="zh-CN" altLang="en-US" sz="3200" dirty="0">
                <a:latin typeface="+mn-lt"/>
                <a:ea typeface="+mn-ea"/>
                <a:cs typeface="+mn-cs"/>
                <a:sym typeface="Arial" panose="020B0604020202020204" pitchFamily="34" charset="0"/>
              </a:rPr>
              <a:t>公里以内，邮件类型（</a:t>
            </a:r>
            <a:r>
              <a:rPr lang="en-US" altLang="zh-CN" sz="3200" dirty="0">
                <a:latin typeface="+mn-lt"/>
                <a:ea typeface="+mn-ea"/>
                <a:cs typeface="+mn-cs"/>
                <a:sym typeface="Arial" panose="020B0604020202020204" pitchFamily="34" charset="0"/>
              </a:rPr>
              <a:t>T</a:t>
            </a:r>
            <a:r>
              <a:rPr lang="zh-CN" altLang="en-US" sz="3200" dirty="0">
                <a:latin typeface="+mn-lt"/>
                <a:ea typeface="+mn-ea"/>
                <a:cs typeface="+mn-cs"/>
                <a:sym typeface="Arial" panose="020B0604020202020204" pitchFamily="34" charset="0"/>
              </a:rPr>
              <a:t>）为普通件每公斤收费</a:t>
            </a:r>
            <a:r>
              <a:rPr lang="en-US" altLang="zh-CN" sz="3200" dirty="0">
                <a:latin typeface="+mn-lt"/>
                <a:ea typeface="+mn-ea"/>
                <a:cs typeface="+mn-cs"/>
                <a:sym typeface="Arial" panose="020B0604020202020204" pitchFamily="34" charset="0"/>
              </a:rPr>
              <a:t>2</a:t>
            </a:r>
            <a:r>
              <a:rPr lang="zh-CN" altLang="en-US" sz="3200" dirty="0">
                <a:latin typeface="+mn-lt"/>
                <a:ea typeface="+mn-ea"/>
                <a:cs typeface="+mn-cs"/>
                <a:sym typeface="Arial" panose="020B0604020202020204" pitchFamily="34" charset="0"/>
              </a:rPr>
              <a:t>元，挂号件每公斤</a:t>
            </a:r>
            <a:r>
              <a:rPr lang="en-US" altLang="zh-CN" sz="3200" dirty="0">
                <a:latin typeface="+mn-lt"/>
                <a:ea typeface="+mn-ea"/>
                <a:cs typeface="+mn-cs"/>
                <a:sym typeface="Arial" panose="020B0604020202020204" pitchFamily="34" charset="0"/>
              </a:rPr>
              <a:t>3</a:t>
            </a:r>
            <a:r>
              <a:rPr lang="zh-CN" altLang="en-US" sz="3200" dirty="0">
                <a:latin typeface="+mn-lt"/>
                <a:ea typeface="+mn-ea"/>
                <a:cs typeface="+mn-cs"/>
                <a:sym typeface="Arial" panose="020B0604020202020204" pitchFamily="34" charset="0"/>
              </a:rPr>
              <a:t>元。</a:t>
            </a:r>
            <a:endParaRPr lang="zh-CN" altLang="en-US" sz="3200" dirty="0">
              <a:latin typeface="+mn-lt"/>
              <a:ea typeface="+mn-ea"/>
              <a:cs typeface="+mn-cs"/>
              <a:sym typeface="Arial" panose="020B0604020202020204" pitchFamily="34" charset="0"/>
            </a:endParaRPr>
          </a:p>
          <a:p>
            <a:pPr marL="342900" indent="-342900" algn="l" defTabSz="0" eaLnBrk="1" hangingPunct="1">
              <a:buSzPct val="75000"/>
              <a:buChar char="p"/>
            </a:pPr>
            <a:r>
              <a:rPr lang="zh-CN" altLang="en-US" sz="3200" dirty="0">
                <a:latin typeface="+mn-lt"/>
                <a:ea typeface="+mn-ea"/>
                <a:cs typeface="+mn-cs"/>
                <a:sym typeface="Arial" panose="020B0604020202020204" pitchFamily="34" charset="0"/>
              </a:rPr>
              <a:t>若收件地点距离在</a:t>
            </a:r>
            <a:r>
              <a:rPr lang="en-US" altLang="zh-CN" sz="3200" dirty="0">
                <a:latin typeface="+mn-lt"/>
                <a:ea typeface="+mn-ea"/>
                <a:cs typeface="+mn-cs"/>
                <a:sym typeface="Arial" panose="020B0604020202020204" pitchFamily="34" charset="0"/>
              </a:rPr>
              <a:t>1000</a:t>
            </a:r>
            <a:r>
              <a:rPr lang="zh-CN" altLang="en-US" sz="3200" dirty="0">
                <a:latin typeface="+mn-lt"/>
                <a:ea typeface="+mn-ea"/>
                <a:cs typeface="+mn-cs"/>
                <a:sym typeface="Arial" panose="020B0604020202020204" pitchFamily="34" charset="0"/>
              </a:rPr>
              <a:t>公里以外，普通件每公斤</a:t>
            </a:r>
            <a:r>
              <a:rPr lang="en-US" altLang="zh-CN" sz="3200" dirty="0">
                <a:latin typeface="+mn-lt"/>
                <a:ea typeface="+mn-ea"/>
                <a:cs typeface="+mn-cs"/>
                <a:sym typeface="Arial" panose="020B0604020202020204" pitchFamily="34" charset="0"/>
              </a:rPr>
              <a:t>2.5</a:t>
            </a:r>
            <a:r>
              <a:rPr lang="zh-CN" altLang="en-US" sz="3200" dirty="0">
                <a:latin typeface="+mn-lt"/>
                <a:ea typeface="+mn-ea"/>
                <a:cs typeface="+mn-cs"/>
                <a:sym typeface="Arial" panose="020B0604020202020204" pitchFamily="34" charset="0"/>
              </a:rPr>
              <a:t>元，挂号件每公斤</a:t>
            </a:r>
            <a:r>
              <a:rPr lang="en-US" altLang="zh-CN" sz="3200" dirty="0">
                <a:latin typeface="+mn-lt"/>
                <a:ea typeface="+mn-ea"/>
                <a:cs typeface="+mn-cs"/>
                <a:sym typeface="Arial" panose="020B0604020202020204" pitchFamily="34" charset="0"/>
              </a:rPr>
              <a:t>3.5</a:t>
            </a:r>
            <a:r>
              <a:rPr lang="zh-CN" altLang="en-US" sz="3200" dirty="0">
                <a:latin typeface="+mn-lt"/>
                <a:ea typeface="+mn-ea"/>
                <a:cs typeface="+mn-cs"/>
                <a:sym typeface="Arial" panose="020B0604020202020204" pitchFamily="34" charset="0"/>
              </a:rPr>
              <a:t>；</a:t>
            </a:r>
            <a:endParaRPr lang="zh-CN" altLang="en-US" sz="3200" dirty="0">
              <a:latin typeface="+mn-lt"/>
              <a:ea typeface="+mn-ea"/>
              <a:cs typeface="+mn-cs"/>
              <a:sym typeface="Arial" panose="020B0604020202020204" pitchFamily="34" charset="0"/>
            </a:endParaRPr>
          </a:p>
          <a:p>
            <a:pPr marL="342900" indent="-342900" algn="l" defTabSz="0" eaLnBrk="1" hangingPunct="1">
              <a:buSzPct val="75000"/>
              <a:buChar char="p"/>
            </a:pPr>
            <a:r>
              <a:rPr lang="zh-CN" altLang="en-US" sz="3200" dirty="0">
                <a:latin typeface="+mn-lt"/>
                <a:ea typeface="+mn-ea"/>
                <a:cs typeface="+mn-cs"/>
                <a:sym typeface="Arial" panose="020B0604020202020204" pitchFamily="34" charset="0"/>
              </a:rPr>
              <a:t>若重量（</a:t>
            </a:r>
            <a:r>
              <a:rPr lang="en-US" altLang="zh-CN" sz="3200" dirty="0">
                <a:latin typeface="+mn-lt"/>
                <a:ea typeface="+mn-ea"/>
                <a:cs typeface="+mn-cs"/>
                <a:sym typeface="Arial" panose="020B0604020202020204" pitchFamily="34" charset="0"/>
              </a:rPr>
              <a:t>W</a:t>
            </a:r>
            <a:r>
              <a:rPr lang="zh-CN" altLang="en-US" sz="3200" dirty="0">
                <a:latin typeface="+mn-lt"/>
                <a:ea typeface="+mn-ea"/>
                <a:cs typeface="+mn-cs"/>
                <a:sym typeface="Arial" panose="020B0604020202020204" pitchFamily="34" charset="0"/>
              </a:rPr>
              <a:t>）大于</a:t>
            </a:r>
            <a:r>
              <a:rPr lang="en-US" altLang="zh-CN" sz="3200" dirty="0">
                <a:latin typeface="+mn-lt"/>
                <a:ea typeface="+mn-ea"/>
                <a:cs typeface="+mn-cs"/>
                <a:sym typeface="Arial" panose="020B0604020202020204" pitchFamily="34" charset="0"/>
              </a:rPr>
              <a:t>30</a:t>
            </a:r>
            <a:r>
              <a:rPr lang="zh-CN" altLang="en-US" sz="3200" dirty="0">
                <a:latin typeface="+mn-lt"/>
                <a:ea typeface="+mn-ea"/>
                <a:cs typeface="+mn-cs"/>
                <a:sym typeface="Arial" panose="020B0604020202020204" pitchFamily="34" charset="0"/>
              </a:rPr>
              <a:t>公斤，超重部分每公斤加收</a:t>
            </a:r>
            <a:r>
              <a:rPr lang="en-US" altLang="zh-CN" sz="3200" dirty="0">
                <a:latin typeface="+mn-lt"/>
                <a:ea typeface="+mn-ea"/>
                <a:cs typeface="+mn-cs"/>
                <a:sym typeface="Arial" panose="020B0604020202020204" pitchFamily="34" charset="0"/>
              </a:rPr>
              <a:t>0.5</a:t>
            </a:r>
            <a:r>
              <a:rPr lang="zh-CN" altLang="en-US" sz="3200" dirty="0">
                <a:latin typeface="+mn-lt"/>
                <a:ea typeface="+mn-ea"/>
                <a:cs typeface="+mn-cs"/>
                <a:sym typeface="Arial" panose="020B0604020202020204" pitchFamily="34" charset="0"/>
              </a:rPr>
              <a:t>元。</a:t>
            </a:r>
            <a:endParaRPr lang="zh-CN" altLang="en-US" dirty="0">
              <a:latin typeface="+mn-lt"/>
              <a:ea typeface="+mn-ea"/>
              <a:cs typeface="+mn-cs"/>
              <a:sym typeface="Arial" panose="020B0604020202020204" pitchFamily="34"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6370"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86371" name="Rectangle 2"/>
          <p:cNvSpPr>
            <a:spLocks noGrp="1"/>
          </p:cNvSpPr>
          <p:nvPr>
            <p:ph type="ctrTitle"/>
          </p:nvPr>
        </p:nvSpPr>
        <p:spPr>
          <a:xfrm>
            <a:off x="2916238" y="88900"/>
            <a:ext cx="6227762" cy="765175"/>
          </a:xfrm>
        </p:spPr>
        <p:txBody>
          <a:bodyPr vert="horz" wrap="square" lIns="91440" tIns="45720" rIns="91440" bIns="45720" anchor="ctr"/>
          <a:lstStyle/>
          <a:p>
            <a:pPr eaLnBrk="1" hangingPunct="1">
              <a:buClrTx/>
              <a:buSzTx/>
              <a:buFontTx/>
            </a:pPr>
            <a:r>
              <a:rPr lang="en-US" altLang="zh-CN" sz="3400" dirty="0"/>
              <a:t>4. </a:t>
            </a:r>
            <a:r>
              <a:rPr lang="en-US" altLang="zh-CN" sz="3400" dirty="0">
                <a:solidFill>
                  <a:srgbClr val="0000FF"/>
                </a:solidFill>
              </a:rPr>
              <a:t>IPO</a:t>
            </a:r>
            <a:r>
              <a:rPr lang="zh-CN" altLang="en-US" sz="3400" dirty="0">
                <a:solidFill>
                  <a:srgbClr val="0000FF"/>
                </a:solidFill>
              </a:rPr>
              <a:t>图</a:t>
            </a:r>
            <a:r>
              <a:rPr lang="zh-CN" altLang="en-US" sz="3400" dirty="0"/>
              <a:t>  输入</a:t>
            </a:r>
            <a:r>
              <a:rPr lang="en-US" altLang="zh-CN" sz="3400" dirty="0"/>
              <a:t>/</a:t>
            </a:r>
            <a:r>
              <a:rPr lang="zh-CN" altLang="en-US" sz="3400" dirty="0"/>
              <a:t>处理</a:t>
            </a:r>
            <a:r>
              <a:rPr lang="en-US" altLang="zh-CN" sz="3400" dirty="0"/>
              <a:t>/</a:t>
            </a:r>
            <a:r>
              <a:rPr lang="zh-CN" altLang="en-US" sz="3400" dirty="0"/>
              <a:t>输出图</a:t>
            </a:r>
            <a:r>
              <a:rPr lang="en-US" altLang="zh-CN" sz="3400" dirty="0"/>
              <a:t>[1/2]</a:t>
            </a:r>
            <a:endParaRPr lang="zh-CN" altLang="en-US" dirty="0"/>
          </a:p>
        </p:txBody>
      </p:sp>
      <p:sp>
        <p:nvSpPr>
          <p:cNvPr id="176132" name="Rectangle 3"/>
          <p:cNvSpPr>
            <a:spLocks noGrp="1"/>
          </p:cNvSpPr>
          <p:nvPr>
            <p:ph type="subTitle" idx="1"/>
          </p:nvPr>
        </p:nvSpPr>
        <p:spPr>
          <a:xfrm>
            <a:off x="468313" y="1052513"/>
            <a:ext cx="8229600" cy="5073650"/>
          </a:xfrm>
        </p:spPr>
        <p:txBody>
          <a:bodyPr vert="horz" wrap="square" lIns="91440" tIns="45720" rIns="91440" bIns="45720" anchor="t"/>
          <a:lstStyle/>
          <a:p>
            <a:pPr marL="742950" lvl="1" indent="-285750" algn="l" defTabSz="0" eaLnBrk="1" hangingPunct="1">
              <a:buSzPct val="75000"/>
              <a:buChar char="n"/>
            </a:pPr>
            <a:r>
              <a:rPr lang="zh-CN" altLang="en-US" dirty="0">
                <a:latin typeface="+mn-lt"/>
                <a:ea typeface="+mn-ea"/>
                <a:sym typeface="Arial" panose="020B0604020202020204" pitchFamily="34" charset="0"/>
              </a:rPr>
              <a:t>表示输入、加工处理与输出的关系。</a:t>
            </a:r>
            <a:endParaRPr lang="zh-CN" altLang="en-US" dirty="0">
              <a:latin typeface="+mn-lt"/>
              <a:ea typeface="+mn-ea"/>
              <a:sym typeface="Arial" panose="020B0604020202020204" pitchFamily="34" charset="0"/>
            </a:endParaRPr>
          </a:p>
        </p:txBody>
      </p:sp>
      <p:sp>
        <p:nvSpPr>
          <p:cNvPr id="176133" name="Rectangle 4"/>
          <p:cNvSpPr/>
          <p:nvPr/>
        </p:nvSpPr>
        <p:spPr>
          <a:xfrm>
            <a:off x="609600" y="2528888"/>
            <a:ext cx="1752600" cy="2957512"/>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chemeClr val="bg2"/>
              </a:solidFill>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76134" name="Rectangle 5"/>
          <p:cNvSpPr/>
          <p:nvPr/>
        </p:nvSpPr>
        <p:spPr>
          <a:xfrm>
            <a:off x="3581400" y="2528888"/>
            <a:ext cx="1752600" cy="2957512"/>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76135" name="Rectangle 6"/>
          <p:cNvSpPr/>
          <p:nvPr/>
        </p:nvSpPr>
        <p:spPr>
          <a:xfrm>
            <a:off x="6553200" y="2528888"/>
            <a:ext cx="1752600" cy="2957512"/>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76136" name="Text Box 7"/>
          <p:cNvSpPr/>
          <p:nvPr/>
        </p:nvSpPr>
        <p:spPr>
          <a:xfrm>
            <a:off x="3581400" y="1828800"/>
            <a:ext cx="1752600" cy="457200"/>
          </a:xfrm>
          <a:prstGeom prst="rect">
            <a:avLst/>
          </a:prstGeom>
          <a:solidFill>
            <a:srgbClr val="FF0000"/>
          </a:solidFill>
          <a:ln w="9525">
            <a:noFill/>
          </a:ln>
        </p:spPr>
        <p:txBody>
          <a:bodyPr anchor="t">
            <a:spAutoFit/>
          </a:bodyPr>
          <a:lstStyle/>
          <a:p>
            <a:pPr eaLnBrk="0" hangingPunct="0">
              <a:spcBef>
                <a:spcPct val="50000"/>
              </a:spcBef>
            </a:pPr>
            <a:r>
              <a:rPr lang="zh-CN" altLang="en-US" sz="24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主要的处理</a:t>
            </a:r>
            <a:endParaRPr lang="zh-CN" altLang="en-US" dirty="0">
              <a:latin typeface="Arial" panose="020B0604020202020204" pitchFamily="34" charset="0"/>
              <a:ea typeface="宋体" panose="02010600030101010101" pitchFamily="2" charset="-122"/>
            </a:endParaRPr>
          </a:p>
        </p:txBody>
      </p:sp>
      <p:sp>
        <p:nvSpPr>
          <p:cNvPr id="176137" name="Text Box 8"/>
          <p:cNvSpPr/>
          <p:nvPr/>
        </p:nvSpPr>
        <p:spPr>
          <a:xfrm>
            <a:off x="6553200" y="3200400"/>
            <a:ext cx="1676400" cy="457200"/>
          </a:xfrm>
          <a:prstGeom prst="rect">
            <a:avLst/>
          </a:prstGeom>
          <a:noFill/>
          <a:ln w="9525">
            <a:noFill/>
          </a:ln>
        </p:spPr>
        <p:txBody>
          <a:bodyPr anchor="t">
            <a:spAutoFit/>
          </a:bodyPr>
          <a:lstStyle/>
          <a:p>
            <a:pPr algn="ctr" eaLnBrk="0" hangingPunct="0">
              <a:spcBef>
                <a:spcPct val="50000"/>
              </a:spcBef>
            </a:pPr>
            <a:r>
              <a:rPr lang="zh-CN" altLang="en-US" sz="2400" b="1" dirty="0">
                <a:solidFill>
                  <a:srgbClr val="CC0000"/>
                </a:solidFill>
                <a:latin typeface="Arial" panose="020B0604020202020204" pitchFamily="34" charset="0"/>
                <a:ea typeface="黑体" panose="02010609060101010101" pitchFamily="49" charset="-122"/>
              </a:rPr>
              <a:t>输出数据</a:t>
            </a:r>
            <a:r>
              <a:rPr lang="en-US" altLang="zh-CN" sz="2400" b="1" dirty="0">
                <a:solidFill>
                  <a:srgbClr val="CC0000"/>
                </a:solidFill>
                <a:latin typeface="Arial" panose="020B0604020202020204" pitchFamily="34" charset="0"/>
                <a:ea typeface="黑体" panose="02010609060101010101" pitchFamily="49" charset="-122"/>
              </a:rPr>
              <a:t>1</a:t>
            </a:r>
            <a:endParaRPr lang="zh-CN" altLang="en-US" dirty="0">
              <a:latin typeface="Arial" panose="020B0604020202020204" pitchFamily="34" charset="0"/>
              <a:ea typeface="宋体" panose="02010600030101010101" pitchFamily="2" charset="-122"/>
            </a:endParaRPr>
          </a:p>
        </p:txBody>
      </p:sp>
      <p:sp>
        <p:nvSpPr>
          <p:cNvPr id="176138" name="AutoShape 9"/>
          <p:cNvSpPr/>
          <p:nvPr/>
        </p:nvSpPr>
        <p:spPr>
          <a:xfrm>
            <a:off x="2362200" y="3290888"/>
            <a:ext cx="1219200" cy="304800"/>
          </a:xfrm>
          <a:prstGeom prst="rightArrow">
            <a:avLst>
              <a:gd name="adj1" fmla="val 50000"/>
              <a:gd name="adj2" fmla="val 100000"/>
            </a:avLst>
          </a:prstGeom>
          <a:solidFill>
            <a:srgbClr val="99CCFF"/>
          </a:solid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76139" name="AutoShape 10"/>
          <p:cNvSpPr/>
          <p:nvPr/>
        </p:nvSpPr>
        <p:spPr>
          <a:xfrm>
            <a:off x="5334000" y="3214688"/>
            <a:ext cx="1219200" cy="304800"/>
          </a:xfrm>
          <a:prstGeom prst="rightArrow">
            <a:avLst>
              <a:gd name="adj1" fmla="val 50000"/>
              <a:gd name="adj2" fmla="val 100000"/>
            </a:avLst>
          </a:prstGeom>
          <a:solidFill>
            <a:srgbClr val="99CCFF"/>
          </a:solid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76140" name="Text Box 11"/>
          <p:cNvSpPr/>
          <p:nvPr/>
        </p:nvSpPr>
        <p:spPr>
          <a:xfrm>
            <a:off x="719138" y="3189288"/>
            <a:ext cx="1524000" cy="457200"/>
          </a:xfrm>
          <a:prstGeom prst="rect">
            <a:avLst/>
          </a:prstGeom>
          <a:noFill/>
          <a:ln w="9525">
            <a:noFill/>
          </a:ln>
        </p:spPr>
        <p:txBody>
          <a:bodyPr anchor="t">
            <a:spAutoFit/>
          </a:bodyPr>
          <a:lstStyle/>
          <a:p>
            <a:pPr eaLnBrk="0" hangingPunct="0">
              <a:spcBef>
                <a:spcPct val="50000"/>
              </a:spcBef>
            </a:pPr>
            <a:r>
              <a:rPr lang="zh-CN" altLang="en-US" sz="2400" b="1" dirty="0">
                <a:solidFill>
                  <a:srgbClr val="CC0000"/>
                </a:solidFill>
                <a:latin typeface="Arial" panose="020B0604020202020204" pitchFamily="34" charset="0"/>
                <a:ea typeface="黑体" panose="02010609060101010101" pitchFamily="49" charset="-122"/>
              </a:rPr>
              <a:t>输入数据</a:t>
            </a:r>
            <a:endParaRPr lang="zh-CN" altLang="en-US" dirty="0">
              <a:latin typeface="Arial" panose="020B0604020202020204" pitchFamily="34" charset="0"/>
              <a:ea typeface="宋体" panose="02010600030101010101" pitchFamily="2" charset="-122"/>
            </a:endParaRPr>
          </a:p>
        </p:txBody>
      </p:sp>
      <p:sp>
        <p:nvSpPr>
          <p:cNvPr id="176141" name="Text Box 12"/>
          <p:cNvSpPr/>
          <p:nvPr/>
        </p:nvSpPr>
        <p:spPr>
          <a:xfrm>
            <a:off x="3581400" y="3214688"/>
            <a:ext cx="1752600" cy="457200"/>
          </a:xfrm>
          <a:prstGeom prst="rect">
            <a:avLst/>
          </a:prstGeom>
          <a:noFill/>
          <a:ln w="9525">
            <a:noFill/>
          </a:ln>
        </p:spPr>
        <p:txBody>
          <a:bodyPr anchor="t">
            <a:spAutoFit/>
          </a:bodyPr>
          <a:lstStyle/>
          <a:p>
            <a:pPr algn="ctr" eaLnBrk="0" hangingPunct="0">
              <a:spcBef>
                <a:spcPct val="50000"/>
              </a:spcBef>
            </a:pPr>
            <a:r>
              <a:rPr lang="zh-CN" altLang="en-US" sz="2400" b="1" dirty="0">
                <a:solidFill>
                  <a:srgbClr val="CC0000"/>
                </a:solidFill>
                <a:latin typeface="Arial" panose="020B0604020202020204" pitchFamily="34" charset="0"/>
                <a:ea typeface="黑体" panose="02010609060101010101" pitchFamily="49" charset="-122"/>
              </a:rPr>
              <a:t>处理</a:t>
            </a:r>
            <a:r>
              <a:rPr lang="en-US" altLang="zh-CN" sz="2400" b="1" dirty="0">
                <a:solidFill>
                  <a:srgbClr val="CC0000"/>
                </a:solidFill>
                <a:latin typeface="Arial" panose="020B0604020202020204" pitchFamily="34" charset="0"/>
                <a:ea typeface="黑体" panose="02010609060101010101" pitchFamily="49" charset="-122"/>
              </a:rPr>
              <a:t>1</a:t>
            </a:r>
            <a:endParaRPr lang="zh-CN" altLang="en-US" dirty="0">
              <a:latin typeface="Arial" panose="020B0604020202020204" pitchFamily="34" charset="0"/>
              <a:ea typeface="宋体" panose="02010600030101010101" pitchFamily="2" charset="-122"/>
            </a:endParaRPr>
          </a:p>
        </p:txBody>
      </p:sp>
      <p:sp>
        <p:nvSpPr>
          <p:cNvPr id="176142" name="Text Box 13"/>
          <p:cNvSpPr/>
          <p:nvPr/>
        </p:nvSpPr>
        <p:spPr>
          <a:xfrm>
            <a:off x="3581400" y="4738688"/>
            <a:ext cx="1752600" cy="457200"/>
          </a:xfrm>
          <a:prstGeom prst="rect">
            <a:avLst/>
          </a:prstGeom>
          <a:noFill/>
          <a:ln w="9525">
            <a:noFill/>
          </a:ln>
        </p:spPr>
        <p:txBody>
          <a:bodyPr anchor="t">
            <a:spAutoFit/>
          </a:bodyPr>
          <a:lstStyle/>
          <a:p>
            <a:pPr algn="ctr" eaLnBrk="0" hangingPunct="0">
              <a:spcBef>
                <a:spcPct val="50000"/>
              </a:spcBef>
            </a:pPr>
            <a:r>
              <a:rPr lang="zh-CN" altLang="en-US" sz="2400" b="1" dirty="0">
                <a:solidFill>
                  <a:srgbClr val="CC0000"/>
                </a:solidFill>
                <a:latin typeface="Arial" panose="020B0604020202020204" pitchFamily="34" charset="0"/>
                <a:ea typeface="黑体" panose="02010609060101010101" pitchFamily="49" charset="-122"/>
              </a:rPr>
              <a:t>处理</a:t>
            </a:r>
            <a:r>
              <a:rPr lang="en-US" altLang="zh-CN" sz="2400" b="1" dirty="0">
                <a:solidFill>
                  <a:srgbClr val="CC0000"/>
                </a:solidFill>
                <a:latin typeface="Arial" panose="020B0604020202020204" pitchFamily="34" charset="0"/>
                <a:ea typeface="黑体" panose="02010609060101010101" pitchFamily="49" charset="-122"/>
              </a:rPr>
              <a:t>2</a:t>
            </a:r>
            <a:endParaRPr lang="zh-CN" altLang="en-US" dirty="0">
              <a:latin typeface="Arial" panose="020B0604020202020204" pitchFamily="34" charset="0"/>
              <a:ea typeface="宋体" panose="02010600030101010101" pitchFamily="2" charset="-122"/>
            </a:endParaRPr>
          </a:p>
        </p:txBody>
      </p:sp>
      <p:sp>
        <p:nvSpPr>
          <p:cNvPr id="176143" name="Text Box 14"/>
          <p:cNvSpPr/>
          <p:nvPr/>
        </p:nvSpPr>
        <p:spPr>
          <a:xfrm>
            <a:off x="6629400" y="4648200"/>
            <a:ext cx="1676400" cy="457200"/>
          </a:xfrm>
          <a:prstGeom prst="rect">
            <a:avLst/>
          </a:prstGeom>
          <a:noFill/>
          <a:ln w="9525">
            <a:noFill/>
          </a:ln>
        </p:spPr>
        <p:txBody>
          <a:bodyPr anchor="t">
            <a:spAutoFit/>
          </a:bodyPr>
          <a:lstStyle/>
          <a:p>
            <a:pPr algn="ctr" eaLnBrk="0" hangingPunct="0">
              <a:spcBef>
                <a:spcPct val="50000"/>
              </a:spcBef>
            </a:pPr>
            <a:r>
              <a:rPr lang="zh-CN" altLang="en-US" sz="2400" b="1" dirty="0">
                <a:solidFill>
                  <a:srgbClr val="CC0000"/>
                </a:solidFill>
                <a:latin typeface="Arial" panose="020B0604020202020204" pitchFamily="34" charset="0"/>
                <a:ea typeface="黑体" panose="02010609060101010101" pitchFamily="49" charset="-122"/>
              </a:rPr>
              <a:t>输出数据</a:t>
            </a:r>
            <a:r>
              <a:rPr lang="en-US" altLang="zh-CN" sz="2400" b="1" dirty="0">
                <a:solidFill>
                  <a:srgbClr val="CC0000"/>
                </a:solidFill>
                <a:latin typeface="Arial" panose="020B0604020202020204" pitchFamily="34" charset="0"/>
                <a:ea typeface="黑体" panose="02010609060101010101" pitchFamily="49" charset="-122"/>
              </a:rPr>
              <a:t>2</a:t>
            </a:r>
            <a:endParaRPr lang="zh-CN" altLang="en-US" dirty="0">
              <a:latin typeface="Arial" panose="020B0604020202020204" pitchFamily="34" charset="0"/>
              <a:ea typeface="宋体" panose="02010600030101010101" pitchFamily="2" charset="-122"/>
            </a:endParaRPr>
          </a:p>
        </p:txBody>
      </p:sp>
      <p:sp>
        <p:nvSpPr>
          <p:cNvPr id="176144" name="AutoShape 15"/>
          <p:cNvSpPr/>
          <p:nvPr/>
        </p:nvSpPr>
        <p:spPr>
          <a:xfrm>
            <a:off x="5334000" y="4814888"/>
            <a:ext cx="1219200" cy="304800"/>
          </a:xfrm>
          <a:prstGeom prst="rightArrow">
            <a:avLst>
              <a:gd name="adj1" fmla="val 50000"/>
              <a:gd name="adj2" fmla="val 100000"/>
            </a:avLst>
          </a:prstGeom>
          <a:solidFill>
            <a:srgbClr val="99CCFF"/>
          </a:solid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76145" name="AutoShape 16"/>
          <p:cNvSpPr/>
          <p:nvPr/>
        </p:nvSpPr>
        <p:spPr>
          <a:xfrm rot="7566183">
            <a:off x="4862513" y="4052888"/>
            <a:ext cx="2119312" cy="261937"/>
          </a:xfrm>
          <a:prstGeom prst="rightArrow">
            <a:avLst>
              <a:gd name="adj1" fmla="val 38861"/>
              <a:gd name="adj2" fmla="val 148520"/>
            </a:avLst>
          </a:prstGeom>
          <a:solidFill>
            <a:srgbClr val="FF9900"/>
          </a:solidFill>
          <a:ln w="9525" cap="flat" cmpd="sng">
            <a:solidFill>
              <a:srgbClr val="FF9966"/>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76146" name="Text Box 17"/>
          <p:cNvSpPr/>
          <p:nvPr/>
        </p:nvSpPr>
        <p:spPr>
          <a:xfrm>
            <a:off x="990600" y="4038600"/>
            <a:ext cx="6705600" cy="457200"/>
          </a:xfrm>
          <a:prstGeom prst="rect">
            <a:avLst/>
          </a:prstGeom>
          <a:solidFill>
            <a:srgbClr val="FF0000"/>
          </a:solidFill>
          <a:ln w="9525">
            <a:noFill/>
          </a:ln>
        </p:spPr>
        <p:txBody>
          <a:bodyPr anchor="t">
            <a:spAutoFit/>
          </a:bodyPr>
          <a:lstStyle/>
          <a:p>
            <a:pPr algn="ctr" eaLnBrk="0" hangingPunct="0">
              <a:spcBef>
                <a:spcPct val="50000"/>
              </a:spcBef>
            </a:pPr>
            <a:r>
              <a:rPr lang="zh-CN" altLang="en-US" sz="24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处理框中列出处理的次序暗示了执行的顺序</a:t>
            </a:r>
            <a:endParaRPr lang="zh-CN" altLang="en-US" dirty="0">
              <a:latin typeface="Arial" panose="020B0604020202020204" pitchFamily="34" charset="0"/>
              <a:ea typeface="宋体" panose="02010600030101010101" pitchFamily="2" charset="-122"/>
            </a:endParaRPr>
          </a:p>
        </p:txBody>
      </p:sp>
      <p:sp>
        <p:nvSpPr>
          <p:cNvPr id="176147" name="Rectangle 18"/>
          <p:cNvSpPr/>
          <p:nvPr/>
        </p:nvSpPr>
        <p:spPr>
          <a:xfrm>
            <a:off x="304800" y="5791200"/>
            <a:ext cx="8534400" cy="457200"/>
          </a:xfrm>
          <a:prstGeom prst="rect">
            <a:avLst/>
          </a:prstGeom>
          <a:solidFill>
            <a:srgbClr val="FF0000"/>
          </a:solidFill>
          <a:ln w="9525">
            <a:noFill/>
          </a:ln>
        </p:spPr>
        <p:txBody>
          <a:bodyPr anchor="t">
            <a:spAutoFit/>
          </a:bodyPr>
          <a:lstStyle/>
          <a:p>
            <a:pPr algn="ctr" eaLnBrk="0" hangingPunct="0">
              <a:spcBef>
                <a:spcPct val="50000"/>
              </a:spcBef>
            </a:pPr>
            <a:r>
              <a:rPr lang="zh-CN" altLang="en-US" sz="24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描述如何把输入数据流输出数据流；</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76132">
                                            <p:txEl>
                                              <p:pRg st="0" end="0"/>
                                            </p:txEl>
                                          </p:spTgt>
                                        </p:tgtEl>
                                        <p:attrNameLst>
                                          <p:attrName>style.visibility</p:attrName>
                                        </p:attrNameLst>
                                      </p:cBhvr>
                                      <p:to>
                                        <p:strVal val="visible"/>
                                      </p:to>
                                    </p:set>
                                    <p:animEffect filter="strips(downRight)">
                                      <p:cBhvr>
                                        <p:cTn id="7" dur="500"/>
                                        <p:tgtEl>
                                          <p:spTgt spid="176132">
                                            <p:txEl>
                                              <p:pRg st="0" end="0"/>
                                            </p:txEl>
                                          </p:spTgt>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76147"/>
                                        </p:tgtEl>
                                        <p:attrNameLst>
                                          <p:attrName>style.visibility</p:attrName>
                                        </p:attrNameLst>
                                      </p:cBhvr>
                                      <p:to>
                                        <p:strVal val="visible"/>
                                      </p:to>
                                    </p:set>
                                    <p:anim calcmode="lin" valueType="num">
                                      <p:cBhvr>
                                        <p:cTn id="10" dur="500" fill="hold"/>
                                        <p:tgtEl>
                                          <p:spTgt spid="176147"/>
                                        </p:tgtEl>
                                        <p:attrNameLst>
                                          <p:attrName>ppt_x</p:attrName>
                                        </p:attrNameLst>
                                      </p:cBhvr>
                                      <p:tavLst>
                                        <p:tav tm="0">
                                          <p:val>
                                            <p:strVal val="#ppt_x"/>
                                          </p:val>
                                        </p:tav>
                                        <p:tav tm="100000">
                                          <p:val>
                                            <p:strVal val="#ppt_x"/>
                                          </p:val>
                                        </p:tav>
                                      </p:tavLst>
                                    </p:anim>
                                    <p:anim calcmode="lin" valueType="num">
                                      <p:cBhvr>
                                        <p:cTn id="11" dur="500" fill="hold"/>
                                        <p:tgtEl>
                                          <p:spTgt spid="176147"/>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176133"/>
                                        </p:tgtEl>
                                        <p:attrNameLst>
                                          <p:attrName>style.visibility</p:attrName>
                                        </p:attrNameLst>
                                      </p:cBhvr>
                                      <p:to>
                                        <p:strVal val="visible"/>
                                      </p:to>
                                    </p:set>
                                    <p:animEffect filter="strips(downRight)">
                                      <p:cBhvr>
                                        <p:cTn id="16" dur="500"/>
                                        <p:tgtEl>
                                          <p:spTgt spid="176133"/>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176140"/>
                                        </p:tgtEl>
                                        <p:attrNameLst>
                                          <p:attrName>style.visibility</p:attrName>
                                        </p:attrNameLst>
                                      </p:cBhvr>
                                      <p:to>
                                        <p:strVal val="visible"/>
                                      </p:to>
                                    </p:set>
                                    <p:animEffect filter="strips(downRight)">
                                      <p:cBhvr>
                                        <p:cTn id="21" dur="500"/>
                                        <p:tgtEl>
                                          <p:spTgt spid="176140"/>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176136"/>
                                        </p:tgtEl>
                                        <p:attrNameLst>
                                          <p:attrName>style.visibility</p:attrName>
                                        </p:attrNameLst>
                                      </p:cBhvr>
                                      <p:to>
                                        <p:strVal val="visible"/>
                                      </p:to>
                                    </p:set>
                                    <p:animEffect filter="strips(downRight)">
                                      <p:cBhvr>
                                        <p:cTn id="26" dur="500"/>
                                        <p:tgtEl>
                                          <p:spTgt spid="176136"/>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grpId="1" nodeType="clickEffect">
                                  <p:stCondLst>
                                    <p:cond delay="0"/>
                                  </p:stCondLst>
                                  <p:childTnLst>
                                    <p:set>
                                      <p:cBhvr>
                                        <p:cTn id="30" dur="1" fill="hold">
                                          <p:stCondLst>
                                            <p:cond delay="0"/>
                                          </p:stCondLst>
                                        </p:cTn>
                                        <p:tgtEl>
                                          <p:spTgt spid="176134"/>
                                        </p:tgtEl>
                                        <p:attrNameLst>
                                          <p:attrName>style.visibility</p:attrName>
                                        </p:attrNameLst>
                                      </p:cBhvr>
                                      <p:to>
                                        <p:strVal val="visible"/>
                                      </p:to>
                                    </p:set>
                                    <p:animEffect filter="strips(downRight)">
                                      <p:cBhvr>
                                        <p:cTn id="31" dur="500"/>
                                        <p:tgtEl>
                                          <p:spTgt spid="176134"/>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176141"/>
                                        </p:tgtEl>
                                        <p:attrNameLst>
                                          <p:attrName>style.visibility</p:attrName>
                                        </p:attrNameLst>
                                      </p:cBhvr>
                                      <p:to>
                                        <p:strVal val="visible"/>
                                      </p:to>
                                    </p:set>
                                    <p:animEffect filter="strips(downRight)">
                                      <p:cBhvr>
                                        <p:cTn id="36" dur="500"/>
                                        <p:tgtEl>
                                          <p:spTgt spid="176141"/>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6" fill="hold" grpId="0" nodeType="clickEffect">
                                  <p:stCondLst>
                                    <p:cond delay="0"/>
                                  </p:stCondLst>
                                  <p:childTnLst>
                                    <p:set>
                                      <p:cBhvr>
                                        <p:cTn id="40" dur="1" fill="hold">
                                          <p:stCondLst>
                                            <p:cond delay="0"/>
                                          </p:stCondLst>
                                        </p:cTn>
                                        <p:tgtEl>
                                          <p:spTgt spid="176142"/>
                                        </p:tgtEl>
                                        <p:attrNameLst>
                                          <p:attrName>style.visibility</p:attrName>
                                        </p:attrNameLst>
                                      </p:cBhvr>
                                      <p:to>
                                        <p:strVal val="visible"/>
                                      </p:to>
                                    </p:set>
                                    <p:animEffect filter="strips(downRight)">
                                      <p:cBhvr>
                                        <p:cTn id="41" dur="500"/>
                                        <p:tgtEl>
                                          <p:spTgt spid="176142"/>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grpId="0" nodeType="clickEffect">
                                  <p:stCondLst>
                                    <p:cond delay="0"/>
                                  </p:stCondLst>
                                  <p:childTnLst>
                                    <p:set>
                                      <p:cBhvr>
                                        <p:cTn id="45" dur="1" fill="hold">
                                          <p:stCondLst>
                                            <p:cond delay="0"/>
                                          </p:stCondLst>
                                        </p:cTn>
                                        <p:tgtEl>
                                          <p:spTgt spid="176146"/>
                                        </p:tgtEl>
                                        <p:attrNameLst>
                                          <p:attrName>style.visibility</p:attrName>
                                        </p:attrNameLst>
                                      </p:cBhvr>
                                      <p:to>
                                        <p:strVal val="visible"/>
                                      </p:to>
                                    </p:set>
                                    <p:animEffect filter="strips(downRight)">
                                      <p:cBhvr>
                                        <p:cTn id="46" dur="500"/>
                                        <p:tgtEl>
                                          <p:spTgt spid="176146"/>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6" fill="hold" grpId="0" nodeType="clickEffect">
                                  <p:stCondLst>
                                    <p:cond delay="0"/>
                                  </p:stCondLst>
                                  <p:childTnLst>
                                    <p:set>
                                      <p:cBhvr>
                                        <p:cTn id="50" dur="1" fill="hold">
                                          <p:stCondLst>
                                            <p:cond delay="0"/>
                                          </p:stCondLst>
                                        </p:cTn>
                                        <p:tgtEl>
                                          <p:spTgt spid="176135"/>
                                        </p:tgtEl>
                                        <p:attrNameLst>
                                          <p:attrName>style.visibility</p:attrName>
                                        </p:attrNameLst>
                                      </p:cBhvr>
                                      <p:to>
                                        <p:strVal val="visible"/>
                                      </p:to>
                                    </p:set>
                                    <p:animEffect filter="strips(downRight)">
                                      <p:cBhvr>
                                        <p:cTn id="51" dur="500"/>
                                        <p:tgtEl>
                                          <p:spTgt spid="176135"/>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6" fill="hold" grpId="0" nodeType="clickEffect">
                                  <p:stCondLst>
                                    <p:cond delay="0"/>
                                  </p:stCondLst>
                                  <p:childTnLst>
                                    <p:set>
                                      <p:cBhvr>
                                        <p:cTn id="55" dur="1" fill="hold">
                                          <p:stCondLst>
                                            <p:cond delay="0"/>
                                          </p:stCondLst>
                                        </p:cTn>
                                        <p:tgtEl>
                                          <p:spTgt spid="176137"/>
                                        </p:tgtEl>
                                        <p:attrNameLst>
                                          <p:attrName>style.visibility</p:attrName>
                                        </p:attrNameLst>
                                      </p:cBhvr>
                                      <p:to>
                                        <p:strVal val="visible"/>
                                      </p:to>
                                    </p:set>
                                    <p:animEffect filter="strips(downRight)">
                                      <p:cBhvr>
                                        <p:cTn id="56" dur="500"/>
                                        <p:tgtEl>
                                          <p:spTgt spid="176137"/>
                                        </p:tgtEl>
                                      </p:cBhvr>
                                    </p:animEffect>
                                  </p:childTnLst>
                                </p:cTn>
                              </p:par>
                            </p:childTnLst>
                          </p:cTn>
                        </p:par>
                      </p:childTnLst>
                    </p:cTn>
                  </p:par>
                  <p:par>
                    <p:cTn id="57" fill="hold">
                      <p:stCondLst>
                        <p:cond delay="indefinite"/>
                      </p:stCondLst>
                      <p:childTnLst>
                        <p:par>
                          <p:cTn id="58" fill="hold">
                            <p:stCondLst>
                              <p:cond delay="0"/>
                            </p:stCondLst>
                            <p:childTnLst>
                              <p:par>
                                <p:cTn id="59" presetID="18" presetClass="entr" presetSubtype="6" fill="hold" grpId="0" nodeType="clickEffect">
                                  <p:stCondLst>
                                    <p:cond delay="0"/>
                                  </p:stCondLst>
                                  <p:childTnLst>
                                    <p:set>
                                      <p:cBhvr>
                                        <p:cTn id="60" dur="1" fill="hold">
                                          <p:stCondLst>
                                            <p:cond delay="0"/>
                                          </p:stCondLst>
                                        </p:cTn>
                                        <p:tgtEl>
                                          <p:spTgt spid="176143"/>
                                        </p:tgtEl>
                                        <p:attrNameLst>
                                          <p:attrName>style.visibility</p:attrName>
                                        </p:attrNameLst>
                                      </p:cBhvr>
                                      <p:to>
                                        <p:strVal val="visible"/>
                                      </p:to>
                                    </p:set>
                                    <p:animEffect filter="strips(downRight)">
                                      <p:cBhvr>
                                        <p:cTn id="61" dur="500"/>
                                        <p:tgtEl>
                                          <p:spTgt spid="176143"/>
                                        </p:tgtEl>
                                      </p:cBhvr>
                                    </p:animEffect>
                                  </p:childTnLst>
                                </p:cTn>
                              </p:par>
                            </p:childTnLst>
                          </p:cTn>
                        </p:par>
                      </p:childTnLst>
                    </p:cTn>
                  </p:par>
                  <p:par>
                    <p:cTn id="62" fill="hold">
                      <p:stCondLst>
                        <p:cond delay="indefinite"/>
                      </p:stCondLst>
                      <p:childTnLst>
                        <p:par>
                          <p:cTn id="63" fill="hold">
                            <p:stCondLst>
                              <p:cond delay="0"/>
                            </p:stCondLst>
                            <p:childTnLst>
                              <p:par>
                                <p:cTn id="64" presetID="18" presetClass="entr" presetSubtype="6" fill="hold" grpId="0" nodeType="clickEffect">
                                  <p:stCondLst>
                                    <p:cond delay="0"/>
                                  </p:stCondLst>
                                  <p:childTnLst>
                                    <p:set>
                                      <p:cBhvr>
                                        <p:cTn id="65" dur="1" fill="hold">
                                          <p:stCondLst>
                                            <p:cond delay="0"/>
                                          </p:stCondLst>
                                        </p:cTn>
                                        <p:tgtEl>
                                          <p:spTgt spid="176138"/>
                                        </p:tgtEl>
                                        <p:attrNameLst>
                                          <p:attrName>style.visibility</p:attrName>
                                        </p:attrNameLst>
                                      </p:cBhvr>
                                      <p:to>
                                        <p:strVal val="visible"/>
                                      </p:to>
                                    </p:set>
                                    <p:animEffect filter="strips(downRight)">
                                      <p:cBhvr>
                                        <p:cTn id="66" dur="500"/>
                                        <p:tgtEl>
                                          <p:spTgt spid="176138"/>
                                        </p:tgtEl>
                                      </p:cBhvr>
                                    </p:animEffect>
                                  </p:childTnLst>
                                </p:cTn>
                              </p:par>
                            </p:childTnLst>
                          </p:cTn>
                        </p:par>
                      </p:childTnLst>
                    </p:cTn>
                  </p:par>
                  <p:par>
                    <p:cTn id="67" fill="hold">
                      <p:stCondLst>
                        <p:cond delay="indefinite"/>
                      </p:stCondLst>
                      <p:childTnLst>
                        <p:par>
                          <p:cTn id="68" fill="hold">
                            <p:stCondLst>
                              <p:cond delay="0"/>
                            </p:stCondLst>
                            <p:childTnLst>
                              <p:par>
                                <p:cTn id="69" presetID="18" presetClass="entr" presetSubtype="6" fill="hold" grpId="0" nodeType="clickEffect">
                                  <p:stCondLst>
                                    <p:cond delay="0"/>
                                  </p:stCondLst>
                                  <p:childTnLst>
                                    <p:set>
                                      <p:cBhvr>
                                        <p:cTn id="70" dur="1" fill="hold">
                                          <p:stCondLst>
                                            <p:cond delay="0"/>
                                          </p:stCondLst>
                                        </p:cTn>
                                        <p:tgtEl>
                                          <p:spTgt spid="176139"/>
                                        </p:tgtEl>
                                        <p:attrNameLst>
                                          <p:attrName>style.visibility</p:attrName>
                                        </p:attrNameLst>
                                      </p:cBhvr>
                                      <p:to>
                                        <p:strVal val="visible"/>
                                      </p:to>
                                    </p:set>
                                    <p:animEffect filter="strips(downRight)">
                                      <p:cBhvr>
                                        <p:cTn id="71" dur="500"/>
                                        <p:tgtEl>
                                          <p:spTgt spid="176139"/>
                                        </p:tgtEl>
                                      </p:cBhvr>
                                    </p:animEffect>
                                  </p:childTnLst>
                                </p:cTn>
                              </p:par>
                            </p:childTnLst>
                          </p:cTn>
                        </p:par>
                      </p:childTnLst>
                    </p:cTn>
                  </p:par>
                  <p:par>
                    <p:cTn id="72" fill="hold">
                      <p:stCondLst>
                        <p:cond delay="indefinite"/>
                      </p:stCondLst>
                      <p:childTnLst>
                        <p:par>
                          <p:cTn id="73" fill="hold">
                            <p:stCondLst>
                              <p:cond delay="0"/>
                            </p:stCondLst>
                            <p:childTnLst>
                              <p:par>
                                <p:cTn id="74" presetID="18" presetClass="entr" presetSubtype="12" fill="hold" grpId="0" nodeType="clickEffect">
                                  <p:stCondLst>
                                    <p:cond delay="0"/>
                                  </p:stCondLst>
                                  <p:childTnLst>
                                    <p:set>
                                      <p:cBhvr>
                                        <p:cTn id="75" dur="1" fill="hold">
                                          <p:stCondLst>
                                            <p:cond delay="0"/>
                                          </p:stCondLst>
                                        </p:cTn>
                                        <p:tgtEl>
                                          <p:spTgt spid="176145"/>
                                        </p:tgtEl>
                                        <p:attrNameLst>
                                          <p:attrName>style.visibility</p:attrName>
                                        </p:attrNameLst>
                                      </p:cBhvr>
                                      <p:to>
                                        <p:strVal val="visible"/>
                                      </p:to>
                                    </p:set>
                                    <p:animEffect filter="strips(downLeft)">
                                      <p:cBhvr>
                                        <p:cTn id="76" dur="500"/>
                                        <p:tgtEl>
                                          <p:spTgt spid="176145"/>
                                        </p:tgtEl>
                                      </p:cBhvr>
                                    </p:animEffect>
                                  </p:childTnLst>
                                </p:cTn>
                              </p:par>
                            </p:childTnLst>
                          </p:cTn>
                        </p:par>
                      </p:childTnLst>
                    </p:cTn>
                  </p:par>
                  <p:par>
                    <p:cTn id="77" fill="hold">
                      <p:stCondLst>
                        <p:cond delay="indefinite"/>
                      </p:stCondLst>
                      <p:childTnLst>
                        <p:par>
                          <p:cTn id="78" fill="hold">
                            <p:stCondLst>
                              <p:cond delay="0"/>
                            </p:stCondLst>
                            <p:childTnLst>
                              <p:par>
                                <p:cTn id="79" presetID="18" presetClass="entr" presetSubtype="6" fill="hold" grpId="0" nodeType="clickEffect">
                                  <p:stCondLst>
                                    <p:cond delay="0"/>
                                  </p:stCondLst>
                                  <p:childTnLst>
                                    <p:set>
                                      <p:cBhvr>
                                        <p:cTn id="80" dur="1" fill="hold">
                                          <p:stCondLst>
                                            <p:cond delay="0"/>
                                          </p:stCondLst>
                                        </p:cTn>
                                        <p:tgtEl>
                                          <p:spTgt spid="176144"/>
                                        </p:tgtEl>
                                        <p:attrNameLst>
                                          <p:attrName>style.visibility</p:attrName>
                                        </p:attrNameLst>
                                      </p:cBhvr>
                                      <p:to>
                                        <p:strVal val="visible"/>
                                      </p:to>
                                    </p:set>
                                    <p:animEffect filter="strips(downRight)">
                                      <p:cBhvr>
                                        <p:cTn id="81" dur="500"/>
                                        <p:tgtEl>
                                          <p:spTgt spid="176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3" grpId="0" bldLvl="0" animBg="1"/>
      <p:bldP spid="176134" grpId="0" bldLvl="0" build="p"/>
      <p:bldP spid="176134" grpId="1" bldLvl="0" animBg="1"/>
      <p:bldP spid="176135" grpId="0" bldLvl="0" animBg="1"/>
      <p:bldP spid="176136" grpId="0" bldLvl="0" animBg="1"/>
      <p:bldP spid="176137" grpId="0" bldLvl="0"/>
      <p:bldP spid="176138" grpId="0" bldLvl="0" animBg="1"/>
      <p:bldP spid="176139" grpId="0" bldLvl="0" animBg="1"/>
      <p:bldP spid="176140" grpId="0" bldLvl="0"/>
      <p:bldP spid="176141" grpId="0" bldLvl="0"/>
      <p:bldP spid="176142" grpId="0" bldLvl="0"/>
      <p:bldP spid="176143" grpId="0" bldLvl="0"/>
      <p:bldP spid="176144" grpId="0" bldLvl="0" animBg="1"/>
      <p:bldP spid="176145" grpId="0" bldLvl="0" animBg="1"/>
      <p:bldP spid="176146" grpId="0" bldLvl="0" animBg="1"/>
      <p:bldP spid="176147" grpId="0" bldLvl="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8418"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188419"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88420" name="Rectangle 2"/>
          <p:cNvSpPr>
            <a:spLocks noGrp="1"/>
          </p:cNvSpPr>
          <p:nvPr>
            <p:ph type="ctrTitle"/>
          </p:nvPr>
        </p:nvSpPr>
        <p:spPr>
          <a:xfrm>
            <a:off x="2916238" y="88900"/>
            <a:ext cx="6227762" cy="765175"/>
          </a:xfrm>
        </p:spPr>
        <p:txBody>
          <a:bodyPr vert="horz" wrap="square" lIns="91440" tIns="45720" rIns="91440" bIns="45720" anchor="ctr"/>
          <a:lstStyle/>
          <a:p>
            <a:pPr eaLnBrk="1" hangingPunct="1">
              <a:buClrTx/>
              <a:buSzTx/>
              <a:buFontTx/>
            </a:pPr>
            <a:r>
              <a:rPr lang="en-US" altLang="zh-CN" sz="3400" dirty="0"/>
              <a:t>4. </a:t>
            </a:r>
            <a:r>
              <a:rPr lang="en-US" altLang="zh-CN" sz="3400" dirty="0">
                <a:solidFill>
                  <a:srgbClr val="0000FF"/>
                </a:solidFill>
              </a:rPr>
              <a:t>IPO</a:t>
            </a:r>
            <a:r>
              <a:rPr lang="zh-CN" altLang="en-US" sz="3400" dirty="0">
                <a:solidFill>
                  <a:srgbClr val="0000FF"/>
                </a:solidFill>
              </a:rPr>
              <a:t>图</a:t>
            </a:r>
            <a:r>
              <a:rPr lang="zh-CN" altLang="en-US" sz="3400" dirty="0"/>
              <a:t>  输入</a:t>
            </a:r>
            <a:r>
              <a:rPr lang="en-US" altLang="zh-CN" sz="3400" dirty="0"/>
              <a:t>/</a:t>
            </a:r>
            <a:r>
              <a:rPr lang="zh-CN" altLang="en-US" sz="3400" dirty="0"/>
              <a:t>处理</a:t>
            </a:r>
            <a:r>
              <a:rPr lang="en-US" altLang="zh-CN" sz="3400" dirty="0"/>
              <a:t>/</a:t>
            </a:r>
            <a:r>
              <a:rPr lang="zh-CN" altLang="en-US" sz="3400" dirty="0"/>
              <a:t>输出图</a:t>
            </a:r>
            <a:r>
              <a:rPr lang="en-US" altLang="zh-CN" sz="3400" dirty="0"/>
              <a:t>[2/2]</a:t>
            </a:r>
            <a:endParaRPr lang="zh-CN" altLang="en-US" dirty="0"/>
          </a:p>
        </p:txBody>
      </p:sp>
      <p:sp>
        <p:nvSpPr>
          <p:cNvPr id="188421"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en-US" altLang="zh-CN" dirty="0">
                <a:solidFill>
                  <a:srgbClr val="0000FF"/>
                </a:solidFill>
                <a:latin typeface="+mn-lt"/>
                <a:ea typeface="+mn-ea"/>
                <a:cs typeface="+mn-cs"/>
                <a:sym typeface="Arial" panose="020B0604020202020204" pitchFamily="34" charset="0"/>
              </a:rPr>
              <a:t>【</a:t>
            </a:r>
            <a:r>
              <a:rPr lang="zh-CN" altLang="en-US" dirty="0">
                <a:solidFill>
                  <a:srgbClr val="0000FF"/>
                </a:solidFill>
                <a:latin typeface="+mn-lt"/>
                <a:ea typeface="+mn-ea"/>
                <a:cs typeface="+mn-cs"/>
                <a:sym typeface="Arial" panose="020B0604020202020204" pitchFamily="34" charset="0"/>
              </a:rPr>
              <a:t>例</a:t>
            </a:r>
            <a:r>
              <a:rPr lang="en-US" altLang="zh-CN" dirty="0">
                <a:solidFill>
                  <a:srgbClr val="0000FF"/>
                </a:solidFill>
                <a:latin typeface="+mn-lt"/>
                <a:ea typeface="+mn-ea"/>
                <a:cs typeface="+mn-cs"/>
                <a:sym typeface="Arial" panose="020B0604020202020204" pitchFamily="34" charset="0"/>
              </a:rPr>
              <a:t>】</a:t>
            </a:r>
            <a:r>
              <a:rPr lang="zh-CN" altLang="en-US" dirty="0">
                <a:latin typeface="+mn-lt"/>
                <a:ea typeface="+mn-ea"/>
                <a:cs typeface="+mn-cs"/>
                <a:sym typeface="Arial" panose="020B0604020202020204" pitchFamily="34" charset="0"/>
              </a:rPr>
              <a:t>教务系统成绩管理</a:t>
            </a:r>
            <a:r>
              <a:rPr lang="en-US" altLang="zh-CN" dirty="0">
                <a:latin typeface="+mn-lt"/>
                <a:ea typeface="+mn-ea"/>
                <a:cs typeface="+mn-cs"/>
                <a:sym typeface="Arial" panose="020B0604020202020204" pitchFamily="34" charset="0"/>
              </a:rPr>
              <a:t>IPO</a:t>
            </a:r>
            <a:r>
              <a:rPr lang="zh-CN" altLang="en-US" dirty="0">
                <a:latin typeface="+mn-lt"/>
                <a:ea typeface="+mn-ea"/>
                <a:cs typeface="+mn-cs"/>
                <a:sym typeface="Arial" panose="020B0604020202020204" pitchFamily="34" charset="0"/>
              </a:rPr>
              <a:t>图。</a:t>
            </a:r>
            <a:endParaRPr lang="zh-CN" altLang="en-US" dirty="0">
              <a:latin typeface="+mn-lt"/>
              <a:ea typeface="+mn-ea"/>
              <a:cs typeface="+mn-cs"/>
              <a:sym typeface="Arial" panose="020B0604020202020204" pitchFamily="34" charset="0"/>
            </a:endParaRPr>
          </a:p>
          <a:p>
            <a:pPr marL="342900" indent="-342900" algn="l" defTabSz="0" eaLnBrk="1" hangingPunct="1">
              <a:buSzPct val="75000"/>
              <a:buChar char="p"/>
            </a:pPr>
            <a:endParaRPr lang="zh-CN" altLang="en-US" dirty="0">
              <a:latin typeface="+mn-lt"/>
              <a:ea typeface="+mn-ea"/>
              <a:cs typeface="+mn-cs"/>
              <a:sym typeface="Arial" panose="020B0604020202020204" pitchFamily="34" charset="0"/>
            </a:endParaRPr>
          </a:p>
        </p:txBody>
      </p:sp>
      <p:sp>
        <p:nvSpPr>
          <p:cNvPr id="178181" name="Rectangle 4"/>
          <p:cNvSpPr/>
          <p:nvPr/>
        </p:nvSpPr>
        <p:spPr>
          <a:xfrm>
            <a:off x="609600" y="2833688"/>
            <a:ext cx="1752600" cy="2957512"/>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chemeClr val="bg2"/>
              </a:solidFill>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78182" name="Rectangle 5"/>
          <p:cNvSpPr/>
          <p:nvPr/>
        </p:nvSpPr>
        <p:spPr>
          <a:xfrm>
            <a:off x="3581400" y="2833688"/>
            <a:ext cx="1752600" cy="2957512"/>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78183" name="Rectangle 6"/>
          <p:cNvSpPr/>
          <p:nvPr/>
        </p:nvSpPr>
        <p:spPr>
          <a:xfrm>
            <a:off x="6553200" y="2833688"/>
            <a:ext cx="1752600" cy="2957512"/>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78184" name="Text Box 7"/>
          <p:cNvSpPr/>
          <p:nvPr/>
        </p:nvSpPr>
        <p:spPr>
          <a:xfrm>
            <a:off x="6553200" y="4038600"/>
            <a:ext cx="1676400" cy="457200"/>
          </a:xfrm>
          <a:prstGeom prst="rect">
            <a:avLst/>
          </a:prstGeom>
          <a:noFill/>
          <a:ln w="9525">
            <a:noFill/>
          </a:ln>
        </p:spPr>
        <p:txBody>
          <a:bodyPr anchor="t">
            <a:spAutoFit/>
          </a:bodyPr>
          <a:lstStyle/>
          <a:p>
            <a:pPr algn="ctr" eaLnBrk="0" hangingPunct="0">
              <a:spcBef>
                <a:spcPct val="50000"/>
              </a:spcBef>
            </a:pPr>
            <a:r>
              <a:rPr lang="zh-CN" altLang="en-US" sz="2400" b="1" dirty="0">
                <a:solidFill>
                  <a:srgbClr val="CC0000"/>
                </a:solidFill>
                <a:latin typeface="Arial" panose="020B0604020202020204" pitchFamily="34" charset="0"/>
                <a:ea typeface="黑体" panose="02010609060101010101" pitchFamily="49" charset="-122"/>
              </a:rPr>
              <a:t>统计报表</a:t>
            </a:r>
            <a:endParaRPr lang="zh-CN" altLang="en-US" dirty="0">
              <a:latin typeface="Arial" panose="020B0604020202020204" pitchFamily="34" charset="0"/>
              <a:ea typeface="宋体" panose="02010600030101010101" pitchFamily="2" charset="-122"/>
            </a:endParaRPr>
          </a:p>
        </p:txBody>
      </p:sp>
      <p:sp>
        <p:nvSpPr>
          <p:cNvPr id="178185" name="AutoShape 8"/>
          <p:cNvSpPr/>
          <p:nvPr/>
        </p:nvSpPr>
        <p:spPr>
          <a:xfrm>
            <a:off x="2362200" y="4129088"/>
            <a:ext cx="1219200" cy="304800"/>
          </a:xfrm>
          <a:prstGeom prst="rightArrow">
            <a:avLst>
              <a:gd name="adj1" fmla="val 50000"/>
              <a:gd name="adj2" fmla="val 100000"/>
            </a:avLst>
          </a:prstGeom>
          <a:solidFill>
            <a:srgbClr val="99CCFF"/>
          </a:solid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78186" name="AutoShape 9"/>
          <p:cNvSpPr/>
          <p:nvPr/>
        </p:nvSpPr>
        <p:spPr>
          <a:xfrm>
            <a:off x="5334000" y="4052888"/>
            <a:ext cx="1219200" cy="304800"/>
          </a:xfrm>
          <a:prstGeom prst="rightArrow">
            <a:avLst>
              <a:gd name="adj1" fmla="val 50000"/>
              <a:gd name="adj2" fmla="val 100000"/>
            </a:avLst>
          </a:prstGeom>
          <a:solidFill>
            <a:srgbClr val="99CCFF"/>
          </a:solid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78187" name="Text Box 10"/>
          <p:cNvSpPr/>
          <p:nvPr/>
        </p:nvSpPr>
        <p:spPr>
          <a:xfrm>
            <a:off x="685800" y="4027488"/>
            <a:ext cx="1524000" cy="457200"/>
          </a:xfrm>
          <a:prstGeom prst="rect">
            <a:avLst/>
          </a:prstGeom>
          <a:noFill/>
          <a:ln w="9525">
            <a:noFill/>
          </a:ln>
        </p:spPr>
        <p:txBody>
          <a:bodyPr anchor="t">
            <a:spAutoFit/>
          </a:bodyPr>
          <a:lstStyle/>
          <a:p>
            <a:pPr eaLnBrk="0" hangingPunct="0">
              <a:spcBef>
                <a:spcPct val="50000"/>
              </a:spcBef>
            </a:pPr>
            <a:r>
              <a:rPr lang="zh-CN" altLang="en-US" sz="2400" b="1" dirty="0">
                <a:solidFill>
                  <a:srgbClr val="CC0000"/>
                </a:solidFill>
                <a:latin typeface="Arial" panose="020B0604020202020204" pitchFamily="34" charset="0"/>
                <a:ea typeface="黑体" panose="02010609060101010101" pitchFamily="49" charset="-122"/>
              </a:rPr>
              <a:t>统计要求</a:t>
            </a:r>
            <a:endParaRPr lang="zh-CN" altLang="en-US" dirty="0">
              <a:latin typeface="Arial" panose="020B0604020202020204" pitchFamily="34" charset="0"/>
              <a:ea typeface="宋体" panose="02010600030101010101" pitchFamily="2" charset="-122"/>
            </a:endParaRPr>
          </a:p>
        </p:txBody>
      </p:sp>
      <p:sp>
        <p:nvSpPr>
          <p:cNvPr id="178188" name="Text Box 11"/>
          <p:cNvSpPr/>
          <p:nvPr/>
        </p:nvSpPr>
        <p:spPr>
          <a:xfrm>
            <a:off x="3581400" y="4052888"/>
            <a:ext cx="1752600" cy="457200"/>
          </a:xfrm>
          <a:prstGeom prst="rect">
            <a:avLst/>
          </a:prstGeom>
          <a:noFill/>
          <a:ln w="9525">
            <a:noFill/>
          </a:ln>
        </p:spPr>
        <p:txBody>
          <a:bodyPr anchor="t">
            <a:spAutoFit/>
          </a:bodyPr>
          <a:lstStyle/>
          <a:p>
            <a:pPr algn="ctr" eaLnBrk="0" hangingPunct="0">
              <a:spcBef>
                <a:spcPct val="50000"/>
              </a:spcBef>
            </a:pPr>
            <a:r>
              <a:rPr lang="zh-CN" altLang="en-US" sz="2400" b="1" dirty="0">
                <a:solidFill>
                  <a:srgbClr val="CC0000"/>
                </a:solidFill>
                <a:latin typeface="Arial" panose="020B0604020202020204" pitchFamily="34" charset="0"/>
                <a:ea typeface="黑体" panose="02010609060101010101" pitchFamily="49" charset="-122"/>
              </a:rPr>
              <a:t>统计成绩</a:t>
            </a:r>
            <a:endParaRPr lang="zh-CN" altLang="en-US" dirty="0">
              <a:latin typeface="Arial" panose="020B0604020202020204" pitchFamily="34" charset="0"/>
              <a:ea typeface="宋体" panose="02010600030101010101" pitchFamily="2" charset="-122"/>
            </a:endParaRPr>
          </a:p>
        </p:txBody>
      </p:sp>
      <p:sp>
        <p:nvSpPr>
          <p:cNvPr id="178189" name="Text Box 12"/>
          <p:cNvSpPr/>
          <p:nvPr/>
        </p:nvSpPr>
        <p:spPr>
          <a:xfrm>
            <a:off x="3581400" y="3124200"/>
            <a:ext cx="1752600" cy="457200"/>
          </a:xfrm>
          <a:prstGeom prst="rect">
            <a:avLst/>
          </a:prstGeom>
          <a:noFill/>
          <a:ln w="9525">
            <a:noFill/>
          </a:ln>
        </p:spPr>
        <p:txBody>
          <a:bodyPr anchor="t">
            <a:spAutoFit/>
          </a:bodyPr>
          <a:lstStyle/>
          <a:p>
            <a:pPr algn="ctr" eaLnBrk="0" hangingPunct="0">
              <a:spcBef>
                <a:spcPct val="50000"/>
              </a:spcBef>
            </a:pPr>
            <a:r>
              <a:rPr lang="zh-CN" altLang="en-US" sz="2400" b="1" dirty="0">
                <a:solidFill>
                  <a:srgbClr val="CC0000"/>
                </a:solidFill>
                <a:latin typeface="Arial" panose="020B0604020202020204" pitchFamily="34" charset="0"/>
                <a:ea typeface="黑体" panose="02010609060101010101" pitchFamily="49" charset="-122"/>
              </a:rPr>
              <a:t>成绩录入</a:t>
            </a:r>
            <a:endParaRPr lang="zh-CN" altLang="en-US" dirty="0">
              <a:latin typeface="Arial" panose="020B0604020202020204" pitchFamily="34" charset="0"/>
              <a:ea typeface="宋体" panose="02010600030101010101" pitchFamily="2" charset="-122"/>
            </a:endParaRPr>
          </a:p>
        </p:txBody>
      </p:sp>
      <p:sp>
        <p:nvSpPr>
          <p:cNvPr id="178190" name="Text Box 13"/>
          <p:cNvSpPr/>
          <p:nvPr/>
        </p:nvSpPr>
        <p:spPr>
          <a:xfrm>
            <a:off x="6629400" y="4953000"/>
            <a:ext cx="1676400" cy="457200"/>
          </a:xfrm>
          <a:prstGeom prst="rect">
            <a:avLst/>
          </a:prstGeom>
          <a:noFill/>
          <a:ln w="9525">
            <a:noFill/>
          </a:ln>
        </p:spPr>
        <p:txBody>
          <a:bodyPr anchor="t">
            <a:spAutoFit/>
          </a:bodyPr>
          <a:lstStyle/>
          <a:p>
            <a:pPr algn="ctr" eaLnBrk="0" hangingPunct="0">
              <a:spcBef>
                <a:spcPct val="50000"/>
              </a:spcBef>
            </a:pPr>
            <a:r>
              <a:rPr lang="zh-CN" altLang="en-US" sz="2400" b="1" dirty="0">
                <a:solidFill>
                  <a:srgbClr val="CC0000"/>
                </a:solidFill>
                <a:latin typeface="Arial" panose="020B0604020202020204" pitchFamily="34" charset="0"/>
                <a:ea typeface="黑体" panose="02010609060101010101" pitchFamily="49" charset="-122"/>
              </a:rPr>
              <a:t>查询结果</a:t>
            </a:r>
            <a:endParaRPr lang="zh-CN" altLang="en-US" dirty="0">
              <a:latin typeface="Arial" panose="020B0604020202020204" pitchFamily="34" charset="0"/>
              <a:ea typeface="宋体" panose="02010600030101010101" pitchFamily="2" charset="-122"/>
            </a:endParaRPr>
          </a:p>
        </p:txBody>
      </p:sp>
      <p:sp>
        <p:nvSpPr>
          <p:cNvPr id="178191" name="AutoShape 14"/>
          <p:cNvSpPr/>
          <p:nvPr/>
        </p:nvSpPr>
        <p:spPr>
          <a:xfrm>
            <a:off x="5334000" y="5119688"/>
            <a:ext cx="1219200" cy="304800"/>
          </a:xfrm>
          <a:prstGeom prst="rightArrow">
            <a:avLst>
              <a:gd name="adj1" fmla="val 50000"/>
              <a:gd name="adj2" fmla="val 100000"/>
            </a:avLst>
          </a:prstGeom>
          <a:solidFill>
            <a:srgbClr val="99CCFF"/>
          </a:solid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78192" name="AutoShape 15"/>
          <p:cNvSpPr/>
          <p:nvPr/>
        </p:nvSpPr>
        <p:spPr>
          <a:xfrm rot="8922429">
            <a:off x="5251450" y="3594100"/>
            <a:ext cx="1524000" cy="304800"/>
          </a:xfrm>
          <a:prstGeom prst="rightArrow">
            <a:avLst>
              <a:gd name="adj1" fmla="val 38861"/>
              <a:gd name="adj2" fmla="val 91666"/>
            </a:avLst>
          </a:prstGeom>
          <a:solidFill>
            <a:srgbClr val="FF9900"/>
          </a:solidFill>
          <a:ln w="9525" cap="flat" cmpd="sng">
            <a:solidFill>
              <a:srgbClr val="FF9966"/>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78193" name="Text Box 16"/>
          <p:cNvSpPr/>
          <p:nvPr/>
        </p:nvSpPr>
        <p:spPr>
          <a:xfrm>
            <a:off x="685800" y="3124200"/>
            <a:ext cx="1524000" cy="457200"/>
          </a:xfrm>
          <a:prstGeom prst="rect">
            <a:avLst/>
          </a:prstGeom>
          <a:noFill/>
          <a:ln w="9525">
            <a:noFill/>
          </a:ln>
        </p:spPr>
        <p:txBody>
          <a:bodyPr anchor="t">
            <a:spAutoFit/>
          </a:bodyPr>
          <a:lstStyle/>
          <a:p>
            <a:pPr eaLnBrk="0" hangingPunct="0">
              <a:spcBef>
                <a:spcPct val="50000"/>
              </a:spcBef>
            </a:pPr>
            <a:r>
              <a:rPr lang="zh-CN" altLang="en-US" sz="2400" b="1" dirty="0">
                <a:solidFill>
                  <a:srgbClr val="CC0000"/>
                </a:solidFill>
                <a:latin typeface="Arial" panose="020B0604020202020204" pitchFamily="34" charset="0"/>
                <a:ea typeface="黑体" panose="02010609060101010101" pitchFamily="49" charset="-122"/>
              </a:rPr>
              <a:t>课程成绩</a:t>
            </a:r>
            <a:endParaRPr lang="zh-CN" altLang="en-US" dirty="0">
              <a:latin typeface="Arial" panose="020B0604020202020204" pitchFamily="34" charset="0"/>
              <a:ea typeface="宋体" panose="02010600030101010101" pitchFamily="2" charset="-122"/>
            </a:endParaRPr>
          </a:p>
        </p:txBody>
      </p:sp>
      <p:sp>
        <p:nvSpPr>
          <p:cNvPr id="178194" name="Text Box 17"/>
          <p:cNvSpPr/>
          <p:nvPr/>
        </p:nvSpPr>
        <p:spPr>
          <a:xfrm>
            <a:off x="685800" y="4953000"/>
            <a:ext cx="1524000" cy="457200"/>
          </a:xfrm>
          <a:prstGeom prst="rect">
            <a:avLst/>
          </a:prstGeom>
          <a:noFill/>
          <a:ln w="9525">
            <a:noFill/>
          </a:ln>
        </p:spPr>
        <p:txBody>
          <a:bodyPr anchor="t">
            <a:spAutoFit/>
          </a:bodyPr>
          <a:lstStyle/>
          <a:p>
            <a:pPr eaLnBrk="0" hangingPunct="0">
              <a:spcBef>
                <a:spcPct val="50000"/>
              </a:spcBef>
            </a:pPr>
            <a:r>
              <a:rPr lang="zh-CN" altLang="en-US" sz="2400" b="1" dirty="0">
                <a:solidFill>
                  <a:srgbClr val="CC0000"/>
                </a:solidFill>
                <a:latin typeface="Arial" panose="020B0604020202020204" pitchFamily="34" charset="0"/>
                <a:ea typeface="黑体" panose="02010609060101010101" pitchFamily="49" charset="-122"/>
              </a:rPr>
              <a:t>查询条件</a:t>
            </a:r>
            <a:endParaRPr lang="zh-CN" altLang="en-US" dirty="0">
              <a:latin typeface="Arial" panose="020B0604020202020204" pitchFamily="34" charset="0"/>
              <a:ea typeface="宋体" panose="02010600030101010101" pitchFamily="2" charset="-122"/>
            </a:endParaRPr>
          </a:p>
        </p:txBody>
      </p:sp>
      <p:sp>
        <p:nvSpPr>
          <p:cNvPr id="178195" name="Text Box 18"/>
          <p:cNvSpPr/>
          <p:nvPr/>
        </p:nvSpPr>
        <p:spPr>
          <a:xfrm>
            <a:off x="3581400" y="4953000"/>
            <a:ext cx="1752600" cy="457200"/>
          </a:xfrm>
          <a:prstGeom prst="rect">
            <a:avLst/>
          </a:prstGeom>
          <a:noFill/>
          <a:ln w="9525">
            <a:noFill/>
          </a:ln>
        </p:spPr>
        <p:txBody>
          <a:bodyPr anchor="t">
            <a:spAutoFit/>
          </a:bodyPr>
          <a:lstStyle/>
          <a:p>
            <a:pPr algn="ctr" eaLnBrk="0" hangingPunct="0">
              <a:spcBef>
                <a:spcPct val="50000"/>
              </a:spcBef>
            </a:pPr>
            <a:r>
              <a:rPr lang="zh-CN" altLang="en-US" sz="2400" b="1" dirty="0">
                <a:solidFill>
                  <a:srgbClr val="CC0000"/>
                </a:solidFill>
                <a:latin typeface="Arial" panose="020B0604020202020204" pitchFamily="34" charset="0"/>
                <a:ea typeface="黑体" panose="02010609060101010101" pitchFamily="49" charset="-122"/>
              </a:rPr>
              <a:t>成绩查询</a:t>
            </a:r>
            <a:endParaRPr lang="zh-CN" altLang="en-US" dirty="0">
              <a:latin typeface="Arial" panose="020B0604020202020204" pitchFamily="34" charset="0"/>
              <a:ea typeface="宋体" panose="02010600030101010101" pitchFamily="2" charset="-122"/>
            </a:endParaRPr>
          </a:p>
        </p:txBody>
      </p:sp>
      <p:sp>
        <p:nvSpPr>
          <p:cNvPr id="178196" name="Rectangle 19"/>
          <p:cNvSpPr/>
          <p:nvPr/>
        </p:nvSpPr>
        <p:spPr>
          <a:xfrm>
            <a:off x="1143000" y="1979613"/>
            <a:ext cx="796925" cy="457200"/>
          </a:xfrm>
          <a:prstGeom prst="rect">
            <a:avLst/>
          </a:prstGeom>
          <a:solidFill>
            <a:srgbClr val="FF0000"/>
          </a:solidFill>
          <a:ln w="9525">
            <a:noFill/>
          </a:ln>
        </p:spPr>
        <p:txBody>
          <a:bodyPr wrap="none" anchor="t">
            <a:spAutoFit/>
          </a:bodyPr>
          <a:lstStyle/>
          <a:p>
            <a:pPr algn="ctr" eaLnBrk="0" hangingPunct="0"/>
            <a:r>
              <a:rPr lang="zh-CN" altLang="en-US" sz="2400" b="1" dirty="0">
                <a:solidFill>
                  <a:schemeClr val="bg1"/>
                </a:solidFill>
                <a:latin typeface="Arial" panose="020B0604020202020204" pitchFamily="34" charset="0"/>
                <a:ea typeface="黑体" panose="02010609060101010101" pitchFamily="49" charset="-122"/>
              </a:rPr>
              <a:t>输入</a:t>
            </a:r>
            <a:endParaRPr lang="zh-CN" altLang="en-US" dirty="0">
              <a:latin typeface="Arial" panose="020B0604020202020204" pitchFamily="34" charset="0"/>
              <a:ea typeface="宋体" panose="02010600030101010101" pitchFamily="2" charset="-122"/>
            </a:endParaRPr>
          </a:p>
        </p:txBody>
      </p:sp>
      <p:sp>
        <p:nvSpPr>
          <p:cNvPr id="178197" name="Rectangle 20"/>
          <p:cNvSpPr/>
          <p:nvPr/>
        </p:nvSpPr>
        <p:spPr>
          <a:xfrm>
            <a:off x="4038600" y="1981200"/>
            <a:ext cx="796925" cy="457200"/>
          </a:xfrm>
          <a:prstGeom prst="rect">
            <a:avLst/>
          </a:prstGeom>
          <a:solidFill>
            <a:srgbClr val="FF0000"/>
          </a:solidFill>
          <a:ln w="9525">
            <a:noFill/>
          </a:ln>
        </p:spPr>
        <p:txBody>
          <a:bodyPr wrap="none" anchor="t">
            <a:spAutoFit/>
          </a:bodyPr>
          <a:lstStyle/>
          <a:p>
            <a:pPr algn="ctr" eaLnBrk="0" hangingPunct="0">
              <a:spcBef>
                <a:spcPct val="30000"/>
              </a:spcBef>
            </a:pPr>
            <a:r>
              <a:rPr lang="zh-CN" altLang="en-US" sz="2400" b="1" dirty="0">
                <a:solidFill>
                  <a:schemeClr val="bg1"/>
                </a:solidFill>
                <a:latin typeface="Arial" panose="020B0604020202020204" pitchFamily="34" charset="0"/>
                <a:ea typeface="黑体" panose="02010609060101010101" pitchFamily="49" charset="-122"/>
              </a:rPr>
              <a:t>处理</a:t>
            </a:r>
            <a:endParaRPr lang="zh-CN" altLang="en-US" dirty="0">
              <a:latin typeface="Arial" panose="020B0604020202020204" pitchFamily="34" charset="0"/>
              <a:ea typeface="宋体" panose="02010600030101010101" pitchFamily="2" charset="-122"/>
            </a:endParaRPr>
          </a:p>
        </p:txBody>
      </p:sp>
      <p:sp>
        <p:nvSpPr>
          <p:cNvPr id="178198" name="Rectangle 21"/>
          <p:cNvSpPr/>
          <p:nvPr/>
        </p:nvSpPr>
        <p:spPr>
          <a:xfrm>
            <a:off x="7010400" y="1981200"/>
            <a:ext cx="796925" cy="457200"/>
          </a:xfrm>
          <a:prstGeom prst="rect">
            <a:avLst/>
          </a:prstGeom>
          <a:solidFill>
            <a:srgbClr val="FF0000"/>
          </a:solidFill>
          <a:ln w="9525">
            <a:noFill/>
          </a:ln>
        </p:spPr>
        <p:txBody>
          <a:bodyPr wrap="none" anchor="t">
            <a:spAutoFit/>
          </a:bodyPr>
          <a:lstStyle/>
          <a:p>
            <a:pPr algn="ctr" eaLnBrk="0" hangingPunct="0"/>
            <a:r>
              <a:rPr lang="zh-CN" altLang="en-US" sz="2400" b="1" dirty="0">
                <a:solidFill>
                  <a:schemeClr val="bg1"/>
                </a:solidFill>
                <a:latin typeface="Arial" panose="020B0604020202020204" pitchFamily="34" charset="0"/>
                <a:ea typeface="黑体" panose="02010609060101010101" pitchFamily="49" charset="-122"/>
              </a:rPr>
              <a:t>输出</a:t>
            </a:r>
            <a:endParaRPr lang="zh-CN" altLang="en-US" dirty="0">
              <a:latin typeface="Arial" panose="020B0604020202020204" pitchFamily="34" charset="0"/>
              <a:ea typeface="宋体" panose="02010600030101010101" pitchFamily="2" charset="-122"/>
            </a:endParaRPr>
          </a:p>
        </p:txBody>
      </p:sp>
      <p:sp>
        <p:nvSpPr>
          <p:cNvPr id="178199" name="Text Box 22"/>
          <p:cNvSpPr/>
          <p:nvPr/>
        </p:nvSpPr>
        <p:spPr>
          <a:xfrm>
            <a:off x="6553200" y="3124200"/>
            <a:ext cx="1676400" cy="457200"/>
          </a:xfrm>
          <a:prstGeom prst="rect">
            <a:avLst/>
          </a:prstGeom>
          <a:noFill/>
          <a:ln w="9525">
            <a:noFill/>
          </a:ln>
        </p:spPr>
        <p:txBody>
          <a:bodyPr anchor="t">
            <a:spAutoFit/>
          </a:bodyPr>
          <a:lstStyle/>
          <a:p>
            <a:pPr algn="ctr" eaLnBrk="0" hangingPunct="0">
              <a:spcBef>
                <a:spcPct val="50000"/>
              </a:spcBef>
            </a:pPr>
            <a:r>
              <a:rPr lang="zh-CN" altLang="en-US" sz="2400" b="1" dirty="0">
                <a:solidFill>
                  <a:srgbClr val="CC0000"/>
                </a:solidFill>
                <a:latin typeface="Arial" panose="020B0604020202020204" pitchFamily="34" charset="0"/>
                <a:ea typeface="黑体" panose="02010609060101010101" pitchFamily="49" charset="-122"/>
              </a:rPr>
              <a:t>成绩记录</a:t>
            </a:r>
            <a:endParaRPr lang="zh-CN" altLang="en-US" dirty="0">
              <a:latin typeface="Arial" panose="020B0604020202020204" pitchFamily="34" charset="0"/>
              <a:ea typeface="宋体" panose="02010600030101010101" pitchFamily="2" charset="-122"/>
            </a:endParaRPr>
          </a:p>
        </p:txBody>
      </p:sp>
      <p:sp>
        <p:nvSpPr>
          <p:cNvPr id="178200" name="AutoShape 23"/>
          <p:cNvSpPr/>
          <p:nvPr/>
        </p:nvSpPr>
        <p:spPr>
          <a:xfrm>
            <a:off x="2362200" y="3200400"/>
            <a:ext cx="1219200" cy="304800"/>
          </a:xfrm>
          <a:prstGeom prst="rightArrow">
            <a:avLst>
              <a:gd name="adj1" fmla="val 50000"/>
              <a:gd name="adj2" fmla="val 100000"/>
            </a:avLst>
          </a:prstGeom>
          <a:solidFill>
            <a:srgbClr val="99CCFF"/>
          </a:solid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78201" name="AutoShape 24"/>
          <p:cNvSpPr/>
          <p:nvPr/>
        </p:nvSpPr>
        <p:spPr>
          <a:xfrm>
            <a:off x="2362200" y="5029200"/>
            <a:ext cx="1219200" cy="304800"/>
          </a:xfrm>
          <a:prstGeom prst="rightArrow">
            <a:avLst>
              <a:gd name="adj1" fmla="val 50000"/>
              <a:gd name="adj2" fmla="val 100000"/>
            </a:avLst>
          </a:prstGeom>
          <a:solidFill>
            <a:srgbClr val="99CCFF"/>
          </a:solid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78202" name="AutoShape 25"/>
          <p:cNvSpPr/>
          <p:nvPr/>
        </p:nvSpPr>
        <p:spPr>
          <a:xfrm rot="7587488">
            <a:off x="4873625" y="4111625"/>
            <a:ext cx="2286000" cy="304800"/>
          </a:xfrm>
          <a:prstGeom prst="rightArrow">
            <a:avLst>
              <a:gd name="adj1" fmla="val 38861"/>
              <a:gd name="adj2" fmla="val 137534"/>
            </a:avLst>
          </a:prstGeom>
          <a:solidFill>
            <a:srgbClr val="FF9900"/>
          </a:solidFill>
          <a:ln w="9525" cap="flat" cmpd="sng">
            <a:solidFill>
              <a:srgbClr val="FF9966"/>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78203" name="AutoShape 26"/>
          <p:cNvSpPr/>
          <p:nvPr/>
        </p:nvSpPr>
        <p:spPr>
          <a:xfrm>
            <a:off x="5410200" y="3276600"/>
            <a:ext cx="1219200" cy="304800"/>
          </a:xfrm>
          <a:prstGeom prst="rightArrow">
            <a:avLst>
              <a:gd name="adj1" fmla="val 50000"/>
              <a:gd name="adj2" fmla="val 100000"/>
            </a:avLst>
          </a:prstGeom>
          <a:solidFill>
            <a:srgbClr val="99CCFF"/>
          </a:solid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78196"/>
                                        </p:tgtEl>
                                        <p:attrNameLst>
                                          <p:attrName>style.visibility</p:attrName>
                                        </p:attrNameLst>
                                      </p:cBhvr>
                                      <p:to>
                                        <p:strVal val="visible"/>
                                      </p:to>
                                    </p:set>
                                    <p:animEffect filter="strips(downRight)">
                                      <p:cBhvr>
                                        <p:cTn id="7" dur="500"/>
                                        <p:tgtEl>
                                          <p:spTgt spid="178196"/>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78181"/>
                                        </p:tgtEl>
                                        <p:attrNameLst>
                                          <p:attrName>style.visibility</p:attrName>
                                        </p:attrNameLst>
                                      </p:cBhvr>
                                      <p:to>
                                        <p:strVal val="visible"/>
                                      </p:to>
                                    </p:set>
                                    <p:animEffect filter="strips(downRight)">
                                      <p:cBhvr>
                                        <p:cTn id="10" dur="500"/>
                                        <p:tgtEl>
                                          <p:spTgt spid="178181"/>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178197"/>
                                        </p:tgtEl>
                                        <p:attrNameLst>
                                          <p:attrName>style.visibility</p:attrName>
                                        </p:attrNameLst>
                                      </p:cBhvr>
                                      <p:to>
                                        <p:strVal val="visible"/>
                                      </p:to>
                                    </p:set>
                                    <p:animEffect filter="strips(downRight)">
                                      <p:cBhvr>
                                        <p:cTn id="15" dur="500"/>
                                        <p:tgtEl>
                                          <p:spTgt spid="178197"/>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grpId="1" nodeType="clickEffect">
                                  <p:stCondLst>
                                    <p:cond delay="0"/>
                                  </p:stCondLst>
                                  <p:childTnLst>
                                    <p:set>
                                      <p:cBhvr>
                                        <p:cTn id="19" dur="1" fill="hold">
                                          <p:stCondLst>
                                            <p:cond delay="0"/>
                                          </p:stCondLst>
                                        </p:cTn>
                                        <p:tgtEl>
                                          <p:spTgt spid="178182"/>
                                        </p:tgtEl>
                                        <p:attrNameLst>
                                          <p:attrName>style.visibility</p:attrName>
                                        </p:attrNameLst>
                                      </p:cBhvr>
                                      <p:to>
                                        <p:strVal val="visible"/>
                                      </p:to>
                                    </p:set>
                                    <p:animEffect filter="strips(downRight)">
                                      <p:cBhvr>
                                        <p:cTn id="20" dur="500"/>
                                        <p:tgtEl>
                                          <p:spTgt spid="178182"/>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178198"/>
                                        </p:tgtEl>
                                        <p:attrNameLst>
                                          <p:attrName>style.visibility</p:attrName>
                                        </p:attrNameLst>
                                      </p:cBhvr>
                                      <p:to>
                                        <p:strVal val="visible"/>
                                      </p:to>
                                    </p:set>
                                    <p:animEffect filter="strips(downRight)">
                                      <p:cBhvr>
                                        <p:cTn id="25" dur="500"/>
                                        <p:tgtEl>
                                          <p:spTgt spid="178198"/>
                                        </p:tgtEl>
                                      </p:cBhvr>
                                    </p:animEffect>
                                  </p:childTnLst>
                                </p:cTn>
                              </p:par>
                              <p:par>
                                <p:cTn id="26" presetID="18" presetClass="entr" presetSubtype="6" fill="hold" grpId="0" nodeType="withEffect">
                                  <p:stCondLst>
                                    <p:cond delay="0"/>
                                  </p:stCondLst>
                                  <p:childTnLst>
                                    <p:set>
                                      <p:cBhvr>
                                        <p:cTn id="27" dur="1" fill="hold">
                                          <p:stCondLst>
                                            <p:cond delay="0"/>
                                          </p:stCondLst>
                                        </p:cTn>
                                        <p:tgtEl>
                                          <p:spTgt spid="178183"/>
                                        </p:tgtEl>
                                        <p:attrNameLst>
                                          <p:attrName>style.visibility</p:attrName>
                                        </p:attrNameLst>
                                      </p:cBhvr>
                                      <p:to>
                                        <p:strVal val="visible"/>
                                      </p:to>
                                    </p:set>
                                    <p:animEffect filter="strips(downRight)">
                                      <p:cBhvr>
                                        <p:cTn id="28" dur="500"/>
                                        <p:tgtEl>
                                          <p:spTgt spid="178183"/>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grpId="0" nodeType="clickEffect">
                                  <p:stCondLst>
                                    <p:cond delay="0"/>
                                  </p:stCondLst>
                                  <p:childTnLst>
                                    <p:set>
                                      <p:cBhvr>
                                        <p:cTn id="32" dur="1" fill="hold">
                                          <p:stCondLst>
                                            <p:cond delay="0"/>
                                          </p:stCondLst>
                                        </p:cTn>
                                        <p:tgtEl>
                                          <p:spTgt spid="178193"/>
                                        </p:tgtEl>
                                        <p:attrNameLst>
                                          <p:attrName>style.visibility</p:attrName>
                                        </p:attrNameLst>
                                      </p:cBhvr>
                                      <p:to>
                                        <p:strVal val="visible"/>
                                      </p:to>
                                    </p:set>
                                    <p:animEffect filter="strips(downRight)">
                                      <p:cBhvr>
                                        <p:cTn id="33" dur="500"/>
                                        <p:tgtEl>
                                          <p:spTgt spid="178193"/>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grpId="0" nodeType="clickEffect">
                                  <p:stCondLst>
                                    <p:cond delay="0"/>
                                  </p:stCondLst>
                                  <p:childTnLst>
                                    <p:set>
                                      <p:cBhvr>
                                        <p:cTn id="37" dur="1" fill="hold">
                                          <p:stCondLst>
                                            <p:cond delay="0"/>
                                          </p:stCondLst>
                                        </p:cTn>
                                        <p:tgtEl>
                                          <p:spTgt spid="178200"/>
                                        </p:tgtEl>
                                        <p:attrNameLst>
                                          <p:attrName>style.visibility</p:attrName>
                                        </p:attrNameLst>
                                      </p:cBhvr>
                                      <p:to>
                                        <p:strVal val="visible"/>
                                      </p:to>
                                    </p:set>
                                    <p:animEffect filter="strips(downRight)">
                                      <p:cBhvr>
                                        <p:cTn id="38" dur="500"/>
                                        <p:tgtEl>
                                          <p:spTgt spid="178200"/>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6" fill="hold" grpId="0" nodeType="clickEffect">
                                  <p:stCondLst>
                                    <p:cond delay="0"/>
                                  </p:stCondLst>
                                  <p:childTnLst>
                                    <p:set>
                                      <p:cBhvr>
                                        <p:cTn id="42" dur="1" fill="hold">
                                          <p:stCondLst>
                                            <p:cond delay="0"/>
                                          </p:stCondLst>
                                        </p:cTn>
                                        <p:tgtEl>
                                          <p:spTgt spid="178189"/>
                                        </p:tgtEl>
                                        <p:attrNameLst>
                                          <p:attrName>style.visibility</p:attrName>
                                        </p:attrNameLst>
                                      </p:cBhvr>
                                      <p:to>
                                        <p:strVal val="visible"/>
                                      </p:to>
                                    </p:set>
                                    <p:animEffect filter="strips(downRight)">
                                      <p:cBhvr>
                                        <p:cTn id="43" dur="500"/>
                                        <p:tgtEl>
                                          <p:spTgt spid="178189"/>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grpId="0" nodeType="clickEffect">
                                  <p:stCondLst>
                                    <p:cond delay="0"/>
                                  </p:stCondLst>
                                  <p:childTnLst>
                                    <p:set>
                                      <p:cBhvr>
                                        <p:cTn id="47" dur="1" fill="hold">
                                          <p:stCondLst>
                                            <p:cond delay="0"/>
                                          </p:stCondLst>
                                        </p:cTn>
                                        <p:tgtEl>
                                          <p:spTgt spid="178203"/>
                                        </p:tgtEl>
                                        <p:attrNameLst>
                                          <p:attrName>style.visibility</p:attrName>
                                        </p:attrNameLst>
                                      </p:cBhvr>
                                      <p:to>
                                        <p:strVal val="visible"/>
                                      </p:to>
                                    </p:set>
                                    <p:animEffect filter="strips(downRight)">
                                      <p:cBhvr>
                                        <p:cTn id="48" dur="500"/>
                                        <p:tgtEl>
                                          <p:spTgt spid="178203"/>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6" fill="hold" grpId="0" nodeType="clickEffect">
                                  <p:stCondLst>
                                    <p:cond delay="0"/>
                                  </p:stCondLst>
                                  <p:childTnLst>
                                    <p:set>
                                      <p:cBhvr>
                                        <p:cTn id="52" dur="1" fill="hold">
                                          <p:stCondLst>
                                            <p:cond delay="0"/>
                                          </p:stCondLst>
                                        </p:cTn>
                                        <p:tgtEl>
                                          <p:spTgt spid="178199"/>
                                        </p:tgtEl>
                                        <p:attrNameLst>
                                          <p:attrName>style.visibility</p:attrName>
                                        </p:attrNameLst>
                                      </p:cBhvr>
                                      <p:to>
                                        <p:strVal val="visible"/>
                                      </p:to>
                                    </p:set>
                                    <p:animEffect filter="strips(downRight)">
                                      <p:cBhvr>
                                        <p:cTn id="53" dur="500"/>
                                        <p:tgtEl>
                                          <p:spTgt spid="178199"/>
                                        </p:tgtEl>
                                      </p:cBhvr>
                                    </p:animEffect>
                                  </p:childTnLst>
                                </p:cTn>
                              </p:par>
                            </p:childTnLst>
                          </p:cTn>
                        </p:par>
                      </p:childTnLst>
                    </p:cTn>
                  </p:par>
                  <p:par>
                    <p:cTn id="54" fill="hold">
                      <p:stCondLst>
                        <p:cond delay="indefinite"/>
                      </p:stCondLst>
                      <p:childTnLst>
                        <p:par>
                          <p:cTn id="55" fill="hold">
                            <p:stCondLst>
                              <p:cond delay="0"/>
                            </p:stCondLst>
                            <p:childTnLst>
                              <p:par>
                                <p:cTn id="56" presetID="18" presetClass="entr" presetSubtype="6" fill="hold" grpId="0" nodeType="clickEffect">
                                  <p:stCondLst>
                                    <p:cond delay="0"/>
                                  </p:stCondLst>
                                  <p:childTnLst>
                                    <p:set>
                                      <p:cBhvr>
                                        <p:cTn id="57" dur="1" fill="hold">
                                          <p:stCondLst>
                                            <p:cond delay="0"/>
                                          </p:stCondLst>
                                        </p:cTn>
                                        <p:tgtEl>
                                          <p:spTgt spid="178187"/>
                                        </p:tgtEl>
                                        <p:attrNameLst>
                                          <p:attrName>style.visibility</p:attrName>
                                        </p:attrNameLst>
                                      </p:cBhvr>
                                      <p:to>
                                        <p:strVal val="visible"/>
                                      </p:to>
                                    </p:set>
                                    <p:animEffect filter="strips(downRight)">
                                      <p:cBhvr>
                                        <p:cTn id="58" dur="500"/>
                                        <p:tgtEl>
                                          <p:spTgt spid="178187"/>
                                        </p:tgtEl>
                                      </p:cBhvr>
                                    </p:animEffect>
                                  </p:childTnLst>
                                </p:cTn>
                              </p:par>
                            </p:childTnLst>
                          </p:cTn>
                        </p:par>
                      </p:childTnLst>
                    </p:cTn>
                  </p:par>
                  <p:par>
                    <p:cTn id="59" fill="hold">
                      <p:stCondLst>
                        <p:cond delay="indefinite"/>
                      </p:stCondLst>
                      <p:childTnLst>
                        <p:par>
                          <p:cTn id="60" fill="hold">
                            <p:stCondLst>
                              <p:cond delay="0"/>
                            </p:stCondLst>
                            <p:childTnLst>
                              <p:par>
                                <p:cTn id="61" presetID="18" presetClass="entr" presetSubtype="6" fill="hold" grpId="0" nodeType="clickEffect">
                                  <p:stCondLst>
                                    <p:cond delay="0"/>
                                  </p:stCondLst>
                                  <p:childTnLst>
                                    <p:set>
                                      <p:cBhvr>
                                        <p:cTn id="62" dur="1" fill="hold">
                                          <p:stCondLst>
                                            <p:cond delay="0"/>
                                          </p:stCondLst>
                                        </p:cTn>
                                        <p:tgtEl>
                                          <p:spTgt spid="178185"/>
                                        </p:tgtEl>
                                        <p:attrNameLst>
                                          <p:attrName>style.visibility</p:attrName>
                                        </p:attrNameLst>
                                      </p:cBhvr>
                                      <p:to>
                                        <p:strVal val="visible"/>
                                      </p:to>
                                    </p:set>
                                    <p:animEffect filter="strips(downRight)">
                                      <p:cBhvr>
                                        <p:cTn id="63" dur="500"/>
                                        <p:tgtEl>
                                          <p:spTgt spid="178185"/>
                                        </p:tgtEl>
                                      </p:cBhvr>
                                    </p:animEffect>
                                  </p:childTnLst>
                                </p:cTn>
                              </p:par>
                            </p:childTnLst>
                          </p:cTn>
                        </p:par>
                      </p:childTnLst>
                    </p:cTn>
                  </p:par>
                  <p:par>
                    <p:cTn id="64" fill="hold">
                      <p:stCondLst>
                        <p:cond delay="indefinite"/>
                      </p:stCondLst>
                      <p:childTnLst>
                        <p:par>
                          <p:cTn id="65" fill="hold">
                            <p:stCondLst>
                              <p:cond delay="0"/>
                            </p:stCondLst>
                            <p:childTnLst>
                              <p:par>
                                <p:cTn id="66" presetID="18" presetClass="entr" presetSubtype="6" fill="hold" grpId="0" nodeType="clickEffect">
                                  <p:stCondLst>
                                    <p:cond delay="0"/>
                                  </p:stCondLst>
                                  <p:childTnLst>
                                    <p:set>
                                      <p:cBhvr>
                                        <p:cTn id="67" dur="1" fill="hold">
                                          <p:stCondLst>
                                            <p:cond delay="0"/>
                                          </p:stCondLst>
                                        </p:cTn>
                                        <p:tgtEl>
                                          <p:spTgt spid="178188"/>
                                        </p:tgtEl>
                                        <p:attrNameLst>
                                          <p:attrName>style.visibility</p:attrName>
                                        </p:attrNameLst>
                                      </p:cBhvr>
                                      <p:to>
                                        <p:strVal val="visible"/>
                                      </p:to>
                                    </p:set>
                                    <p:animEffect filter="strips(downRight)">
                                      <p:cBhvr>
                                        <p:cTn id="68" dur="500"/>
                                        <p:tgtEl>
                                          <p:spTgt spid="178188"/>
                                        </p:tgtEl>
                                      </p:cBhvr>
                                    </p:animEffect>
                                  </p:childTnLst>
                                </p:cTn>
                              </p:par>
                            </p:childTnLst>
                          </p:cTn>
                        </p:par>
                      </p:childTnLst>
                    </p:cTn>
                  </p:par>
                  <p:par>
                    <p:cTn id="69" fill="hold">
                      <p:stCondLst>
                        <p:cond delay="indefinite"/>
                      </p:stCondLst>
                      <p:childTnLst>
                        <p:par>
                          <p:cTn id="70" fill="hold">
                            <p:stCondLst>
                              <p:cond delay="0"/>
                            </p:stCondLst>
                            <p:childTnLst>
                              <p:par>
                                <p:cTn id="71" presetID="18" presetClass="entr" presetSubtype="12" fill="hold" grpId="0" nodeType="clickEffect">
                                  <p:stCondLst>
                                    <p:cond delay="0"/>
                                  </p:stCondLst>
                                  <p:childTnLst>
                                    <p:set>
                                      <p:cBhvr>
                                        <p:cTn id="72" dur="1" fill="hold">
                                          <p:stCondLst>
                                            <p:cond delay="0"/>
                                          </p:stCondLst>
                                        </p:cTn>
                                        <p:tgtEl>
                                          <p:spTgt spid="178192"/>
                                        </p:tgtEl>
                                        <p:attrNameLst>
                                          <p:attrName>style.visibility</p:attrName>
                                        </p:attrNameLst>
                                      </p:cBhvr>
                                      <p:to>
                                        <p:strVal val="visible"/>
                                      </p:to>
                                    </p:set>
                                    <p:animEffect filter="strips(downLeft)">
                                      <p:cBhvr>
                                        <p:cTn id="73" dur="500"/>
                                        <p:tgtEl>
                                          <p:spTgt spid="178192"/>
                                        </p:tgtEl>
                                      </p:cBhvr>
                                    </p:animEffect>
                                  </p:childTnLst>
                                </p:cTn>
                              </p:par>
                            </p:childTnLst>
                          </p:cTn>
                        </p:par>
                      </p:childTnLst>
                    </p:cTn>
                  </p:par>
                  <p:par>
                    <p:cTn id="74" fill="hold">
                      <p:stCondLst>
                        <p:cond delay="indefinite"/>
                      </p:stCondLst>
                      <p:childTnLst>
                        <p:par>
                          <p:cTn id="75" fill="hold">
                            <p:stCondLst>
                              <p:cond delay="0"/>
                            </p:stCondLst>
                            <p:childTnLst>
                              <p:par>
                                <p:cTn id="76" presetID="18" presetClass="entr" presetSubtype="6" fill="hold" grpId="0" nodeType="clickEffect">
                                  <p:stCondLst>
                                    <p:cond delay="0"/>
                                  </p:stCondLst>
                                  <p:childTnLst>
                                    <p:set>
                                      <p:cBhvr>
                                        <p:cTn id="77" dur="1" fill="hold">
                                          <p:stCondLst>
                                            <p:cond delay="0"/>
                                          </p:stCondLst>
                                        </p:cTn>
                                        <p:tgtEl>
                                          <p:spTgt spid="178186"/>
                                        </p:tgtEl>
                                        <p:attrNameLst>
                                          <p:attrName>style.visibility</p:attrName>
                                        </p:attrNameLst>
                                      </p:cBhvr>
                                      <p:to>
                                        <p:strVal val="visible"/>
                                      </p:to>
                                    </p:set>
                                    <p:animEffect filter="strips(downRight)">
                                      <p:cBhvr>
                                        <p:cTn id="78" dur="500"/>
                                        <p:tgtEl>
                                          <p:spTgt spid="178186"/>
                                        </p:tgtEl>
                                      </p:cBhvr>
                                    </p:animEffect>
                                  </p:childTnLst>
                                </p:cTn>
                              </p:par>
                            </p:childTnLst>
                          </p:cTn>
                        </p:par>
                      </p:childTnLst>
                    </p:cTn>
                  </p:par>
                  <p:par>
                    <p:cTn id="79" fill="hold">
                      <p:stCondLst>
                        <p:cond delay="indefinite"/>
                      </p:stCondLst>
                      <p:childTnLst>
                        <p:par>
                          <p:cTn id="80" fill="hold">
                            <p:stCondLst>
                              <p:cond delay="0"/>
                            </p:stCondLst>
                            <p:childTnLst>
                              <p:par>
                                <p:cTn id="81" presetID="18" presetClass="entr" presetSubtype="6" fill="hold" grpId="0" nodeType="clickEffect">
                                  <p:stCondLst>
                                    <p:cond delay="0"/>
                                  </p:stCondLst>
                                  <p:childTnLst>
                                    <p:set>
                                      <p:cBhvr>
                                        <p:cTn id="82" dur="1" fill="hold">
                                          <p:stCondLst>
                                            <p:cond delay="0"/>
                                          </p:stCondLst>
                                        </p:cTn>
                                        <p:tgtEl>
                                          <p:spTgt spid="178184"/>
                                        </p:tgtEl>
                                        <p:attrNameLst>
                                          <p:attrName>style.visibility</p:attrName>
                                        </p:attrNameLst>
                                      </p:cBhvr>
                                      <p:to>
                                        <p:strVal val="visible"/>
                                      </p:to>
                                    </p:set>
                                    <p:animEffect filter="strips(downRight)">
                                      <p:cBhvr>
                                        <p:cTn id="83" dur="500"/>
                                        <p:tgtEl>
                                          <p:spTgt spid="178184"/>
                                        </p:tgtEl>
                                      </p:cBhvr>
                                    </p:animEffect>
                                  </p:childTnLst>
                                </p:cTn>
                              </p:par>
                            </p:childTnLst>
                          </p:cTn>
                        </p:par>
                      </p:childTnLst>
                    </p:cTn>
                  </p:par>
                  <p:par>
                    <p:cTn id="84" fill="hold">
                      <p:stCondLst>
                        <p:cond delay="indefinite"/>
                      </p:stCondLst>
                      <p:childTnLst>
                        <p:par>
                          <p:cTn id="85" fill="hold">
                            <p:stCondLst>
                              <p:cond delay="0"/>
                            </p:stCondLst>
                            <p:childTnLst>
                              <p:par>
                                <p:cTn id="86" presetID="18" presetClass="entr" presetSubtype="6" fill="hold" grpId="0" nodeType="clickEffect">
                                  <p:stCondLst>
                                    <p:cond delay="0"/>
                                  </p:stCondLst>
                                  <p:childTnLst>
                                    <p:set>
                                      <p:cBhvr>
                                        <p:cTn id="87" dur="1" fill="hold">
                                          <p:stCondLst>
                                            <p:cond delay="0"/>
                                          </p:stCondLst>
                                        </p:cTn>
                                        <p:tgtEl>
                                          <p:spTgt spid="178194"/>
                                        </p:tgtEl>
                                        <p:attrNameLst>
                                          <p:attrName>style.visibility</p:attrName>
                                        </p:attrNameLst>
                                      </p:cBhvr>
                                      <p:to>
                                        <p:strVal val="visible"/>
                                      </p:to>
                                    </p:set>
                                    <p:animEffect filter="strips(downRight)">
                                      <p:cBhvr>
                                        <p:cTn id="88" dur="500"/>
                                        <p:tgtEl>
                                          <p:spTgt spid="178194"/>
                                        </p:tgtEl>
                                      </p:cBhvr>
                                    </p:animEffect>
                                  </p:childTnLst>
                                </p:cTn>
                              </p:par>
                            </p:childTnLst>
                          </p:cTn>
                        </p:par>
                      </p:childTnLst>
                    </p:cTn>
                  </p:par>
                  <p:par>
                    <p:cTn id="89" fill="hold">
                      <p:stCondLst>
                        <p:cond delay="indefinite"/>
                      </p:stCondLst>
                      <p:childTnLst>
                        <p:par>
                          <p:cTn id="90" fill="hold">
                            <p:stCondLst>
                              <p:cond delay="0"/>
                            </p:stCondLst>
                            <p:childTnLst>
                              <p:par>
                                <p:cTn id="91" presetID="18" presetClass="entr" presetSubtype="6" fill="hold" grpId="0" nodeType="clickEffect">
                                  <p:stCondLst>
                                    <p:cond delay="0"/>
                                  </p:stCondLst>
                                  <p:childTnLst>
                                    <p:set>
                                      <p:cBhvr>
                                        <p:cTn id="92" dur="1" fill="hold">
                                          <p:stCondLst>
                                            <p:cond delay="0"/>
                                          </p:stCondLst>
                                        </p:cTn>
                                        <p:tgtEl>
                                          <p:spTgt spid="178201"/>
                                        </p:tgtEl>
                                        <p:attrNameLst>
                                          <p:attrName>style.visibility</p:attrName>
                                        </p:attrNameLst>
                                      </p:cBhvr>
                                      <p:to>
                                        <p:strVal val="visible"/>
                                      </p:to>
                                    </p:set>
                                    <p:animEffect filter="strips(downRight)">
                                      <p:cBhvr>
                                        <p:cTn id="93" dur="500"/>
                                        <p:tgtEl>
                                          <p:spTgt spid="178201"/>
                                        </p:tgtEl>
                                      </p:cBhvr>
                                    </p:animEffect>
                                  </p:childTnLst>
                                </p:cTn>
                              </p:par>
                            </p:childTnLst>
                          </p:cTn>
                        </p:par>
                      </p:childTnLst>
                    </p:cTn>
                  </p:par>
                  <p:par>
                    <p:cTn id="94" fill="hold">
                      <p:stCondLst>
                        <p:cond delay="indefinite"/>
                      </p:stCondLst>
                      <p:childTnLst>
                        <p:par>
                          <p:cTn id="95" fill="hold">
                            <p:stCondLst>
                              <p:cond delay="0"/>
                            </p:stCondLst>
                            <p:childTnLst>
                              <p:par>
                                <p:cTn id="96" presetID="18" presetClass="entr" presetSubtype="6" fill="hold" grpId="0" nodeType="clickEffect">
                                  <p:stCondLst>
                                    <p:cond delay="0"/>
                                  </p:stCondLst>
                                  <p:childTnLst>
                                    <p:set>
                                      <p:cBhvr>
                                        <p:cTn id="97" dur="1" fill="hold">
                                          <p:stCondLst>
                                            <p:cond delay="0"/>
                                          </p:stCondLst>
                                        </p:cTn>
                                        <p:tgtEl>
                                          <p:spTgt spid="178195"/>
                                        </p:tgtEl>
                                        <p:attrNameLst>
                                          <p:attrName>style.visibility</p:attrName>
                                        </p:attrNameLst>
                                      </p:cBhvr>
                                      <p:to>
                                        <p:strVal val="visible"/>
                                      </p:to>
                                    </p:set>
                                    <p:animEffect filter="strips(downRight)">
                                      <p:cBhvr>
                                        <p:cTn id="98" dur="500"/>
                                        <p:tgtEl>
                                          <p:spTgt spid="178195"/>
                                        </p:tgtEl>
                                      </p:cBhvr>
                                    </p:animEffect>
                                  </p:childTnLst>
                                </p:cTn>
                              </p:par>
                            </p:childTnLst>
                          </p:cTn>
                        </p:par>
                      </p:childTnLst>
                    </p:cTn>
                  </p:par>
                  <p:par>
                    <p:cTn id="99" fill="hold">
                      <p:stCondLst>
                        <p:cond delay="indefinite"/>
                      </p:stCondLst>
                      <p:childTnLst>
                        <p:par>
                          <p:cTn id="100" fill="hold">
                            <p:stCondLst>
                              <p:cond delay="0"/>
                            </p:stCondLst>
                            <p:childTnLst>
                              <p:par>
                                <p:cTn id="101" presetID="18" presetClass="entr" presetSubtype="12" fill="hold" grpId="0" nodeType="clickEffect">
                                  <p:stCondLst>
                                    <p:cond delay="0"/>
                                  </p:stCondLst>
                                  <p:childTnLst>
                                    <p:set>
                                      <p:cBhvr>
                                        <p:cTn id="102" dur="1" fill="hold">
                                          <p:stCondLst>
                                            <p:cond delay="0"/>
                                          </p:stCondLst>
                                        </p:cTn>
                                        <p:tgtEl>
                                          <p:spTgt spid="178202"/>
                                        </p:tgtEl>
                                        <p:attrNameLst>
                                          <p:attrName>style.visibility</p:attrName>
                                        </p:attrNameLst>
                                      </p:cBhvr>
                                      <p:to>
                                        <p:strVal val="visible"/>
                                      </p:to>
                                    </p:set>
                                    <p:animEffect filter="strips(downLeft)">
                                      <p:cBhvr>
                                        <p:cTn id="103" dur="500"/>
                                        <p:tgtEl>
                                          <p:spTgt spid="178202"/>
                                        </p:tgtEl>
                                      </p:cBhvr>
                                    </p:animEffect>
                                  </p:childTnLst>
                                </p:cTn>
                              </p:par>
                            </p:childTnLst>
                          </p:cTn>
                        </p:par>
                      </p:childTnLst>
                    </p:cTn>
                  </p:par>
                  <p:par>
                    <p:cTn id="104" fill="hold">
                      <p:stCondLst>
                        <p:cond delay="indefinite"/>
                      </p:stCondLst>
                      <p:childTnLst>
                        <p:par>
                          <p:cTn id="105" fill="hold">
                            <p:stCondLst>
                              <p:cond delay="0"/>
                            </p:stCondLst>
                            <p:childTnLst>
                              <p:par>
                                <p:cTn id="106" presetID="18" presetClass="entr" presetSubtype="6" fill="hold" grpId="0" nodeType="clickEffect">
                                  <p:stCondLst>
                                    <p:cond delay="0"/>
                                  </p:stCondLst>
                                  <p:childTnLst>
                                    <p:set>
                                      <p:cBhvr>
                                        <p:cTn id="107" dur="1" fill="hold">
                                          <p:stCondLst>
                                            <p:cond delay="0"/>
                                          </p:stCondLst>
                                        </p:cTn>
                                        <p:tgtEl>
                                          <p:spTgt spid="178191"/>
                                        </p:tgtEl>
                                        <p:attrNameLst>
                                          <p:attrName>style.visibility</p:attrName>
                                        </p:attrNameLst>
                                      </p:cBhvr>
                                      <p:to>
                                        <p:strVal val="visible"/>
                                      </p:to>
                                    </p:set>
                                    <p:animEffect filter="strips(downRight)">
                                      <p:cBhvr>
                                        <p:cTn id="108" dur="500"/>
                                        <p:tgtEl>
                                          <p:spTgt spid="178191"/>
                                        </p:tgtEl>
                                      </p:cBhvr>
                                    </p:animEffect>
                                  </p:childTnLst>
                                </p:cTn>
                              </p:par>
                            </p:childTnLst>
                          </p:cTn>
                        </p:par>
                      </p:childTnLst>
                    </p:cTn>
                  </p:par>
                  <p:par>
                    <p:cTn id="109" fill="hold">
                      <p:stCondLst>
                        <p:cond delay="indefinite"/>
                      </p:stCondLst>
                      <p:childTnLst>
                        <p:par>
                          <p:cTn id="110" fill="hold">
                            <p:stCondLst>
                              <p:cond delay="0"/>
                            </p:stCondLst>
                            <p:childTnLst>
                              <p:par>
                                <p:cTn id="111" presetID="18" presetClass="entr" presetSubtype="6" fill="hold" grpId="0" nodeType="clickEffect">
                                  <p:stCondLst>
                                    <p:cond delay="0"/>
                                  </p:stCondLst>
                                  <p:childTnLst>
                                    <p:set>
                                      <p:cBhvr>
                                        <p:cTn id="112" dur="1" fill="hold">
                                          <p:stCondLst>
                                            <p:cond delay="0"/>
                                          </p:stCondLst>
                                        </p:cTn>
                                        <p:tgtEl>
                                          <p:spTgt spid="178190"/>
                                        </p:tgtEl>
                                        <p:attrNameLst>
                                          <p:attrName>style.visibility</p:attrName>
                                        </p:attrNameLst>
                                      </p:cBhvr>
                                      <p:to>
                                        <p:strVal val="visible"/>
                                      </p:to>
                                    </p:set>
                                    <p:animEffect filter="strips(downRight)">
                                      <p:cBhvr>
                                        <p:cTn id="113" dur="500"/>
                                        <p:tgtEl>
                                          <p:spTgt spid="178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81" grpId="0" bldLvl="0" animBg="1"/>
      <p:bldP spid="178182" grpId="0" bldLvl="0" build="p"/>
      <p:bldP spid="178182" grpId="1" bldLvl="0" animBg="1"/>
      <p:bldP spid="178183" grpId="0" bldLvl="0" animBg="1"/>
      <p:bldP spid="178184" grpId="0" bldLvl="0"/>
      <p:bldP spid="178185" grpId="0" bldLvl="0" animBg="1"/>
      <p:bldP spid="178186" grpId="0" bldLvl="0" animBg="1"/>
      <p:bldP spid="178187" grpId="0" bldLvl="0"/>
      <p:bldP spid="178188" grpId="0" bldLvl="0"/>
      <p:bldP spid="178189" grpId="0" bldLvl="0"/>
      <p:bldP spid="178190" grpId="0" bldLvl="0"/>
      <p:bldP spid="178191" grpId="0" bldLvl="0" animBg="1"/>
      <p:bldP spid="178192" grpId="0" bldLvl="0" animBg="1"/>
      <p:bldP spid="178193" grpId="0" bldLvl="0"/>
      <p:bldP spid="178194" grpId="0" bldLvl="0"/>
      <p:bldP spid="178195" grpId="0" bldLvl="0"/>
      <p:bldP spid="178196" grpId="0" bldLvl="0" animBg="1"/>
      <p:bldP spid="178197" grpId="0" bldLvl="0" animBg="1"/>
      <p:bldP spid="178198" grpId="0" bldLvl="0" animBg="1"/>
      <p:bldP spid="178199" grpId="0" bldLvl="0"/>
      <p:bldP spid="178200" grpId="0" bldLvl="0" animBg="1"/>
      <p:bldP spid="178201" grpId="0" bldLvl="0" animBg="1"/>
      <p:bldP spid="178202" grpId="0" bldLvl="0" animBg="1"/>
      <p:bldP spid="178203"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70"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32771"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21508"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en-US" altLang="zh-CN" dirty="0">
                <a:solidFill>
                  <a:srgbClr val="0000FF"/>
                </a:solidFill>
                <a:latin typeface="+mn-lt"/>
                <a:ea typeface="+mn-ea"/>
                <a:cs typeface="+mn-cs"/>
                <a:sym typeface="Arial" panose="020B0604020202020204" pitchFamily="34" charset="0"/>
              </a:rPr>
              <a:t>【</a:t>
            </a:r>
            <a:r>
              <a:rPr lang="zh-CN" altLang="en-US" dirty="0">
                <a:solidFill>
                  <a:srgbClr val="0000FF"/>
                </a:solidFill>
                <a:latin typeface="+mn-lt"/>
                <a:ea typeface="+mn-ea"/>
                <a:cs typeface="+mn-cs"/>
                <a:sym typeface="Arial" panose="020B0604020202020204" pitchFamily="34" charset="0"/>
              </a:rPr>
              <a:t>画数据流图的步骤</a:t>
            </a:r>
            <a:r>
              <a:rPr lang="en-US" altLang="zh-CN" dirty="0">
                <a:solidFill>
                  <a:srgbClr val="0000FF"/>
                </a:solidFill>
                <a:latin typeface="+mn-lt"/>
                <a:ea typeface="+mn-ea"/>
                <a:cs typeface="+mn-cs"/>
                <a:sym typeface="Arial" panose="020B0604020202020204" pitchFamily="34" charset="0"/>
              </a:rPr>
              <a:t>】</a:t>
            </a:r>
            <a:endParaRPr lang="en-US" altLang="zh-CN" dirty="0">
              <a:solidFill>
                <a:srgbClr val="0000FF"/>
              </a:solidFill>
              <a:latin typeface="+mn-lt"/>
              <a:ea typeface="+mn-ea"/>
              <a:cs typeface="+mn-cs"/>
              <a:sym typeface="Arial" panose="020B0604020202020204" pitchFamily="34" charset="0"/>
            </a:endParaRPr>
          </a:p>
          <a:p>
            <a:pPr marL="742950" lvl="1" indent="-285750" algn="l" defTabSz="0" eaLnBrk="1" hangingPunct="1">
              <a:buSzPct val="75000"/>
              <a:buChar char="n"/>
            </a:pPr>
            <a:r>
              <a:rPr lang="en-US" altLang="zh-CN" dirty="0">
                <a:solidFill>
                  <a:srgbClr val="CC0000"/>
                </a:solidFill>
                <a:latin typeface="黑体" panose="02010609060101010101" pitchFamily="49" charset="-122"/>
                <a:ea typeface="+mn-ea"/>
                <a:sym typeface="黑体" panose="02010609060101010101" pitchFamily="49" charset="-122"/>
              </a:rPr>
              <a:t>⑴</a:t>
            </a:r>
            <a:r>
              <a:rPr lang="zh-CN" altLang="en-US" dirty="0">
                <a:solidFill>
                  <a:srgbClr val="CC0000"/>
                </a:solidFill>
                <a:latin typeface="+mn-lt"/>
                <a:ea typeface="+mn-ea"/>
                <a:sym typeface="Arial" panose="020B0604020202020204" pitchFamily="34" charset="0"/>
              </a:rPr>
              <a:t>识别并从问题中提取数据流图中的元素</a:t>
            </a:r>
            <a:endParaRPr lang="zh-CN" altLang="en-US" dirty="0">
              <a:solidFill>
                <a:srgbClr val="CC0000"/>
              </a:solidFill>
              <a:latin typeface="+mn-lt"/>
              <a:ea typeface="+mn-ea"/>
              <a:sym typeface="Arial" panose="020B0604020202020204" pitchFamily="34" charset="0"/>
            </a:endParaRPr>
          </a:p>
          <a:p>
            <a:pPr marL="742950" lvl="1" indent="-285750" algn="l" defTabSz="0" eaLnBrk="1" hangingPunct="1">
              <a:buSzPct val="75000"/>
              <a:buChar char="n"/>
            </a:pPr>
            <a:r>
              <a:rPr lang="en-US" altLang="zh-CN" dirty="0">
                <a:solidFill>
                  <a:srgbClr val="0000FF"/>
                </a:solidFill>
                <a:latin typeface="+mn-lt"/>
                <a:ea typeface="+mn-ea"/>
                <a:sym typeface="Arial" panose="020B0604020202020204" pitchFamily="34" charset="0"/>
              </a:rPr>
              <a:t>ⅰ</a:t>
            </a:r>
            <a:r>
              <a:rPr lang="zh-CN" altLang="en-US" dirty="0">
                <a:solidFill>
                  <a:srgbClr val="0000FF"/>
                </a:solidFill>
                <a:latin typeface="+mn-lt"/>
                <a:ea typeface="+mn-ea"/>
                <a:sym typeface="Arial" panose="020B0604020202020204" pitchFamily="34" charset="0"/>
              </a:rPr>
              <a:t>源与目的</a:t>
            </a:r>
            <a:endParaRPr lang="zh-CN" altLang="en-US" dirty="0">
              <a:solidFill>
                <a:srgbClr val="0000FF"/>
              </a:solidFill>
              <a:latin typeface="+mn-lt"/>
              <a:ea typeface="+mn-ea"/>
              <a:sym typeface="Arial" panose="020B0604020202020204" pitchFamily="34" charset="0"/>
            </a:endParaRPr>
          </a:p>
          <a:p>
            <a:pPr marL="1143000" lvl="2" indent="-228600" algn="l" defTabSz="0" eaLnBrk="1" hangingPunct="1">
              <a:buSzPct val="75000"/>
              <a:buChar char="p"/>
            </a:pPr>
            <a:r>
              <a:rPr lang="zh-CN" altLang="en-US" dirty="0">
                <a:latin typeface="+mn-lt"/>
                <a:ea typeface="+mn-ea"/>
                <a:sym typeface="Arial" panose="020B0604020202020204" pitchFamily="34" charset="0"/>
              </a:rPr>
              <a:t>数据源</a:t>
            </a:r>
            <a:r>
              <a:rPr lang="en-US" altLang="zh-CN" dirty="0">
                <a:latin typeface="+mn-lt"/>
                <a:ea typeface="+mn-ea"/>
                <a:sym typeface="Arial" panose="020B0604020202020204" pitchFamily="34" charset="0"/>
              </a:rPr>
              <a:t>——</a:t>
            </a:r>
            <a:r>
              <a:rPr lang="zh-CN" altLang="en-US" dirty="0">
                <a:latin typeface="+mn-lt"/>
                <a:ea typeface="+mn-ea"/>
                <a:sym typeface="Arial" panose="020B0604020202020204" pitchFamily="34" charset="0"/>
              </a:rPr>
              <a:t>学生</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zh-CN" altLang="en-US" dirty="0">
                <a:latin typeface="+mn-lt"/>
                <a:ea typeface="+mn-ea"/>
                <a:sym typeface="Arial" panose="020B0604020202020204" pitchFamily="34" charset="0"/>
              </a:rPr>
              <a:t>数据目的</a:t>
            </a:r>
            <a:r>
              <a:rPr lang="en-US" altLang="zh-CN" dirty="0">
                <a:latin typeface="+mn-lt"/>
                <a:ea typeface="+mn-ea"/>
                <a:sym typeface="Arial" panose="020B0604020202020204" pitchFamily="34" charset="0"/>
              </a:rPr>
              <a:t>——</a:t>
            </a:r>
            <a:r>
              <a:rPr lang="zh-CN" altLang="en-US" dirty="0">
                <a:latin typeface="+mn-lt"/>
                <a:ea typeface="+mn-ea"/>
                <a:sym typeface="Arial" panose="020B0604020202020204" pitchFamily="34" charset="0"/>
              </a:rPr>
              <a:t>学生</a:t>
            </a:r>
            <a:endParaRPr lang="zh-CN" altLang="en-US" dirty="0">
              <a:latin typeface="+mn-lt"/>
              <a:ea typeface="+mn-ea"/>
              <a:sym typeface="Arial" panose="020B0604020202020204" pitchFamily="34" charset="0"/>
            </a:endParaRPr>
          </a:p>
          <a:p>
            <a:pPr marL="742950" lvl="1" indent="-285750" algn="l" defTabSz="0" eaLnBrk="1" hangingPunct="1">
              <a:buSzPct val="75000"/>
              <a:buChar char="n"/>
            </a:pPr>
            <a:r>
              <a:rPr lang="en-US" altLang="zh-CN" dirty="0">
                <a:solidFill>
                  <a:srgbClr val="0000FF"/>
                </a:solidFill>
                <a:latin typeface="+mn-lt"/>
                <a:ea typeface="+mn-ea"/>
                <a:sym typeface="Arial" panose="020B0604020202020204" pitchFamily="34" charset="0"/>
              </a:rPr>
              <a:t>ⅱ</a:t>
            </a:r>
            <a:r>
              <a:rPr lang="zh-CN" altLang="en-US" dirty="0">
                <a:solidFill>
                  <a:srgbClr val="0000FF"/>
                </a:solidFill>
                <a:latin typeface="+mn-lt"/>
                <a:ea typeface="+mn-ea"/>
                <a:sym typeface="Arial" panose="020B0604020202020204" pitchFamily="34" charset="0"/>
              </a:rPr>
              <a:t>数据流</a:t>
            </a:r>
            <a:endParaRPr lang="zh-CN" altLang="en-US" dirty="0">
              <a:solidFill>
                <a:srgbClr val="0000FF"/>
              </a:solidFill>
              <a:latin typeface="+mn-lt"/>
              <a:ea typeface="+mn-ea"/>
              <a:sym typeface="Arial" panose="020B0604020202020204" pitchFamily="34" charset="0"/>
            </a:endParaRPr>
          </a:p>
          <a:p>
            <a:pPr marL="1143000" lvl="2" indent="-228600" algn="l" defTabSz="0" eaLnBrk="1" hangingPunct="1">
              <a:buSzPct val="75000"/>
              <a:buChar char="p"/>
            </a:pPr>
            <a:endParaRPr lang="zh-CN" altLang="en-US" dirty="0">
              <a:latin typeface="+mn-lt"/>
              <a:ea typeface="+mn-ea"/>
              <a:sym typeface="Arial" panose="020B0604020202020204" pitchFamily="34" charset="0"/>
            </a:endParaRPr>
          </a:p>
          <a:p>
            <a:pPr marL="742950" lvl="1" indent="-285750" algn="l" defTabSz="0" eaLnBrk="1" hangingPunct="1">
              <a:buSzPct val="75000"/>
              <a:buChar char="n"/>
            </a:pPr>
            <a:r>
              <a:rPr lang="en-US" altLang="zh-CN" dirty="0">
                <a:solidFill>
                  <a:srgbClr val="0000FF"/>
                </a:solidFill>
                <a:latin typeface="+mn-lt"/>
                <a:ea typeface="+mn-ea"/>
                <a:sym typeface="Arial" panose="020B0604020202020204" pitchFamily="34" charset="0"/>
              </a:rPr>
              <a:t>ⅲ</a:t>
            </a:r>
            <a:r>
              <a:rPr lang="zh-CN" altLang="en-US" dirty="0">
                <a:solidFill>
                  <a:srgbClr val="0000FF"/>
                </a:solidFill>
                <a:latin typeface="+mn-lt"/>
                <a:ea typeface="+mn-ea"/>
                <a:sym typeface="Arial" panose="020B0604020202020204" pitchFamily="34" charset="0"/>
              </a:rPr>
              <a:t>加工处理</a:t>
            </a:r>
            <a:endParaRPr lang="zh-CN" altLang="en-US" dirty="0">
              <a:solidFill>
                <a:srgbClr val="0000FF"/>
              </a:solidFill>
              <a:latin typeface="+mn-lt"/>
              <a:ea typeface="+mn-ea"/>
              <a:sym typeface="Arial" panose="020B0604020202020204" pitchFamily="34" charset="0"/>
            </a:endParaRPr>
          </a:p>
          <a:p>
            <a:pPr marL="1143000" lvl="2" indent="-228600" algn="l" defTabSz="0" eaLnBrk="1" hangingPunct="1">
              <a:buSzPct val="75000"/>
              <a:buChar char="p"/>
            </a:pPr>
            <a:endParaRPr lang="zh-CN" altLang="en-US" dirty="0">
              <a:latin typeface="+mn-lt"/>
              <a:ea typeface="+mn-ea"/>
              <a:sym typeface="Arial" panose="020B0604020202020204" pitchFamily="34" charset="0"/>
            </a:endParaRPr>
          </a:p>
          <a:p>
            <a:pPr marL="742950" lvl="1" indent="-285750" algn="l" defTabSz="0" eaLnBrk="1" hangingPunct="1">
              <a:buSzPct val="75000"/>
              <a:buChar char="n"/>
            </a:pPr>
            <a:r>
              <a:rPr lang="zh-CN" altLang="en-US" dirty="0">
                <a:solidFill>
                  <a:srgbClr val="0000FF"/>
                </a:solidFill>
                <a:latin typeface="+mn-lt"/>
                <a:ea typeface="+mn-ea"/>
                <a:sym typeface="Arial" panose="020B0604020202020204" pitchFamily="34" charset="0"/>
              </a:rPr>
              <a:t>ⅳ数据存储</a:t>
            </a:r>
            <a:endParaRPr lang="zh-CN" altLang="en-US" dirty="0">
              <a:solidFill>
                <a:srgbClr val="0000FF"/>
              </a:solidFill>
              <a:latin typeface="+mn-lt"/>
              <a:ea typeface="+mn-ea"/>
              <a:sym typeface="Arial" panose="020B0604020202020204" pitchFamily="34" charset="0"/>
            </a:endParaRPr>
          </a:p>
          <a:p>
            <a:pPr marL="1143000" lvl="2" indent="-228600" algn="l" defTabSz="0" eaLnBrk="1" hangingPunct="1">
              <a:buSzPct val="75000"/>
              <a:buChar char="p"/>
            </a:pPr>
            <a:endParaRPr lang="zh-CN" altLang="en-US" dirty="0">
              <a:latin typeface="+mn-lt"/>
              <a:ea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1508">
                                            <p:txEl>
                                              <p:pRg st="3" end="3"/>
                                            </p:txEl>
                                          </p:spTgt>
                                        </p:tgtEl>
                                        <p:attrNameLst>
                                          <p:attrName>style.visibility</p:attrName>
                                        </p:attrNameLst>
                                      </p:cBhvr>
                                      <p:to>
                                        <p:strVal val="visible"/>
                                      </p:to>
                                    </p:set>
                                    <p:animEffect filter="strips(downRight)">
                                      <p:cBhvr>
                                        <p:cTn id="7" dur="500"/>
                                        <p:tgtEl>
                                          <p:spTgt spid="2150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1508">
                                            <p:txEl>
                                              <p:pRg st="4" end="4"/>
                                            </p:txEl>
                                          </p:spTgt>
                                        </p:tgtEl>
                                        <p:attrNameLst>
                                          <p:attrName>style.visibility</p:attrName>
                                        </p:attrNameLst>
                                      </p:cBhvr>
                                      <p:to>
                                        <p:strVal val="visible"/>
                                      </p:to>
                                    </p:set>
                                    <p:animEffect filter="strips(downRight)">
                                      <p:cBhvr>
                                        <p:cTn id="12" dur="500"/>
                                        <p:tgtEl>
                                          <p:spTgt spid="2150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0466"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190467"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3.5 </a:t>
            </a:r>
            <a:r>
              <a:rPr lang="zh-CN" altLang="en-US" dirty="0"/>
              <a:t>结构化分析方法</a:t>
            </a:r>
            <a:endParaRPr lang="zh-CN" altLang="en-US" dirty="0"/>
          </a:p>
        </p:txBody>
      </p:sp>
      <p:sp>
        <p:nvSpPr>
          <p:cNvPr id="180228"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en-US" altLang="zh-CN" dirty="0">
                <a:solidFill>
                  <a:srgbClr val="CC0000"/>
                </a:solidFill>
                <a:latin typeface="+mn-lt"/>
                <a:ea typeface="+mn-ea"/>
                <a:cs typeface="+mn-cs"/>
                <a:sym typeface="Arial" panose="020B0604020202020204" pitchFamily="34" charset="0"/>
              </a:rPr>
              <a:t>3.5.1. SA</a:t>
            </a:r>
            <a:r>
              <a:rPr lang="zh-CN" altLang="en-US" dirty="0">
                <a:solidFill>
                  <a:srgbClr val="CC0000"/>
                </a:solidFill>
                <a:latin typeface="+mn-lt"/>
                <a:ea typeface="+mn-ea"/>
                <a:cs typeface="+mn-cs"/>
                <a:sym typeface="Arial" panose="020B0604020202020204" pitchFamily="34" charset="0"/>
              </a:rPr>
              <a:t>的</a:t>
            </a:r>
            <a:r>
              <a:rPr lang="zh-CN" altLang="en-US" dirty="0">
                <a:solidFill>
                  <a:srgbClr val="0000FF"/>
                </a:solidFill>
                <a:latin typeface="+mn-lt"/>
                <a:ea typeface="+mn-ea"/>
                <a:cs typeface="+mn-cs"/>
                <a:sym typeface="Arial" panose="020B0604020202020204" pitchFamily="34" charset="0"/>
              </a:rPr>
              <a:t>定义</a:t>
            </a:r>
            <a:r>
              <a:rPr lang="en-US" altLang="zh-CN" dirty="0">
                <a:solidFill>
                  <a:srgbClr val="CC0000"/>
                </a:solidFill>
                <a:latin typeface="+mn-lt"/>
                <a:ea typeface="+mn-ea"/>
                <a:cs typeface="+mn-cs"/>
                <a:sym typeface="Arial" panose="020B0604020202020204" pitchFamily="34" charset="0"/>
              </a:rPr>
              <a:t>[1/4]</a:t>
            </a:r>
            <a:endParaRPr lang="zh-CN" altLang="en-US" dirty="0">
              <a:solidFill>
                <a:srgbClr val="CC0000"/>
              </a:solidFill>
              <a:latin typeface="+mn-lt"/>
              <a:ea typeface="+mn-ea"/>
              <a:cs typeface="+mn-cs"/>
              <a:sym typeface="Arial" panose="020B0604020202020204" pitchFamily="34" charset="0"/>
            </a:endParaRPr>
          </a:p>
          <a:p>
            <a:pPr marL="342900" indent="-342900" algn="l" defTabSz="0" eaLnBrk="1" hangingPunct="1">
              <a:buSzPct val="75000"/>
              <a:buChar char="p"/>
            </a:pPr>
            <a:r>
              <a:rPr lang="zh-CN" altLang="en-US" dirty="0">
                <a:solidFill>
                  <a:srgbClr val="CC0000"/>
                </a:solidFill>
                <a:latin typeface="+mn-lt"/>
                <a:ea typeface="+mn-ea"/>
                <a:cs typeface="+mn-cs"/>
                <a:sym typeface="Arial" panose="020B0604020202020204" pitchFamily="34" charset="0"/>
              </a:rPr>
              <a:t>结构化分析方法</a:t>
            </a:r>
            <a:r>
              <a:rPr lang="en-US" altLang="zh-CN" dirty="0">
                <a:solidFill>
                  <a:srgbClr val="CC0000"/>
                </a:solidFill>
                <a:latin typeface="+mn-lt"/>
                <a:ea typeface="+mn-ea"/>
                <a:cs typeface="+mn-cs"/>
                <a:sym typeface="Arial" panose="020B0604020202020204" pitchFamily="34" charset="0"/>
              </a:rPr>
              <a:t>(</a:t>
            </a:r>
            <a:r>
              <a:rPr lang="en-US" altLang="zh-CN" dirty="0">
                <a:solidFill>
                  <a:srgbClr val="0000FF"/>
                </a:solidFill>
                <a:latin typeface="+mn-lt"/>
                <a:ea typeface="+mn-ea"/>
                <a:cs typeface="+mn-cs"/>
                <a:sym typeface="Arial" panose="020B0604020202020204" pitchFamily="34" charset="0"/>
              </a:rPr>
              <a:t>S</a:t>
            </a:r>
            <a:r>
              <a:rPr lang="en-US" altLang="zh-CN" dirty="0">
                <a:solidFill>
                  <a:srgbClr val="CC0000"/>
                </a:solidFill>
                <a:latin typeface="+mn-lt"/>
                <a:ea typeface="+mn-ea"/>
                <a:cs typeface="+mn-cs"/>
                <a:sym typeface="Arial" panose="020B0604020202020204" pitchFamily="34" charset="0"/>
              </a:rPr>
              <a:t>tructured </a:t>
            </a:r>
            <a:r>
              <a:rPr lang="en-US" altLang="zh-CN" dirty="0">
                <a:solidFill>
                  <a:srgbClr val="0000FF"/>
                </a:solidFill>
                <a:latin typeface="+mn-lt"/>
                <a:ea typeface="+mn-ea"/>
                <a:cs typeface="+mn-cs"/>
                <a:sym typeface="Arial" panose="020B0604020202020204" pitchFamily="34" charset="0"/>
              </a:rPr>
              <a:t>A</a:t>
            </a:r>
            <a:r>
              <a:rPr lang="en-US" altLang="zh-CN" dirty="0">
                <a:solidFill>
                  <a:srgbClr val="CC0000"/>
                </a:solidFill>
                <a:latin typeface="+mn-lt"/>
                <a:ea typeface="+mn-ea"/>
                <a:cs typeface="+mn-cs"/>
                <a:sym typeface="Arial" panose="020B0604020202020204" pitchFamily="34" charset="0"/>
              </a:rPr>
              <a:t>nalysis)</a:t>
            </a:r>
            <a:endParaRPr lang="zh-CN" altLang="en-US" dirty="0">
              <a:solidFill>
                <a:srgbClr val="CC0000"/>
              </a:solidFill>
              <a:latin typeface="+mn-lt"/>
              <a:ea typeface="+mn-ea"/>
              <a:cs typeface="+mn-cs"/>
              <a:sym typeface="Arial" panose="020B0604020202020204" pitchFamily="34" charset="0"/>
            </a:endParaRPr>
          </a:p>
          <a:p>
            <a:pPr marL="742950" lvl="1" indent="-285750" algn="l" defTabSz="0" eaLnBrk="1" hangingPunct="1">
              <a:buSzPct val="75000"/>
              <a:buChar char="n"/>
            </a:pPr>
            <a:r>
              <a:rPr lang="en-US" altLang="zh-CN" dirty="0">
                <a:latin typeface="+mn-lt"/>
                <a:ea typeface="+mn-ea"/>
                <a:sym typeface="Arial" panose="020B0604020202020204" pitchFamily="34" charset="0"/>
              </a:rPr>
              <a:t>70</a:t>
            </a:r>
            <a:r>
              <a:rPr lang="zh-CN" altLang="en-US" dirty="0">
                <a:latin typeface="+mn-lt"/>
                <a:ea typeface="+mn-ea"/>
                <a:sym typeface="Arial" panose="020B0604020202020204" pitchFamily="34" charset="0"/>
              </a:rPr>
              <a:t>年代 </a:t>
            </a:r>
            <a:r>
              <a:rPr lang="en-US" altLang="zh-CN" dirty="0">
                <a:latin typeface="+mn-lt"/>
                <a:ea typeface="+mn-ea"/>
                <a:sym typeface="Arial" panose="020B0604020202020204" pitchFamily="34" charset="0"/>
              </a:rPr>
              <a:t>E.Yourdon</a:t>
            </a:r>
            <a:r>
              <a:rPr lang="zh-CN" altLang="en-US" dirty="0">
                <a:latin typeface="+mn-lt"/>
                <a:ea typeface="+mn-ea"/>
                <a:sym typeface="Arial" panose="020B0604020202020204" pitchFamily="34" charset="0"/>
              </a:rPr>
              <a:t>等人倡议的，</a:t>
            </a:r>
            <a:endParaRPr lang="zh-CN" altLang="en-US" dirty="0">
              <a:latin typeface="+mn-lt"/>
              <a:ea typeface="+mn-ea"/>
              <a:sym typeface="Arial" panose="020B0604020202020204" pitchFamily="34" charset="0"/>
            </a:endParaRPr>
          </a:p>
          <a:p>
            <a:pPr marL="742950" lvl="1" indent="-285750" algn="l" defTabSz="0" eaLnBrk="1" hangingPunct="1">
              <a:buSzPct val="75000"/>
              <a:buChar char="n"/>
            </a:pPr>
            <a:r>
              <a:rPr lang="zh-CN" altLang="en-US" dirty="0">
                <a:latin typeface="+mn-lt"/>
                <a:ea typeface="+mn-ea"/>
                <a:sym typeface="Arial" panose="020B0604020202020204" pitchFamily="34" charset="0"/>
              </a:rPr>
              <a:t>“</a:t>
            </a:r>
            <a:r>
              <a:rPr lang="zh-CN" altLang="en-US" dirty="0">
                <a:solidFill>
                  <a:srgbClr val="CC0000"/>
                </a:solidFill>
                <a:latin typeface="+mn-lt"/>
                <a:ea typeface="+mn-ea"/>
                <a:sym typeface="Arial" panose="020B0604020202020204" pitchFamily="34" charset="0"/>
              </a:rPr>
              <a:t>面向数据流分析方法</a:t>
            </a:r>
            <a:r>
              <a:rPr lang="zh-CN" altLang="en-US" dirty="0">
                <a:latin typeface="+mn-lt"/>
                <a:ea typeface="+mn-ea"/>
                <a:sym typeface="Arial" panose="020B0604020202020204" pitchFamily="34" charset="0"/>
              </a:rPr>
              <a:t>”的一种。</a:t>
            </a:r>
            <a:endParaRPr lang="zh-CN" altLang="en-US" dirty="0">
              <a:latin typeface="+mn-lt"/>
              <a:ea typeface="+mn-ea"/>
              <a:sym typeface="Arial" panose="020B0604020202020204" pitchFamily="34" charset="0"/>
            </a:endParaRPr>
          </a:p>
          <a:p>
            <a:pPr marL="342900" indent="-342900" algn="l" defTabSz="0" eaLnBrk="1" hangingPunct="1">
              <a:buSzPct val="75000"/>
              <a:buChar char="p"/>
            </a:pPr>
            <a:endParaRPr lang="zh-CN" altLang="en-US" dirty="0">
              <a:latin typeface="+mn-lt"/>
              <a:ea typeface="+mn-ea"/>
              <a:cs typeface="+mn-cs"/>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80228">
                                            <p:txEl>
                                              <p:pRg st="0" end="0"/>
                                            </p:txEl>
                                          </p:spTgt>
                                        </p:tgtEl>
                                        <p:attrNameLst>
                                          <p:attrName>style.visibility</p:attrName>
                                        </p:attrNameLst>
                                      </p:cBhvr>
                                      <p:to>
                                        <p:strVal val="visible"/>
                                      </p:to>
                                    </p:set>
                                    <p:animEffect filter="strips(downRight)">
                                      <p:cBhvr>
                                        <p:cTn id="7" dur="500"/>
                                        <p:tgtEl>
                                          <p:spTgt spid="1802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80228">
                                            <p:txEl>
                                              <p:pRg st="1" end="1"/>
                                            </p:txEl>
                                          </p:spTgt>
                                        </p:tgtEl>
                                        <p:attrNameLst>
                                          <p:attrName>style.visibility</p:attrName>
                                        </p:attrNameLst>
                                      </p:cBhvr>
                                      <p:to>
                                        <p:strVal val="visible"/>
                                      </p:to>
                                    </p:set>
                                    <p:animEffect filter="strips(downRight)">
                                      <p:cBhvr>
                                        <p:cTn id="12" dur="500"/>
                                        <p:tgtEl>
                                          <p:spTgt spid="1802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80228">
                                            <p:txEl>
                                              <p:pRg st="2" end="2"/>
                                            </p:txEl>
                                          </p:spTgt>
                                        </p:tgtEl>
                                        <p:attrNameLst>
                                          <p:attrName>style.visibility</p:attrName>
                                        </p:attrNameLst>
                                      </p:cBhvr>
                                      <p:to>
                                        <p:strVal val="visible"/>
                                      </p:to>
                                    </p:set>
                                    <p:animEffect filter="strips(downRight)">
                                      <p:cBhvr>
                                        <p:cTn id="17" dur="500"/>
                                        <p:tgtEl>
                                          <p:spTgt spid="18022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80228">
                                            <p:txEl>
                                              <p:pRg st="3" end="3"/>
                                            </p:txEl>
                                          </p:spTgt>
                                        </p:tgtEl>
                                        <p:attrNameLst>
                                          <p:attrName>style.visibility</p:attrName>
                                        </p:attrNameLst>
                                      </p:cBhvr>
                                      <p:to>
                                        <p:strVal val="visible"/>
                                      </p:to>
                                    </p:set>
                                    <p:animEffect filter="strips(downRight)">
                                      <p:cBhvr>
                                        <p:cTn id="22" dur="500"/>
                                        <p:tgtEl>
                                          <p:spTgt spid="18022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1490"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91491"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dirty="0"/>
              <a:t>软件危机与软件问题</a:t>
            </a:r>
            <a:endParaRPr lang="zh-CN" altLang="en-US" dirty="0"/>
          </a:p>
        </p:txBody>
      </p:sp>
      <p:sp>
        <p:nvSpPr>
          <p:cNvPr id="191492"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en-US" altLang="zh-CN" sz="2200" dirty="0">
                <a:solidFill>
                  <a:srgbClr val="CC0000"/>
                </a:solidFill>
                <a:latin typeface="+mn-lt"/>
                <a:ea typeface="+mn-ea"/>
                <a:cs typeface="+mn-cs"/>
                <a:sym typeface="Arial" panose="020B0604020202020204" pitchFamily="34" charset="0"/>
              </a:rPr>
              <a:t>Edward Yourdon</a:t>
            </a:r>
            <a:r>
              <a:rPr lang="en-US" altLang="zh-CN" sz="2200" dirty="0">
                <a:latin typeface="+mn-lt"/>
                <a:ea typeface="+mn-ea"/>
                <a:cs typeface="+mn-cs"/>
                <a:sym typeface="Arial" panose="020B0604020202020204" pitchFamily="34" charset="0"/>
              </a:rPr>
              <a:t>, Death March,1998 </a:t>
            </a:r>
            <a:endParaRPr lang="zh-CN" altLang="en-US" dirty="0">
              <a:latin typeface="+mn-lt"/>
              <a:ea typeface="+mn-ea"/>
              <a:cs typeface="+mn-cs"/>
              <a:sym typeface="Arial" panose="020B0604020202020204" pitchFamily="34" charset="0"/>
            </a:endParaRPr>
          </a:p>
        </p:txBody>
      </p:sp>
      <p:pic>
        <p:nvPicPr>
          <p:cNvPr id="191493" name="Picture 4" descr="51Jo6moOzIL__BO2,204,203,200_PIlitb-dp-500-arrow,TopRight,45,-64_OU01_AA240_SH20_"/>
          <p:cNvPicPr>
            <a:picLocks noChangeAspect="1"/>
          </p:cNvPicPr>
          <p:nvPr/>
        </p:nvPicPr>
        <p:blipFill>
          <a:blip r:embed="rId1">
            <a:clrChange>
              <a:clrFrom>
                <a:srgbClr val="FFFFFF"/>
              </a:clrFrom>
              <a:clrTo>
                <a:srgbClr val="FFFFFF">
                  <a:alpha val="0"/>
                </a:srgbClr>
              </a:clrTo>
            </a:clrChange>
          </a:blip>
          <a:stretch>
            <a:fillRect/>
          </a:stretch>
        </p:blipFill>
        <p:spPr>
          <a:xfrm>
            <a:off x="4876800" y="1295400"/>
            <a:ext cx="3276600" cy="3276600"/>
          </a:xfrm>
          <a:prstGeom prst="rect">
            <a:avLst/>
          </a:prstGeom>
          <a:noFill/>
          <a:ln w="9525">
            <a:noFill/>
          </a:ln>
        </p:spPr>
      </p:pic>
      <p:pic>
        <p:nvPicPr>
          <p:cNvPr id="191494" name="Picture 5" descr="Edward Yourdon"/>
          <p:cNvPicPr>
            <a:picLocks noChangeAspect="1"/>
          </p:cNvPicPr>
          <p:nvPr/>
        </p:nvPicPr>
        <p:blipFill>
          <a:blip r:embed="rId2"/>
          <a:stretch>
            <a:fillRect/>
          </a:stretch>
        </p:blipFill>
        <p:spPr>
          <a:xfrm>
            <a:off x="1676400" y="1752600"/>
            <a:ext cx="1778000" cy="2273300"/>
          </a:xfrm>
          <a:prstGeom prst="rect">
            <a:avLst/>
          </a:prstGeom>
          <a:noFill/>
          <a:ln w="9525">
            <a:noFill/>
          </a:ln>
        </p:spPr>
      </p:pic>
      <p:sp>
        <p:nvSpPr>
          <p:cNvPr id="191495" name="Text Box 6"/>
          <p:cNvSpPr/>
          <p:nvPr/>
        </p:nvSpPr>
        <p:spPr>
          <a:xfrm>
            <a:off x="1524000" y="4800600"/>
            <a:ext cx="6553200" cy="1616075"/>
          </a:xfrm>
          <a:prstGeom prst="rect">
            <a:avLst/>
          </a:prstGeom>
          <a:noFill/>
          <a:ln w="9525">
            <a:noFill/>
          </a:ln>
        </p:spPr>
        <p:txBody>
          <a:bodyPr anchor="t">
            <a:spAutoFit/>
          </a:bodyPr>
          <a:lstStyle/>
          <a:p>
            <a:pPr eaLnBrk="0" hangingPunct="0">
              <a:spcBef>
                <a:spcPct val="50000"/>
              </a:spcBef>
            </a:pPr>
            <a:r>
              <a:rPr lang="zh-CN" altLang="en-US" sz="2000" b="1" dirty="0">
                <a:solidFill>
                  <a:srgbClr val="000000"/>
                </a:solidFill>
                <a:latin typeface="Arial" panose="020B0604020202020204" pitchFamily="34" charset="0"/>
                <a:ea typeface="黑体" panose="02010609060101010101" pitchFamily="49" charset="-122"/>
              </a:rPr>
              <a:t>以浅显易懂的语言和生动的事例对</a:t>
            </a:r>
            <a:r>
              <a:rPr lang="zh-CN" altLang="en-US" sz="2000" b="1" dirty="0">
                <a:solidFill>
                  <a:srgbClr val="0000FF"/>
                </a:solidFill>
                <a:latin typeface="Arial" panose="020B0604020202020204" pitchFamily="34" charset="0"/>
                <a:ea typeface="黑体" panose="02010609060101010101" pitchFamily="49" charset="-122"/>
              </a:rPr>
              <a:t>死亡之旅项目</a:t>
            </a:r>
            <a:r>
              <a:rPr lang="zh-CN" altLang="en-US" sz="2000" b="1" dirty="0">
                <a:solidFill>
                  <a:srgbClr val="000000"/>
                </a:solidFill>
                <a:latin typeface="Arial" panose="020B0604020202020204" pitchFamily="34" charset="0"/>
                <a:ea typeface="黑体" panose="02010609060101010101" pitchFamily="49" charset="-122"/>
              </a:rPr>
              <a:t>的起因给出了崭新的理由，</a:t>
            </a:r>
            <a:r>
              <a:rPr lang="zh-CN" altLang="en-US" sz="2000" b="1" dirty="0">
                <a:solidFill>
                  <a:srgbClr val="0000FF"/>
                </a:solidFill>
                <a:latin typeface="Arial" panose="020B0604020202020204" pitchFamily="34" charset="0"/>
                <a:ea typeface="黑体" panose="02010609060101010101" pitchFamily="49" charset="-122"/>
              </a:rPr>
              <a:t>深刻分析了这种现象的本质</a:t>
            </a:r>
            <a:r>
              <a:rPr lang="zh-CN" altLang="en-US" sz="2000" b="1" dirty="0">
                <a:solidFill>
                  <a:srgbClr val="000000"/>
                </a:solidFill>
                <a:latin typeface="Arial" panose="020B0604020202020204" pitchFamily="34" charset="0"/>
                <a:ea typeface="黑体" panose="02010609060101010101" pitchFamily="49" charset="-122"/>
              </a:rPr>
              <a:t>，并</a:t>
            </a:r>
            <a:r>
              <a:rPr lang="zh-CN" altLang="en-US" sz="2000" b="1" dirty="0">
                <a:solidFill>
                  <a:srgbClr val="0000FF"/>
                </a:solidFill>
                <a:latin typeface="Arial" panose="020B0604020202020204" pitchFamily="34" charset="0"/>
                <a:ea typeface="黑体" panose="02010609060101010101" pitchFamily="49" charset="-122"/>
              </a:rPr>
              <a:t>系统地讨论了项目参与者所面临的所有关键问题</a:t>
            </a:r>
            <a:r>
              <a:rPr lang="zh-CN" altLang="en-US" sz="2000" b="1" dirty="0">
                <a:solidFill>
                  <a:srgbClr val="000000"/>
                </a:solidFill>
                <a:latin typeface="Arial" panose="020B0604020202020204" pitchFamily="34" charset="0"/>
                <a:ea typeface="黑体" panose="02010609060101010101" pitchFamily="49" charset="-122"/>
              </a:rPr>
              <a:t>：</a:t>
            </a:r>
            <a:r>
              <a:rPr lang="zh-CN" altLang="en-US" sz="2000" b="1" dirty="0">
                <a:solidFill>
                  <a:srgbClr val="0000FF"/>
                </a:solidFill>
                <a:latin typeface="Arial" panose="020B0604020202020204" pitchFamily="34" charset="0"/>
                <a:ea typeface="黑体" panose="02010609060101010101" pitchFamily="49" charset="-122"/>
              </a:rPr>
              <a:t>政治</a:t>
            </a:r>
            <a:r>
              <a:rPr lang="zh-CN" altLang="en-US" sz="2000" b="1" dirty="0">
                <a:solidFill>
                  <a:srgbClr val="000000"/>
                </a:solidFill>
                <a:latin typeface="Arial" panose="020B0604020202020204" pitchFamily="34" charset="0"/>
                <a:ea typeface="黑体" panose="02010609060101010101" pitchFamily="49" charset="-122"/>
              </a:rPr>
              <a:t>、</a:t>
            </a:r>
            <a:r>
              <a:rPr lang="zh-CN" altLang="en-US" sz="2000" b="1" dirty="0">
                <a:solidFill>
                  <a:srgbClr val="0000FF"/>
                </a:solidFill>
                <a:latin typeface="Arial" panose="020B0604020202020204" pitchFamily="34" charset="0"/>
                <a:ea typeface="黑体" panose="02010609060101010101" pitchFamily="49" charset="-122"/>
              </a:rPr>
              <a:t>人员</a:t>
            </a:r>
            <a:r>
              <a:rPr lang="zh-CN" altLang="en-US" sz="2000" b="1" dirty="0">
                <a:solidFill>
                  <a:srgbClr val="000000"/>
                </a:solidFill>
                <a:latin typeface="Arial" panose="020B0604020202020204" pitchFamily="34" charset="0"/>
                <a:ea typeface="黑体" panose="02010609060101010101" pitchFamily="49" charset="-122"/>
              </a:rPr>
              <a:t>、</a:t>
            </a:r>
            <a:r>
              <a:rPr lang="zh-CN" altLang="en-US" sz="2000" b="1" dirty="0">
                <a:solidFill>
                  <a:srgbClr val="0000FF"/>
                </a:solidFill>
                <a:latin typeface="Arial" panose="020B0604020202020204" pitchFamily="34" charset="0"/>
                <a:ea typeface="黑体" panose="02010609060101010101" pitchFamily="49" charset="-122"/>
              </a:rPr>
              <a:t>过程</a:t>
            </a:r>
            <a:r>
              <a:rPr lang="zh-CN" altLang="en-US" sz="2000" b="1" dirty="0">
                <a:solidFill>
                  <a:srgbClr val="000000"/>
                </a:solidFill>
                <a:latin typeface="Arial" panose="020B0604020202020204" pitchFamily="34" charset="0"/>
                <a:ea typeface="黑体" panose="02010609060101010101" pitchFamily="49" charset="-122"/>
              </a:rPr>
              <a:t>、</a:t>
            </a:r>
            <a:r>
              <a:rPr lang="zh-CN" altLang="en-US" sz="2000" b="1" dirty="0">
                <a:solidFill>
                  <a:srgbClr val="0000FF"/>
                </a:solidFill>
                <a:latin typeface="Arial" panose="020B0604020202020204" pitchFamily="34" charset="0"/>
                <a:ea typeface="黑体" panose="02010609060101010101" pitchFamily="49" charset="-122"/>
              </a:rPr>
              <a:t>项目管理</a:t>
            </a:r>
            <a:r>
              <a:rPr lang="zh-CN" altLang="en-US" sz="2000" b="1" dirty="0">
                <a:solidFill>
                  <a:srgbClr val="000000"/>
                </a:solidFill>
                <a:latin typeface="Arial" panose="020B0604020202020204" pitchFamily="34" charset="0"/>
                <a:ea typeface="黑体" panose="02010609060101010101" pitchFamily="49" charset="-122"/>
              </a:rPr>
              <a:t>，以及</a:t>
            </a:r>
            <a:r>
              <a:rPr lang="zh-CN" altLang="en-US" sz="2000" b="1" dirty="0">
                <a:solidFill>
                  <a:srgbClr val="0000FF"/>
                </a:solidFill>
                <a:latin typeface="Arial" panose="020B0604020202020204" pitchFamily="34" charset="0"/>
                <a:ea typeface="黑体" panose="02010609060101010101" pitchFamily="49" charset="-122"/>
              </a:rPr>
              <a:t>工具</a:t>
            </a:r>
            <a:r>
              <a:rPr lang="zh-CN" altLang="en-US" sz="2000" b="1" dirty="0">
                <a:solidFill>
                  <a:srgbClr val="000000"/>
                </a:solidFill>
                <a:latin typeface="Arial" panose="020B0604020202020204" pitchFamily="34" charset="0"/>
                <a:ea typeface="黑体" panose="02010609060101010101" pitchFamily="49" charset="-122"/>
              </a:rPr>
              <a:t>，为我们提供了行之有效的方法和指南。</a:t>
            </a:r>
            <a:endParaRPr lang="zh-CN" altLang="en-US" dirty="0">
              <a:latin typeface="Arial" panose="020B0604020202020204" pitchFamily="34" charset="0"/>
              <a:ea typeface="宋体" panose="02010600030101010101" pitchFamily="2" charset="-122"/>
            </a:endParaRPr>
          </a:p>
        </p:txBody>
      </p:sp>
      <p:sp>
        <p:nvSpPr>
          <p:cNvPr id="191496" name="Rectangle 7"/>
          <p:cNvSpPr/>
          <p:nvPr/>
        </p:nvSpPr>
        <p:spPr>
          <a:xfrm>
            <a:off x="1447800" y="4114800"/>
            <a:ext cx="2209800" cy="609600"/>
          </a:xfrm>
          <a:prstGeom prst="rect">
            <a:avLst/>
          </a:prstGeom>
          <a:solidFill>
            <a:srgbClr val="FFFF99"/>
          </a:solidFill>
          <a:ln w="9525">
            <a:noFill/>
          </a:ln>
        </p:spPr>
        <p:txBody>
          <a:bodyPr wrap="none" anchor="ctr"/>
          <a:lstStyle/>
          <a:p>
            <a:pPr algn="ctr" eaLnBrk="0" hangingPunct="0"/>
            <a:r>
              <a:rPr lang="zh-CN" altLang="en-US" sz="2600" b="1" dirty="0">
                <a:solidFill>
                  <a:srgbClr val="CC0000"/>
                </a:solidFill>
                <a:latin typeface="Arial" panose="020B0604020202020204" pitchFamily="34" charset="0"/>
                <a:ea typeface="黑体" panose="02010609060101010101" pitchFamily="49" charset="-122"/>
              </a:rPr>
              <a:t>软件工程专家</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2514"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192515"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3.5 </a:t>
            </a:r>
            <a:r>
              <a:rPr lang="zh-CN" altLang="en-US" dirty="0"/>
              <a:t>结构化分析方法</a:t>
            </a:r>
            <a:endParaRPr lang="zh-CN" altLang="en-US" dirty="0"/>
          </a:p>
        </p:txBody>
      </p:sp>
      <p:sp>
        <p:nvSpPr>
          <p:cNvPr id="182276"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en-US" altLang="zh-CN" dirty="0">
                <a:solidFill>
                  <a:srgbClr val="CC0000"/>
                </a:solidFill>
                <a:latin typeface="+mn-lt"/>
                <a:ea typeface="+mn-ea"/>
                <a:cs typeface="+mn-cs"/>
                <a:sym typeface="Arial" panose="020B0604020202020204" pitchFamily="34" charset="0"/>
              </a:rPr>
              <a:t>3.5.1. SA</a:t>
            </a:r>
            <a:r>
              <a:rPr lang="zh-CN" altLang="en-US" dirty="0">
                <a:solidFill>
                  <a:srgbClr val="CC0000"/>
                </a:solidFill>
                <a:latin typeface="+mn-lt"/>
                <a:ea typeface="+mn-ea"/>
                <a:cs typeface="+mn-cs"/>
                <a:sym typeface="Arial" panose="020B0604020202020204" pitchFamily="34" charset="0"/>
              </a:rPr>
              <a:t>的</a:t>
            </a:r>
            <a:r>
              <a:rPr lang="zh-CN" altLang="en-US" dirty="0">
                <a:solidFill>
                  <a:srgbClr val="0000FF"/>
                </a:solidFill>
                <a:latin typeface="+mn-lt"/>
                <a:ea typeface="+mn-ea"/>
                <a:cs typeface="+mn-cs"/>
                <a:sym typeface="Arial" panose="020B0604020202020204" pitchFamily="34" charset="0"/>
              </a:rPr>
              <a:t>定义</a:t>
            </a:r>
            <a:r>
              <a:rPr lang="en-US" altLang="zh-CN" dirty="0">
                <a:solidFill>
                  <a:srgbClr val="CC0000"/>
                </a:solidFill>
                <a:latin typeface="+mn-lt"/>
                <a:ea typeface="+mn-ea"/>
                <a:cs typeface="+mn-cs"/>
                <a:sym typeface="Arial" panose="020B0604020202020204" pitchFamily="34" charset="0"/>
              </a:rPr>
              <a:t>[1/4]</a:t>
            </a:r>
            <a:endParaRPr lang="en-US" altLang="zh-CN" dirty="0">
              <a:solidFill>
                <a:srgbClr val="CC0000"/>
              </a:solidFill>
              <a:latin typeface="+mn-lt"/>
              <a:ea typeface="+mn-ea"/>
              <a:cs typeface="+mn-cs"/>
              <a:sym typeface="Arial" panose="020B0604020202020204" pitchFamily="34" charset="0"/>
            </a:endParaRPr>
          </a:p>
          <a:p>
            <a:pPr marL="342900" indent="-342900" algn="l" defTabSz="0" eaLnBrk="1" hangingPunct="1">
              <a:buSzPct val="75000"/>
              <a:buChar char="p"/>
            </a:pPr>
            <a:r>
              <a:rPr lang="zh-CN" altLang="en-US" dirty="0">
                <a:solidFill>
                  <a:srgbClr val="CC0000"/>
                </a:solidFill>
                <a:latin typeface="+mn-lt"/>
                <a:ea typeface="+mn-ea"/>
                <a:cs typeface="+mn-cs"/>
                <a:sym typeface="Arial" panose="020B0604020202020204" pitchFamily="34" charset="0"/>
              </a:rPr>
              <a:t>结构化设计</a:t>
            </a:r>
            <a:r>
              <a:rPr lang="en-US" altLang="zh-CN" dirty="0">
                <a:solidFill>
                  <a:srgbClr val="CC0000"/>
                </a:solidFill>
                <a:latin typeface="+mn-lt"/>
                <a:ea typeface="+mn-ea"/>
                <a:cs typeface="+mn-cs"/>
                <a:sym typeface="Arial" panose="020B0604020202020204" pitchFamily="34" charset="0"/>
              </a:rPr>
              <a:t>(</a:t>
            </a:r>
            <a:r>
              <a:rPr lang="en-US" altLang="zh-CN" dirty="0">
                <a:solidFill>
                  <a:srgbClr val="0000FF"/>
                </a:solidFill>
                <a:latin typeface="+mn-lt"/>
                <a:ea typeface="+mn-ea"/>
                <a:cs typeface="+mn-cs"/>
                <a:sym typeface="Arial" panose="020B0604020202020204" pitchFamily="34" charset="0"/>
              </a:rPr>
              <a:t>S</a:t>
            </a:r>
            <a:r>
              <a:rPr lang="en-US" altLang="zh-CN" dirty="0">
                <a:solidFill>
                  <a:srgbClr val="CC0000"/>
                </a:solidFill>
                <a:latin typeface="+mn-lt"/>
                <a:ea typeface="+mn-ea"/>
                <a:cs typeface="+mn-cs"/>
                <a:sym typeface="Arial" panose="020B0604020202020204" pitchFamily="34" charset="0"/>
              </a:rPr>
              <a:t>tructured </a:t>
            </a:r>
            <a:r>
              <a:rPr lang="en-US" altLang="zh-CN" dirty="0">
                <a:solidFill>
                  <a:srgbClr val="0000FF"/>
                </a:solidFill>
                <a:latin typeface="+mn-lt"/>
                <a:ea typeface="+mn-ea"/>
                <a:cs typeface="+mn-cs"/>
                <a:sym typeface="Arial" panose="020B0604020202020204" pitchFamily="34" charset="0"/>
              </a:rPr>
              <a:t>D</a:t>
            </a:r>
            <a:r>
              <a:rPr lang="en-US" altLang="zh-CN" dirty="0">
                <a:solidFill>
                  <a:srgbClr val="CC0000"/>
                </a:solidFill>
                <a:latin typeface="+mn-lt"/>
                <a:ea typeface="+mn-ea"/>
                <a:cs typeface="+mn-cs"/>
                <a:sym typeface="Arial" panose="020B0604020202020204" pitchFamily="34" charset="0"/>
              </a:rPr>
              <a:t>esign)</a:t>
            </a:r>
            <a:endParaRPr lang="en-US" altLang="zh-CN" dirty="0">
              <a:solidFill>
                <a:srgbClr val="CC0000"/>
              </a:solidFill>
              <a:latin typeface="+mn-lt"/>
              <a:ea typeface="+mn-ea"/>
              <a:cs typeface="+mn-cs"/>
              <a:sym typeface="Arial" panose="020B0604020202020204" pitchFamily="34" charset="0"/>
            </a:endParaRPr>
          </a:p>
          <a:p>
            <a:pPr marL="742950" lvl="1" indent="-285750" algn="l" defTabSz="0" eaLnBrk="1" hangingPunct="1">
              <a:buSzPct val="75000"/>
              <a:buChar char="n"/>
            </a:pPr>
            <a:r>
              <a:rPr lang="en-US" altLang="zh-CN" dirty="0">
                <a:latin typeface="+mn-lt"/>
                <a:ea typeface="+mn-ea"/>
                <a:sym typeface="Arial" panose="020B0604020202020204" pitchFamily="34" charset="0"/>
              </a:rPr>
              <a:t>70</a:t>
            </a:r>
            <a:r>
              <a:rPr lang="zh-CN" altLang="en-US" dirty="0">
                <a:latin typeface="+mn-lt"/>
                <a:ea typeface="+mn-ea"/>
                <a:sym typeface="Arial" panose="020B0604020202020204" pitchFamily="34" charset="0"/>
              </a:rPr>
              <a:t>年代 </a:t>
            </a:r>
            <a:r>
              <a:rPr lang="en-US" altLang="zh-CN" dirty="0">
                <a:latin typeface="+mn-lt"/>
                <a:ea typeface="+mn-ea"/>
                <a:sym typeface="Arial" panose="020B0604020202020204" pitchFamily="34" charset="0"/>
              </a:rPr>
              <a:t>Seteven</a:t>
            </a:r>
            <a:r>
              <a:rPr lang="zh-CN" altLang="en-US" dirty="0">
                <a:latin typeface="+mn-lt"/>
                <a:ea typeface="+mn-ea"/>
                <a:sym typeface="Arial" panose="020B0604020202020204" pitchFamily="34" charset="0"/>
              </a:rPr>
              <a:t>、</a:t>
            </a:r>
            <a:r>
              <a:rPr lang="en-US" altLang="zh-CN" dirty="0">
                <a:latin typeface="+mn-lt"/>
                <a:ea typeface="+mn-ea"/>
                <a:sym typeface="Arial" panose="020B0604020202020204" pitchFamily="34" charset="0"/>
              </a:rPr>
              <a:t>Myers</a:t>
            </a:r>
            <a:r>
              <a:rPr lang="zh-CN" altLang="en-US" dirty="0">
                <a:latin typeface="+mn-lt"/>
                <a:ea typeface="+mn-ea"/>
                <a:sym typeface="Arial" panose="020B0604020202020204" pitchFamily="34" charset="0"/>
              </a:rPr>
              <a:t>与</a:t>
            </a:r>
            <a:r>
              <a:rPr lang="en-US" altLang="zh-CN" dirty="0">
                <a:latin typeface="+mn-lt"/>
                <a:ea typeface="+mn-ea"/>
                <a:sym typeface="Arial" panose="020B0604020202020204" pitchFamily="34" charset="0"/>
              </a:rPr>
              <a:t>Constantine</a:t>
            </a:r>
            <a:endParaRPr lang="zh-CN" altLang="en-US" dirty="0">
              <a:latin typeface="+mn-lt"/>
              <a:ea typeface="+mn-ea"/>
              <a:sym typeface="Arial" panose="020B0604020202020204" pitchFamily="34" charset="0"/>
            </a:endParaRPr>
          </a:p>
          <a:p>
            <a:pPr marL="342900" indent="-342900" algn="l" defTabSz="0" eaLnBrk="1" hangingPunct="1">
              <a:buSzPct val="75000"/>
              <a:buChar char="p"/>
            </a:pPr>
            <a:r>
              <a:rPr lang="zh-CN" altLang="en-US" dirty="0">
                <a:solidFill>
                  <a:srgbClr val="CC0000"/>
                </a:solidFill>
                <a:latin typeface="+mn-lt"/>
                <a:ea typeface="+mn-ea"/>
                <a:cs typeface="+mn-cs"/>
                <a:sym typeface="Arial" panose="020B0604020202020204" pitchFamily="34" charset="0"/>
              </a:rPr>
              <a:t>结构化分析方法</a:t>
            </a:r>
            <a:r>
              <a:rPr lang="en-US" altLang="zh-CN" dirty="0">
                <a:solidFill>
                  <a:srgbClr val="CC0000"/>
                </a:solidFill>
                <a:latin typeface="+mn-lt"/>
                <a:ea typeface="+mn-ea"/>
                <a:cs typeface="+mn-cs"/>
                <a:sym typeface="Arial" panose="020B0604020202020204" pitchFamily="34" charset="0"/>
              </a:rPr>
              <a:t>(</a:t>
            </a:r>
            <a:r>
              <a:rPr lang="en-US" altLang="zh-CN" dirty="0">
                <a:solidFill>
                  <a:srgbClr val="0000FF"/>
                </a:solidFill>
                <a:latin typeface="+mn-lt"/>
                <a:ea typeface="+mn-ea"/>
                <a:cs typeface="+mn-cs"/>
                <a:sym typeface="Arial" panose="020B0604020202020204" pitchFamily="34" charset="0"/>
              </a:rPr>
              <a:t>S</a:t>
            </a:r>
            <a:r>
              <a:rPr lang="en-US" altLang="zh-CN" dirty="0">
                <a:solidFill>
                  <a:srgbClr val="CC0000"/>
                </a:solidFill>
                <a:latin typeface="+mn-lt"/>
                <a:ea typeface="+mn-ea"/>
                <a:cs typeface="+mn-cs"/>
                <a:sym typeface="Arial" panose="020B0604020202020204" pitchFamily="34" charset="0"/>
              </a:rPr>
              <a:t>tructured </a:t>
            </a:r>
            <a:r>
              <a:rPr lang="en-US" altLang="zh-CN" dirty="0">
                <a:solidFill>
                  <a:srgbClr val="0000FF"/>
                </a:solidFill>
                <a:latin typeface="+mn-lt"/>
                <a:ea typeface="+mn-ea"/>
                <a:cs typeface="+mn-cs"/>
                <a:sym typeface="Arial" panose="020B0604020202020204" pitchFamily="34" charset="0"/>
              </a:rPr>
              <a:t>A</a:t>
            </a:r>
            <a:r>
              <a:rPr lang="en-US" altLang="zh-CN" dirty="0">
                <a:solidFill>
                  <a:srgbClr val="CC0000"/>
                </a:solidFill>
                <a:latin typeface="+mn-lt"/>
                <a:ea typeface="+mn-ea"/>
                <a:cs typeface="+mn-cs"/>
                <a:sym typeface="Arial" panose="020B0604020202020204" pitchFamily="34" charset="0"/>
              </a:rPr>
              <a:t>nalysis)</a:t>
            </a:r>
            <a:endParaRPr lang="zh-CN" altLang="en-US" dirty="0">
              <a:solidFill>
                <a:srgbClr val="CC0000"/>
              </a:solidFill>
              <a:latin typeface="+mn-lt"/>
              <a:ea typeface="+mn-ea"/>
              <a:cs typeface="+mn-cs"/>
              <a:sym typeface="Arial" panose="020B0604020202020204" pitchFamily="34" charset="0"/>
            </a:endParaRPr>
          </a:p>
          <a:p>
            <a:pPr marL="742950" lvl="1" indent="-285750" algn="l" defTabSz="0" eaLnBrk="1" hangingPunct="1">
              <a:buSzPct val="75000"/>
              <a:buChar char="n"/>
            </a:pPr>
            <a:r>
              <a:rPr lang="en-US" altLang="zh-CN" dirty="0">
                <a:latin typeface="+mn-lt"/>
                <a:ea typeface="+mn-ea"/>
                <a:sym typeface="Arial" panose="020B0604020202020204" pitchFamily="34" charset="0"/>
              </a:rPr>
              <a:t>70</a:t>
            </a:r>
            <a:r>
              <a:rPr lang="zh-CN" altLang="en-US" dirty="0">
                <a:latin typeface="+mn-lt"/>
                <a:ea typeface="+mn-ea"/>
                <a:sym typeface="Arial" panose="020B0604020202020204" pitchFamily="34" charset="0"/>
              </a:rPr>
              <a:t>年代 </a:t>
            </a:r>
            <a:r>
              <a:rPr lang="en-US" altLang="zh-CN" dirty="0">
                <a:latin typeface="+mn-lt"/>
                <a:ea typeface="+mn-ea"/>
                <a:sym typeface="Arial" panose="020B0604020202020204" pitchFamily="34" charset="0"/>
              </a:rPr>
              <a:t>E.Yourdon</a:t>
            </a:r>
            <a:r>
              <a:rPr lang="zh-CN" altLang="en-US" dirty="0">
                <a:latin typeface="+mn-lt"/>
                <a:ea typeface="+mn-ea"/>
                <a:sym typeface="Arial" panose="020B0604020202020204" pitchFamily="34" charset="0"/>
              </a:rPr>
              <a:t>等人倡议的，</a:t>
            </a:r>
            <a:endParaRPr lang="zh-CN" altLang="en-US" dirty="0">
              <a:latin typeface="+mn-lt"/>
              <a:ea typeface="+mn-ea"/>
              <a:sym typeface="Arial" panose="020B0604020202020204" pitchFamily="34" charset="0"/>
            </a:endParaRPr>
          </a:p>
          <a:p>
            <a:pPr marL="742950" lvl="1" indent="-285750" algn="l" defTabSz="0" eaLnBrk="1" hangingPunct="1">
              <a:buSzPct val="75000"/>
              <a:buChar char="n"/>
            </a:pPr>
            <a:r>
              <a:rPr lang="zh-CN" altLang="en-US" dirty="0">
                <a:latin typeface="+mn-lt"/>
                <a:ea typeface="+mn-ea"/>
                <a:sym typeface="Arial" panose="020B0604020202020204" pitchFamily="34" charset="0"/>
              </a:rPr>
              <a:t>“</a:t>
            </a:r>
            <a:r>
              <a:rPr lang="zh-CN" altLang="en-US" dirty="0">
                <a:solidFill>
                  <a:srgbClr val="CC0000"/>
                </a:solidFill>
                <a:latin typeface="+mn-lt"/>
                <a:ea typeface="+mn-ea"/>
                <a:sym typeface="Arial" panose="020B0604020202020204" pitchFamily="34" charset="0"/>
              </a:rPr>
              <a:t>面向数据流分析方法</a:t>
            </a:r>
            <a:r>
              <a:rPr lang="zh-CN" altLang="en-US" dirty="0">
                <a:latin typeface="+mn-lt"/>
                <a:ea typeface="+mn-ea"/>
                <a:sym typeface="Arial" panose="020B0604020202020204" pitchFamily="34" charset="0"/>
              </a:rPr>
              <a:t>”的一种。</a:t>
            </a:r>
            <a:endParaRPr lang="zh-CN" altLang="en-US" dirty="0">
              <a:latin typeface="+mn-lt"/>
              <a:ea typeface="+mn-ea"/>
              <a:sym typeface="Arial" panose="020B0604020202020204" pitchFamily="34" charset="0"/>
            </a:endParaRPr>
          </a:p>
          <a:p>
            <a:pPr marL="342900" indent="-342900" algn="l" defTabSz="0" eaLnBrk="1" hangingPunct="1">
              <a:buSzPct val="75000"/>
              <a:buChar char="p"/>
            </a:pPr>
            <a:r>
              <a:rPr lang="zh-CN" altLang="en-US" dirty="0">
                <a:solidFill>
                  <a:srgbClr val="CC0000"/>
                </a:solidFill>
                <a:latin typeface="+mn-lt"/>
                <a:ea typeface="+mn-ea"/>
                <a:cs typeface="+mn-cs"/>
                <a:sym typeface="Arial" panose="020B0604020202020204" pitchFamily="34" charset="0"/>
              </a:rPr>
              <a:t>面向数据流分析方法</a:t>
            </a:r>
            <a:endParaRPr lang="zh-CN" altLang="en-US" dirty="0">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solidFill>
                  <a:srgbClr val="0000FF"/>
                </a:solidFill>
                <a:latin typeface="+mn-lt"/>
                <a:ea typeface="+mn-ea"/>
                <a:sym typeface="Arial" panose="020B0604020202020204" pitchFamily="34" charset="0"/>
              </a:rPr>
              <a:t>基于计算机的系统</a:t>
            </a:r>
            <a:r>
              <a:rPr lang="zh-CN" altLang="en-US" dirty="0">
                <a:latin typeface="+mn-lt"/>
                <a:ea typeface="+mn-ea"/>
                <a:sym typeface="Wingdings" panose="05000000000000000000" pitchFamily="2" charset="2"/>
              </a:rPr>
              <a:t></a:t>
            </a:r>
            <a:r>
              <a:rPr lang="zh-CN" altLang="en-US" dirty="0">
                <a:solidFill>
                  <a:srgbClr val="0000FF"/>
                </a:solidFill>
                <a:latin typeface="+mn-lt"/>
                <a:ea typeface="+mn-ea"/>
                <a:sym typeface="Arial" panose="020B0604020202020204" pitchFamily="34" charset="0"/>
              </a:rPr>
              <a:t>信息变换</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zh-CN" altLang="en-US" dirty="0">
                <a:latin typeface="+mn-lt"/>
                <a:ea typeface="+mn-ea"/>
                <a:sym typeface="Arial" panose="020B0604020202020204" pitchFamily="34" charset="0"/>
              </a:rPr>
              <a:t>当</a:t>
            </a:r>
            <a:r>
              <a:rPr lang="zh-CN" altLang="en-US" dirty="0">
                <a:solidFill>
                  <a:srgbClr val="0000FF"/>
                </a:solidFill>
                <a:latin typeface="+mn-lt"/>
                <a:ea typeface="+mn-ea"/>
                <a:sym typeface="Arial" panose="020B0604020202020204" pitchFamily="34" charset="0"/>
              </a:rPr>
              <a:t>数据“流”</a:t>
            </a:r>
            <a:r>
              <a:rPr lang="zh-CN" altLang="en-US" dirty="0">
                <a:latin typeface="+mn-lt"/>
                <a:ea typeface="+mn-ea"/>
                <a:sym typeface="Arial" panose="020B0604020202020204" pitchFamily="34" charset="0"/>
              </a:rPr>
              <a:t>过基于计算机的系统时会被</a:t>
            </a:r>
            <a:r>
              <a:rPr lang="zh-CN" altLang="en-US" dirty="0">
                <a:solidFill>
                  <a:srgbClr val="0000FF"/>
                </a:solidFill>
                <a:latin typeface="+mn-lt"/>
                <a:ea typeface="+mn-ea"/>
                <a:sym typeface="Arial" panose="020B0604020202020204" pitchFamily="34" charset="0"/>
              </a:rPr>
              <a:t>变换</a:t>
            </a:r>
            <a:r>
              <a:rPr lang="zh-CN" altLang="en-US" dirty="0">
                <a:latin typeface="+mn-lt"/>
                <a:ea typeface="+mn-ea"/>
                <a:sym typeface="Arial" panose="020B0604020202020204" pitchFamily="34" charset="0"/>
              </a:rPr>
              <a:t>。</a:t>
            </a:r>
            <a:endParaRPr lang="zh-CN" altLang="en-US" dirty="0">
              <a:latin typeface="+mn-lt"/>
              <a:ea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82276">
                                            <p:txEl>
                                              <p:pRg st="6" end="6"/>
                                            </p:txEl>
                                          </p:spTgt>
                                        </p:tgtEl>
                                        <p:attrNameLst>
                                          <p:attrName>style.visibility</p:attrName>
                                        </p:attrNameLst>
                                      </p:cBhvr>
                                      <p:to>
                                        <p:strVal val="visible"/>
                                      </p:to>
                                    </p:set>
                                    <p:animEffect filter="strips(downRight)">
                                      <p:cBhvr>
                                        <p:cTn id="7" dur="500"/>
                                        <p:tgtEl>
                                          <p:spTgt spid="182276">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82276">
                                            <p:txEl>
                                              <p:pRg st="7" end="7"/>
                                            </p:txEl>
                                          </p:spTgt>
                                        </p:tgtEl>
                                        <p:attrNameLst>
                                          <p:attrName>style.visibility</p:attrName>
                                        </p:attrNameLst>
                                      </p:cBhvr>
                                      <p:to>
                                        <p:strVal val="visible"/>
                                      </p:to>
                                    </p:set>
                                    <p:animEffect filter="strips(downRight)">
                                      <p:cBhvr>
                                        <p:cTn id="12" dur="500"/>
                                        <p:tgtEl>
                                          <p:spTgt spid="182276">
                                            <p:txEl>
                                              <p:pRg st="7" end="7"/>
                                            </p:txEl>
                                          </p:spTgt>
                                        </p:tgtEl>
                                      </p:cBhvr>
                                    </p:animEffect>
                                  </p:childTnLst>
                                </p:cTn>
                              </p:par>
                              <p:par>
                                <p:cTn id="13" presetID="18" presetClass="entr" presetSubtype="6" fill="hold" nodeType="withEffect">
                                  <p:stCondLst>
                                    <p:cond delay="0"/>
                                  </p:stCondLst>
                                  <p:childTnLst>
                                    <p:set>
                                      <p:cBhvr>
                                        <p:cTn id="14" dur="1" fill="hold">
                                          <p:stCondLst>
                                            <p:cond delay="0"/>
                                          </p:stCondLst>
                                        </p:cTn>
                                        <p:tgtEl>
                                          <p:spTgt spid="182276">
                                            <p:txEl>
                                              <p:pRg st="8" end="8"/>
                                            </p:txEl>
                                          </p:spTgt>
                                        </p:tgtEl>
                                        <p:attrNameLst>
                                          <p:attrName>style.visibility</p:attrName>
                                        </p:attrNameLst>
                                      </p:cBhvr>
                                      <p:to>
                                        <p:strVal val="visible"/>
                                      </p:to>
                                    </p:set>
                                    <p:animEffect filter="strips(downRight)">
                                      <p:cBhvr>
                                        <p:cTn id="15" dur="500"/>
                                        <p:tgtEl>
                                          <p:spTgt spid="18227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3538"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93539"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3.5.1. SA</a:t>
            </a:r>
            <a:r>
              <a:rPr lang="zh-CN" altLang="en-US" dirty="0"/>
              <a:t>的</a:t>
            </a:r>
            <a:r>
              <a:rPr lang="zh-CN" altLang="en-US" dirty="0">
                <a:solidFill>
                  <a:srgbClr val="0000FF"/>
                </a:solidFill>
              </a:rPr>
              <a:t>定义</a:t>
            </a:r>
            <a:r>
              <a:rPr lang="en-US" altLang="zh-CN" dirty="0"/>
              <a:t>[2/4]</a:t>
            </a:r>
            <a:endParaRPr lang="zh-CN" altLang="en-US" dirty="0"/>
          </a:p>
        </p:txBody>
      </p:sp>
      <p:sp>
        <p:nvSpPr>
          <p:cNvPr id="193540" name="Rectangle 3"/>
          <p:cNvSpPr/>
          <p:nvPr/>
        </p:nvSpPr>
        <p:spPr>
          <a:xfrm>
            <a:off x="533400" y="914400"/>
            <a:ext cx="1066800" cy="1066800"/>
          </a:xfrm>
          <a:prstGeom prst="rect">
            <a:avLst/>
          </a:prstGeom>
          <a:solidFill>
            <a:schemeClr val="bg1"/>
          </a:solidFill>
          <a:ln w="9525" cap="flat" cmpd="sng">
            <a:solidFill>
              <a:srgbClr val="FF0000"/>
            </a:solidFill>
            <a:prstDash val="solid"/>
            <a:miter/>
            <a:headEnd type="none" w="med" len="med"/>
            <a:tailEnd type="none" w="med" len="med"/>
          </a:ln>
        </p:spPr>
        <p:txBody>
          <a:bodyPr wrap="none" anchor="ctr"/>
          <a:lstStyle/>
          <a:p>
            <a:pPr algn="ctr" eaLnBrk="0" hangingPunct="0"/>
            <a:r>
              <a:rPr lang="zh-CN" altLang="en-US" sz="2000" b="1" dirty="0">
                <a:solidFill>
                  <a:srgbClr val="000000"/>
                </a:solidFill>
                <a:latin typeface="Arial" panose="020B0604020202020204" pitchFamily="34" charset="0"/>
                <a:ea typeface="黑体" panose="02010609060101010101" pitchFamily="49" charset="-122"/>
              </a:rPr>
              <a:t>外部</a:t>
            </a:r>
            <a:endParaRPr lang="zh-CN" altLang="en-US" sz="2000" b="1" dirty="0">
              <a:solidFill>
                <a:srgbClr val="000000"/>
              </a:solidFill>
              <a:latin typeface="Arial" panose="020B0604020202020204" pitchFamily="34" charset="0"/>
              <a:ea typeface="黑体" panose="02010609060101010101" pitchFamily="49" charset="-122"/>
            </a:endParaRPr>
          </a:p>
          <a:p>
            <a:pPr algn="ctr" eaLnBrk="0" hangingPunct="0"/>
            <a:r>
              <a:rPr lang="zh-CN" altLang="en-US" sz="2000" b="1" dirty="0">
                <a:solidFill>
                  <a:srgbClr val="000000"/>
                </a:solidFill>
                <a:latin typeface="Arial" panose="020B0604020202020204" pitchFamily="34" charset="0"/>
                <a:ea typeface="黑体" panose="02010609060101010101" pitchFamily="49" charset="-122"/>
              </a:rPr>
              <a:t>实体</a:t>
            </a:r>
            <a:endParaRPr lang="zh-CN" altLang="en-US" dirty="0">
              <a:latin typeface="Arial" panose="020B0604020202020204" pitchFamily="34" charset="0"/>
              <a:ea typeface="宋体" panose="02010600030101010101" pitchFamily="2" charset="-122"/>
            </a:endParaRPr>
          </a:p>
        </p:txBody>
      </p:sp>
      <p:sp>
        <p:nvSpPr>
          <p:cNvPr id="193541" name="Rectangle 4"/>
          <p:cNvSpPr/>
          <p:nvPr/>
        </p:nvSpPr>
        <p:spPr>
          <a:xfrm>
            <a:off x="609600" y="4800600"/>
            <a:ext cx="1066800" cy="1066800"/>
          </a:xfrm>
          <a:prstGeom prst="rect">
            <a:avLst/>
          </a:prstGeom>
          <a:solidFill>
            <a:schemeClr val="bg1"/>
          </a:solidFill>
          <a:ln w="9525" cap="flat" cmpd="sng">
            <a:solidFill>
              <a:srgbClr val="FF0000"/>
            </a:solidFill>
            <a:prstDash val="solid"/>
            <a:miter/>
            <a:headEnd type="none" w="med" len="med"/>
            <a:tailEnd type="none" w="med" len="med"/>
          </a:ln>
        </p:spPr>
        <p:txBody>
          <a:bodyPr wrap="none" anchor="ctr"/>
          <a:lstStyle/>
          <a:p>
            <a:pPr algn="ctr" eaLnBrk="0" hangingPunct="0"/>
            <a:r>
              <a:rPr lang="zh-CN" altLang="en-US" sz="2000" b="1" dirty="0">
                <a:solidFill>
                  <a:srgbClr val="000000"/>
                </a:solidFill>
                <a:latin typeface="Arial" panose="020B0604020202020204" pitchFamily="34" charset="0"/>
                <a:ea typeface="黑体" panose="02010609060101010101" pitchFamily="49" charset="-122"/>
              </a:rPr>
              <a:t>外部</a:t>
            </a:r>
            <a:endParaRPr lang="zh-CN" altLang="en-US" sz="2000" b="1" dirty="0">
              <a:solidFill>
                <a:srgbClr val="000000"/>
              </a:solidFill>
              <a:latin typeface="Arial" panose="020B0604020202020204" pitchFamily="34" charset="0"/>
              <a:ea typeface="黑体" panose="02010609060101010101" pitchFamily="49" charset="-122"/>
            </a:endParaRPr>
          </a:p>
          <a:p>
            <a:pPr algn="ctr" eaLnBrk="0" hangingPunct="0"/>
            <a:r>
              <a:rPr lang="zh-CN" altLang="en-US" sz="2000" b="1" dirty="0">
                <a:solidFill>
                  <a:srgbClr val="000000"/>
                </a:solidFill>
                <a:latin typeface="Arial" panose="020B0604020202020204" pitchFamily="34" charset="0"/>
                <a:ea typeface="黑体" panose="02010609060101010101" pitchFamily="49" charset="-122"/>
              </a:rPr>
              <a:t>实体</a:t>
            </a:r>
            <a:endParaRPr lang="zh-CN" altLang="en-US" dirty="0">
              <a:latin typeface="Arial" panose="020B0604020202020204" pitchFamily="34" charset="0"/>
              <a:ea typeface="宋体" panose="02010600030101010101" pitchFamily="2" charset="-122"/>
            </a:endParaRPr>
          </a:p>
        </p:txBody>
      </p:sp>
      <p:sp>
        <p:nvSpPr>
          <p:cNvPr id="193542" name="Rectangle 5"/>
          <p:cNvSpPr/>
          <p:nvPr/>
        </p:nvSpPr>
        <p:spPr>
          <a:xfrm>
            <a:off x="7467600" y="914400"/>
            <a:ext cx="1066800" cy="1066800"/>
          </a:xfrm>
          <a:prstGeom prst="rect">
            <a:avLst/>
          </a:prstGeom>
          <a:solidFill>
            <a:schemeClr val="bg1"/>
          </a:solidFill>
          <a:ln w="9525" cap="flat" cmpd="sng">
            <a:solidFill>
              <a:srgbClr val="FF0000"/>
            </a:solidFill>
            <a:prstDash val="solid"/>
            <a:miter/>
            <a:headEnd type="none" w="med" len="med"/>
            <a:tailEnd type="none" w="med" len="med"/>
          </a:ln>
        </p:spPr>
        <p:txBody>
          <a:bodyPr wrap="none" anchor="ctr"/>
          <a:lstStyle/>
          <a:p>
            <a:pPr algn="ctr" eaLnBrk="0" hangingPunct="0"/>
            <a:r>
              <a:rPr lang="zh-CN" altLang="en-US" sz="2000" b="1" dirty="0">
                <a:solidFill>
                  <a:srgbClr val="000000"/>
                </a:solidFill>
                <a:latin typeface="Arial" panose="020B0604020202020204" pitchFamily="34" charset="0"/>
                <a:ea typeface="黑体" panose="02010609060101010101" pitchFamily="49" charset="-122"/>
              </a:rPr>
              <a:t>外部</a:t>
            </a:r>
            <a:endParaRPr lang="zh-CN" altLang="en-US" sz="2000" b="1" dirty="0">
              <a:solidFill>
                <a:srgbClr val="000000"/>
              </a:solidFill>
              <a:latin typeface="Arial" panose="020B0604020202020204" pitchFamily="34" charset="0"/>
              <a:ea typeface="黑体" panose="02010609060101010101" pitchFamily="49" charset="-122"/>
            </a:endParaRPr>
          </a:p>
          <a:p>
            <a:pPr algn="ctr" eaLnBrk="0" hangingPunct="0"/>
            <a:r>
              <a:rPr lang="zh-CN" altLang="en-US" sz="2000" b="1" dirty="0">
                <a:solidFill>
                  <a:srgbClr val="000000"/>
                </a:solidFill>
                <a:latin typeface="Arial" panose="020B0604020202020204" pitchFamily="34" charset="0"/>
                <a:ea typeface="黑体" panose="02010609060101010101" pitchFamily="49" charset="-122"/>
              </a:rPr>
              <a:t>实体</a:t>
            </a:r>
            <a:endParaRPr lang="zh-CN" altLang="en-US" dirty="0">
              <a:latin typeface="Arial" panose="020B0604020202020204" pitchFamily="34" charset="0"/>
              <a:ea typeface="宋体" panose="02010600030101010101" pitchFamily="2" charset="-122"/>
            </a:endParaRPr>
          </a:p>
        </p:txBody>
      </p:sp>
      <p:sp>
        <p:nvSpPr>
          <p:cNvPr id="193543" name="Rectangle 6"/>
          <p:cNvSpPr/>
          <p:nvPr/>
        </p:nvSpPr>
        <p:spPr>
          <a:xfrm>
            <a:off x="7162800" y="4572000"/>
            <a:ext cx="1066800" cy="1066800"/>
          </a:xfrm>
          <a:prstGeom prst="rect">
            <a:avLst/>
          </a:prstGeom>
          <a:solidFill>
            <a:schemeClr val="bg1"/>
          </a:solidFill>
          <a:ln w="9525" cap="flat" cmpd="sng">
            <a:solidFill>
              <a:srgbClr val="FF0000"/>
            </a:solidFill>
            <a:prstDash val="solid"/>
            <a:miter/>
            <a:headEnd type="none" w="med" len="med"/>
            <a:tailEnd type="none" w="med" len="med"/>
          </a:ln>
        </p:spPr>
        <p:txBody>
          <a:bodyPr wrap="none" anchor="ctr"/>
          <a:lstStyle/>
          <a:p>
            <a:pPr algn="ctr" eaLnBrk="0" hangingPunct="0"/>
            <a:r>
              <a:rPr lang="zh-CN" altLang="en-US" sz="2000" b="1" dirty="0">
                <a:solidFill>
                  <a:srgbClr val="000000"/>
                </a:solidFill>
                <a:latin typeface="Arial" panose="020B0604020202020204" pitchFamily="34" charset="0"/>
                <a:ea typeface="黑体" panose="02010609060101010101" pitchFamily="49" charset="-122"/>
              </a:rPr>
              <a:t>外部</a:t>
            </a:r>
            <a:endParaRPr lang="zh-CN" altLang="en-US" sz="2000" b="1" dirty="0">
              <a:solidFill>
                <a:srgbClr val="000000"/>
              </a:solidFill>
              <a:latin typeface="Arial" panose="020B0604020202020204" pitchFamily="34" charset="0"/>
              <a:ea typeface="黑体" panose="02010609060101010101" pitchFamily="49" charset="-122"/>
            </a:endParaRPr>
          </a:p>
          <a:p>
            <a:pPr algn="ctr" eaLnBrk="0" hangingPunct="0"/>
            <a:r>
              <a:rPr lang="zh-CN" altLang="en-US" sz="2000" b="1" dirty="0">
                <a:solidFill>
                  <a:srgbClr val="000000"/>
                </a:solidFill>
                <a:latin typeface="Arial" panose="020B0604020202020204" pitchFamily="34" charset="0"/>
                <a:ea typeface="黑体" panose="02010609060101010101" pitchFamily="49" charset="-122"/>
              </a:rPr>
              <a:t>实体</a:t>
            </a:r>
            <a:endParaRPr lang="zh-CN" altLang="en-US" dirty="0">
              <a:latin typeface="Arial" panose="020B0604020202020204" pitchFamily="34" charset="0"/>
              <a:ea typeface="宋体" panose="02010600030101010101" pitchFamily="2" charset="-122"/>
            </a:endParaRPr>
          </a:p>
        </p:txBody>
      </p:sp>
      <p:sp>
        <p:nvSpPr>
          <p:cNvPr id="193544" name="Oval 7"/>
          <p:cNvSpPr/>
          <p:nvPr/>
        </p:nvSpPr>
        <p:spPr>
          <a:xfrm>
            <a:off x="2514600" y="1905000"/>
            <a:ext cx="914400" cy="914400"/>
          </a:xfrm>
          <a:prstGeom prst="ellipse">
            <a:avLst/>
          </a:prstGeom>
          <a:solidFill>
            <a:schemeClr val="bg1"/>
          </a:solidFill>
          <a:ln w="9525" cap="flat" cmpd="sng">
            <a:solidFill>
              <a:srgbClr val="FF0000"/>
            </a:solidFill>
            <a:prstDash val="solid"/>
            <a:miter/>
            <a:headEnd type="none" w="med" len="med"/>
            <a:tailEnd type="none" w="med" len="med"/>
          </a:ln>
        </p:spPr>
        <p:txBody>
          <a:bodyPr wrap="none" anchor="ctr"/>
          <a:lstStyle/>
          <a:p>
            <a:pPr algn="ctr" eaLnBrk="0" hangingPunct="0"/>
            <a:r>
              <a:rPr lang="zh-CN" altLang="en-US" sz="2000" b="1" dirty="0">
                <a:solidFill>
                  <a:srgbClr val="000000"/>
                </a:solidFill>
                <a:latin typeface="Arial" panose="020B0604020202020204" pitchFamily="34" charset="0"/>
                <a:ea typeface="黑体" panose="02010609060101010101" pitchFamily="49" charset="-122"/>
              </a:rPr>
              <a:t>变换</a:t>
            </a:r>
            <a:r>
              <a:rPr lang="en-US" altLang="zh-CN" sz="2000" b="1" dirty="0">
                <a:solidFill>
                  <a:srgbClr val="000000"/>
                </a:solidFill>
                <a:latin typeface="Arial" panose="020B0604020202020204" pitchFamily="34" charset="0"/>
                <a:ea typeface="黑体" panose="02010609060101010101" pitchFamily="49" charset="-122"/>
              </a:rPr>
              <a:t>1</a:t>
            </a:r>
            <a:endParaRPr lang="zh-CN" altLang="en-US" dirty="0">
              <a:latin typeface="Arial" panose="020B0604020202020204" pitchFamily="34" charset="0"/>
              <a:ea typeface="宋体" panose="02010600030101010101" pitchFamily="2" charset="-122"/>
            </a:endParaRPr>
          </a:p>
        </p:txBody>
      </p:sp>
      <p:sp>
        <p:nvSpPr>
          <p:cNvPr id="193545" name="Oval 8"/>
          <p:cNvSpPr/>
          <p:nvPr/>
        </p:nvSpPr>
        <p:spPr>
          <a:xfrm>
            <a:off x="2743200" y="4343400"/>
            <a:ext cx="914400" cy="914400"/>
          </a:xfrm>
          <a:prstGeom prst="ellipse">
            <a:avLst/>
          </a:prstGeom>
          <a:solidFill>
            <a:schemeClr val="bg1"/>
          </a:solidFill>
          <a:ln w="9525" cap="flat" cmpd="sng">
            <a:solidFill>
              <a:srgbClr val="FF0000"/>
            </a:solidFill>
            <a:prstDash val="solid"/>
            <a:miter/>
            <a:headEnd type="none" w="med" len="med"/>
            <a:tailEnd type="none" w="med" len="med"/>
          </a:ln>
        </p:spPr>
        <p:txBody>
          <a:bodyPr wrap="none" anchor="ctr"/>
          <a:lstStyle/>
          <a:p>
            <a:pPr algn="ctr" eaLnBrk="0" hangingPunct="0"/>
            <a:r>
              <a:rPr lang="zh-CN" altLang="en-US" sz="2000" b="1" dirty="0">
                <a:solidFill>
                  <a:srgbClr val="000000"/>
                </a:solidFill>
                <a:latin typeface="Arial" panose="020B0604020202020204" pitchFamily="34" charset="0"/>
                <a:ea typeface="黑体" panose="02010609060101010101" pitchFamily="49" charset="-122"/>
              </a:rPr>
              <a:t>变换</a:t>
            </a:r>
            <a:r>
              <a:rPr lang="en-US" altLang="zh-CN" sz="2000" b="1" dirty="0">
                <a:solidFill>
                  <a:srgbClr val="000000"/>
                </a:solidFill>
                <a:latin typeface="Arial" panose="020B0604020202020204" pitchFamily="34" charset="0"/>
                <a:ea typeface="黑体" panose="02010609060101010101" pitchFamily="49" charset="-122"/>
              </a:rPr>
              <a:t>2</a:t>
            </a:r>
            <a:endParaRPr lang="zh-CN" altLang="en-US" dirty="0">
              <a:latin typeface="Arial" panose="020B0604020202020204" pitchFamily="34" charset="0"/>
              <a:ea typeface="宋体" panose="02010600030101010101" pitchFamily="2" charset="-122"/>
            </a:endParaRPr>
          </a:p>
        </p:txBody>
      </p:sp>
      <p:sp>
        <p:nvSpPr>
          <p:cNvPr id="193546" name="Oval 9"/>
          <p:cNvSpPr/>
          <p:nvPr/>
        </p:nvSpPr>
        <p:spPr>
          <a:xfrm>
            <a:off x="4191000" y="3200400"/>
            <a:ext cx="914400" cy="914400"/>
          </a:xfrm>
          <a:prstGeom prst="ellipse">
            <a:avLst/>
          </a:prstGeom>
          <a:solidFill>
            <a:schemeClr val="bg1"/>
          </a:solidFill>
          <a:ln w="9525" cap="flat" cmpd="sng">
            <a:solidFill>
              <a:srgbClr val="FF0000"/>
            </a:solidFill>
            <a:prstDash val="solid"/>
            <a:miter/>
            <a:headEnd type="none" w="med" len="med"/>
            <a:tailEnd type="none" w="med" len="med"/>
          </a:ln>
        </p:spPr>
        <p:txBody>
          <a:bodyPr wrap="none" anchor="ctr"/>
          <a:lstStyle/>
          <a:p>
            <a:pPr algn="ctr" eaLnBrk="0" hangingPunct="0"/>
            <a:r>
              <a:rPr lang="zh-CN" altLang="en-US" sz="2000" b="1" dirty="0">
                <a:solidFill>
                  <a:srgbClr val="000000"/>
                </a:solidFill>
                <a:latin typeface="Arial" panose="020B0604020202020204" pitchFamily="34" charset="0"/>
                <a:ea typeface="黑体" panose="02010609060101010101" pitchFamily="49" charset="-122"/>
              </a:rPr>
              <a:t>变换</a:t>
            </a:r>
            <a:r>
              <a:rPr lang="en-US" altLang="zh-CN" sz="2000" b="1" dirty="0">
                <a:solidFill>
                  <a:srgbClr val="000000"/>
                </a:solidFill>
                <a:latin typeface="Arial" panose="020B0604020202020204" pitchFamily="34" charset="0"/>
                <a:ea typeface="黑体" panose="02010609060101010101" pitchFamily="49" charset="-122"/>
              </a:rPr>
              <a:t>3</a:t>
            </a:r>
            <a:endParaRPr lang="zh-CN" altLang="en-US" dirty="0">
              <a:latin typeface="Arial" panose="020B0604020202020204" pitchFamily="34" charset="0"/>
              <a:ea typeface="宋体" panose="02010600030101010101" pitchFamily="2" charset="-122"/>
            </a:endParaRPr>
          </a:p>
        </p:txBody>
      </p:sp>
      <p:sp>
        <p:nvSpPr>
          <p:cNvPr id="193547" name="Oval 10"/>
          <p:cNvSpPr/>
          <p:nvPr/>
        </p:nvSpPr>
        <p:spPr>
          <a:xfrm>
            <a:off x="6172200" y="2819400"/>
            <a:ext cx="914400" cy="914400"/>
          </a:xfrm>
          <a:prstGeom prst="ellipse">
            <a:avLst/>
          </a:prstGeom>
          <a:solidFill>
            <a:schemeClr val="bg1"/>
          </a:solidFill>
          <a:ln w="9525" cap="flat" cmpd="sng">
            <a:solidFill>
              <a:srgbClr val="FF0000"/>
            </a:solidFill>
            <a:prstDash val="solid"/>
            <a:miter/>
            <a:headEnd type="none" w="med" len="med"/>
            <a:tailEnd type="none" w="med" len="med"/>
          </a:ln>
        </p:spPr>
        <p:txBody>
          <a:bodyPr wrap="none" anchor="ctr"/>
          <a:lstStyle/>
          <a:p>
            <a:pPr algn="ctr" eaLnBrk="0" hangingPunct="0"/>
            <a:r>
              <a:rPr lang="zh-CN" altLang="en-US" sz="2000" b="1" dirty="0">
                <a:solidFill>
                  <a:srgbClr val="000000"/>
                </a:solidFill>
                <a:latin typeface="Arial" panose="020B0604020202020204" pitchFamily="34" charset="0"/>
                <a:ea typeface="黑体" panose="02010609060101010101" pitchFamily="49" charset="-122"/>
              </a:rPr>
              <a:t>变换</a:t>
            </a:r>
            <a:r>
              <a:rPr lang="en-US" altLang="zh-CN" sz="2000" b="1" dirty="0">
                <a:solidFill>
                  <a:srgbClr val="000000"/>
                </a:solidFill>
                <a:latin typeface="Arial" panose="020B0604020202020204" pitchFamily="34" charset="0"/>
                <a:ea typeface="黑体" panose="02010609060101010101" pitchFamily="49" charset="-122"/>
              </a:rPr>
              <a:t>4</a:t>
            </a:r>
            <a:endParaRPr lang="zh-CN" altLang="en-US" dirty="0">
              <a:latin typeface="Arial" panose="020B0604020202020204" pitchFamily="34" charset="0"/>
              <a:ea typeface="宋体" panose="02010600030101010101" pitchFamily="2" charset="-122"/>
            </a:endParaRPr>
          </a:p>
        </p:txBody>
      </p:sp>
      <p:grpSp>
        <p:nvGrpSpPr>
          <p:cNvPr id="193548" name="Group 11"/>
          <p:cNvGrpSpPr/>
          <p:nvPr/>
        </p:nvGrpSpPr>
        <p:grpSpPr>
          <a:xfrm>
            <a:off x="1600200" y="1447800"/>
            <a:ext cx="1524000" cy="685800"/>
            <a:chOff x="0" y="0"/>
            <a:chExt cx="960" cy="432"/>
          </a:xfrm>
        </p:grpSpPr>
        <p:sp>
          <p:nvSpPr>
            <p:cNvPr id="193549" name="Line 12"/>
            <p:cNvSpPr/>
            <p:nvPr/>
          </p:nvSpPr>
          <p:spPr>
            <a:xfrm>
              <a:off x="0" y="96"/>
              <a:ext cx="624" cy="336"/>
            </a:xfrm>
            <a:prstGeom prst="line">
              <a:avLst/>
            </a:prstGeom>
            <a:ln w="25400" cap="flat" cmpd="sng">
              <a:solidFill>
                <a:schemeClr val="bg2"/>
              </a:solidFill>
              <a:prstDash val="solid"/>
              <a:miter/>
              <a:headEnd type="none" w="med" len="med"/>
              <a:tailEnd type="triangle" w="med" len="med"/>
            </a:ln>
          </p:spPr>
        </p:sp>
        <p:sp>
          <p:nvSpPr>
            <p:cNvPr id="193550" name="Text Box 13"/>
            <p:cNvSpPr/>
            <p:nvPr/>
          </p:nvSpPr>
          <p:spPr>
            <a:xfrm>
              <a:off x="240" y="0"/>
              <a:ext cx="720" cy="231"/>
            </a:xfrm>
            <a:prstGeom prst="rect">
              <a:avLst/>
            </a:prstGeom>
            <a:noFill/>
            <a:ln w="9525">
              <a:noFill/>
            </a:ln>
          </p:spPr>
          <p:txBody>
            <a:bodyPr anchor="t">
              <a:spAutoFit/>
            </a:bodyPr>
            <a:lstStyle/>
            <a:p>
              <a:pPr eaLnBrk="0" hangingPunct="0">
                <a:spcBef>
                  <a:spcPct val="50000"/>
                </a:spcBef>
              </a:pPr>
              <a:r>
                <a:rPr lang="zh-CN" altLang="en-US" b="1" dirty="0">
                  <a:solidFill>
                    <a:srgbClr val="000000"/>
                  </a:solidFill>
                  <a:latin typeface="Arial" panose="020B0604020202020204" pitchFamily="34" charset="0"/>
                  <a:ea typeface="黑体" panose="02010609060101010101" pitchFamily="49" charset="-122"/>
                </a:rPr>
                <a:t>输入数据</a:t>
              </a:r>
              <a:endParaRPr lang="zh-CN" altLang="en-US" dirty="0">
                <a:latin typeface="Arial" panose="020B0604020202020204" pitchFamily="34" charset="0"/>
                <a:ea typeface="宋体" panose="02010600030101010101" pitchFamily="2" charset="-122"/>
              </a:endParaRPr>
            </a:p>
          </p:txBody>
        </p:sp>
      </p:grpSp>
      <p:grpSp>
        <p:nvGrpSpPr>
          <p:cNvPr id="193551" name="Group 14"/>
          <p:cNvGrpSpPr/>
          <p:nvPr/>
        </p:nvGrpSpPr>
        <p:grpSpPr>
          <a:xfrm>
            <a:off x="1676400" y="5029200"/>
            <a:ext cx="1524000" cy="747713"/>
            <a:chOff x="0" y="0"/>
            <a:chExt cx="960" cy="471"/>
          </a:xfrm>
        </p:grpSpPr>
        <p:sp>
          <p:nvSpPr>
            <p:cNvPr id="193552" name="Line 15"/>
            <p:cNvSpPr/>
            <p:nvPr/>
          </p:nvSpPr>
          <p:spPr>
            <a:xfrm flipV="1">
              <a:off x="0" y="0"/>
              <a:ext cx="720" cy="240"/>
            </a:xfrm>
            <a:prstGeom prst="line">
              <a:avLst/>
            </a:prstGeom>
            <a:ln w="25400" cap="flat" cmpd="sng">
              <a:solidFill>
                <a:schemeClr val="bg2"/>
              </a:solidFill>
              <a:prstDash val="solid"/>
              <a:miter/>
              <a:headEnd type="none" w="med" len="med"/>
              <a:tailEnd type="triangle" w="med" len="med"/>
            </a:ln>
          </p:spPr>
        </p:sp>
        <p:sp>
          <p:nvSpPr>
            <p:cNvPr id="193553" name="Text Box 16"/>
            <p:cNvSpPr/>
            <p:nvPr/>
          </p:nvSpPr>
          <p:spPr>
            <a:xfrm>
              <a:off x="192" y="240"/>
              <a:ext cx="768" cy="231"/>
            </a:xfrm>
            <a:prstGeom prst="rect">
              <a:avLst/>
            </a:prstGeom>
            <a:noFill/>
            <a:ln w="9525">
              <a:noFill/>
            </a:ln>
          </p:spPr>
          <p:txBody>
            <a:bodyPr anchor="t">
              <a:spAutoFit/>
            </a:bodyPr>
            <a:lstStyle/>
            <a:p>
              <a:pPr eaLnBrk="0" hangingPunct="0">
                <a:spcBef>
                  <a:spcPct val="50000"/>
                </a:spcBef>
              </a:pPr>
              <a:r>
                <a:rPr lang="zh-CN" altLang="en-US" b="1" dirty="0">
                  <a:solidFill>
                    <a:srgbClr val="000000"/>
                  </a:solidFill>
                  <a:latin typeface="Arial" panose="020B0604020202020204" pitchFamily="34" charset="0"/>
                  <a:ea typeface="黑体" panose="02010609060101010101" pitchFamily="49" charset="-122"/>
                </a:rPr>
                <a:t>输入数据</a:t>
              </a:r>
              <a:endParaRPr lang="zh-CN" altLang="en-US" dirty="0">
                <a:latin typeface="Arial" panose="020B0604020202020204" pitchFamily="34" charset="0"/>
                <a:ea typeface="宋体" panose="02010600030101010101" pitchFamily="2" charset="-122"/>
              </a:endParaRPr>
            </a:p>
          </p:txBody>
        </p:sp>
      </p:grpSp>
      <p:grpSp>
        <p:nvGrpSpPr>
          <p:cNvPr id="193554" name="Group 17"/>
          <p:cNvGrpSpPr/>
          <p:nvPr/>
        </p:nvGrpSpPr>
        <p:grpSpPr>
          <a:xfrm>
            <a:off x="3657600" y="4114800"/>
            <a:ext cx="1447800" cy="823913"/>
            <a:chOff x="0" y="0"/>
            <a:chExt cx="912" cy="519"/>
          </a:xfrm>
        </p:grpSpPr>
        <p:sp>
          <p:nvSpPr>
            <p:cNvPr id="193555" name="Text Box 18"/>
            <p:cNvSpPr/>
            <p:nvPr/>
          </p:nvSpPr>
          <p:spPr>
            <a:xfrm>
              <a:off x="192" y="288"/>
              <a:ext cx="720" cy="231"/>
            </a:xfrm>
            <a:prstGeom prst="rect">
              <a:avLst/>
            </a:prstGeom>
            <a:noFill/>
            <a:ln w="9525">
              <a:noFill/>
            </a:ln>
          </p:spPr>
          <p:txBody>
            <a:bodyPr anchor="t">
              <a:spAutoFit/>
            </a:bodyPr>
            <a:lstStyle/>
            <a:p>
              <a:pPr eaLnBrk="0" hangingPunct="0">
                <a:spcBef>
                  <a:spcPct val="50000"/>
                </a:spcBef>
              </a:pPr>
              <a:r>
                <a:rPr lang="zh-CN" altLang="en-US" b="1" dirty="0">
                  <a:solidFill>
                    <a:srgbClr val="000000"/>
                  </a:solidFill>
                  <a:latin typeface="Arial" panose="020B0604020202020204" pitchFamily="34" charset="0"/>
                  <a:ea typeface="黑体" panose="02010609060101010101" pitchFamily="49" charset="-122"/>
                </a:rPr>
                <a:t>中间数据</a:t>
              </a:r>
              <a:endParaRPr lang="zh-CN" altLang="en-US" dirty="0">
                <a:latin typeface="Arial" panose="020B0604020202020204" pitchFamily="34" charset="0"/>
                <a:ea typeface="宋体" panose="02010600030101010101" pitchFamily="2" charset="-122"/>
              </a:endParaRPr>
            </a:p>
          </p:txBody>
        </p:sp>
        <p:sp>
          <p:nvSpPr>
            <p:cNvPr id="193556" name="Line 19"/>
            <p:cNvSpPr/>
            <p:nvPr/>
          </p:nvSpPr>
          <p:spPr>
            <a:xfrm flipV="1">
              <a:off x="0" y="0"/>
              <a:ext cx="480" cy="432"/>
            </a:xfrm>
            <a:prstGeom prst="line">
              <a:avLst/>
            </a:prstGeom>
            <a:ln w="25400" cap="flat" cmpd="sng">
              <a:solidFill>
                <a:schemeClr val="bg2"/>
              </a:solidFill>
              <a:prstDash val="solid"/>
              <a:miter/>
              <a:headEnd type="none" w="med" len="med"/>
              <a:tailEnd type="triangle" w="med" len="med"/>
            </a:ln>
          </p:spPr>
        </p:sp>
      </p:grpSp>
      <p:grpSp>
        <p:nvGrpSpPr>
          <p:cNvPr id="193557" name="Group 20"/>
          <p:cNvGrpSpPr/>
          <p:nvPr/>
        </p:nvGrpSpPr>
        <p:grpSpPr>
          <a:xfrm>
            <a:off x="3429000" y="2514600"/>
            <a:ext cx="1676400" cy="838200"/>
            <a:chOff x="0" y="0"/>
            <a:chExt cx="1056" cy="528"/>
          </a:xfrm>
        </p:grpSpPr>
        <p:sp>
          <p:nvSpPr>
            <p:cNvPr id="193558" name="Text Box 21"/>
            <p:cNvSpPr/>
            <p:nvPr/>
          </p:nvSpPr>
          <p:spPr>
            <a:xfrm>
              <a:off x="336" y="48"/>
              <a:ext cx="720" cy="231"/>
            </a:xfrm>
            <a:prstGeom prst="rect">
              <a:avLst/>
            </a:prstGeom>
            <a:noFill/>
            <a:ln w="9525">
              <a:noFill/>
            </a:ln>
          </p:spPr>
          <p:txBody>
            <a:bodyPr anchor="t">
              <a:spAutoFit/>
            </a:bodyPr>
            <a:lstStyle/>
            <a:p>
              <a:pPr eaLnBrk="0" hangingPunct="0">
                <a:spcBef>
                  <a:spcPct val="50000"/>
                </a:spcBef>
              </a:pPr>
              <a:r>
                <a:rPr lang="zh-CN" altLang="en-US" b="1" dirty="0">
                  <a:solidFill>
                    <a:srgbClr val="000000"/>
                  </a:solidFill>
                  <a:latin typeface="Arial" panose="020B0604020202020204" pitchFamily="34" charset="0"/>
                  <a:ea typeface="黑体" panose="02010609060101010101" pitchFamily="49" charset="-122"/>
                </a:rPr>
                <a:t>中间数据</a:t>
              </a:r>
              <a:endParaRPr lang="zh-CN" altLang="en-US" dirty="0">
                <a:latin typeface="Arial" panose="020B0604020202020204" pitchFamily="34" charset="0"/>
                <a:ea typeface="宋体" panose="02010600030101010101" pitchFamily="2" charset="-122"/>
              </a:endParaRPr>
            </a:p>
          </p:txBody>
        </p:sp>
        <p:sp>
          <p:nvSpPr>
            <p:cNvPr id="193559" name="Line 22"/>
            <p:cNvSpPr/>
            <p:nvPr/>
          </p:nvSpPr>
          <p:spPr>
            <a:xfrm>
              <a:off x="0" y="0"/>
              <a:ext cx="624" cy="528"/>
            </a:xfrm>
            <a:prstGeom prst="line">
              <a:avLst/>
            </a:prstGeom>
            <a:ln w="25400" cap="flat" cmpd="sng">
              <a:solidFill>
                <a:schemeClr val="bg2"/>
              </a:solidFill>
              <a:prstDash val="solid"/>
              <a:miter/>
              <a:headEnd type="none" w="med" len="med"/>
              <a:tailEnd type="triangle" w="med" len="med"/>
            </a:ln>
          </p:spPr>
        </p:sp>
      </p:grpSp>
      <p:grpSp>
        <p:nvGrpSpPr>
          <p:cNvPr id="193560" name="Group 23"/>
          <p:cNvGrpSpPr/>
          <p:nvPr/>
        </p:nvGrpSpPr>
        <p:grpSpPr>
          <a:xfrm>
            <a:off x="5105400" y="3429000"/>
            <a:ext cx="1371600" cy="671513"/>
            <a:chOff x="0" y="0"/>
            <a:chExt cx="864" cy="423"/>
          </a:xfrm>
        </p:grpSpPr>
        <p:sp>
          <p:nvSpPr>
            <p:cNvPr id="193561" name="Text Box 24"/>
            <p:cNvSpPr/>
            <p:nvPr/>
          </p:nvSpPr>
          <p:spPr>
            <a:xfrm>
              <a:off x="144" y="192"/>
              <a:ext cx="720" cy="231"/>
            </a:xfrm>
            <a:prstGeom prst="rect">
              <a:avLst/>
            </a:prstGeom>
            <a:noFill/>
            <a:ln w="9525">
              <a:noFill/>
            </a:ln>
          </p:spPr>
          <p:txBody>
            <a:bodyPr anchor="t">
              <a:spAutoFit/>
            </a:bodyPr>
            <a:lstStyle/>
            <a:p>
              <a:pPr eaLnBrk="0" hangingPunct="0">
                <a:spcBef>
                  <a:spcPct val="50000"/>
                </a:spcBef>
              </a:pPr>
              <a:r>
                <a:rPr lang="zh-CN" altLang="en-US" b="1" dirty="0">
                  <a:solidFill>
                    <a:srgbClr val="000000"/>
                  </a:solidFill>
                  <a:latin typeface="Arial" panose="020B0604020202020204" pitchFamily="34" charset="0"/>
                  <a:ea typeface="黑体" panose="02010609060101010101" pitchFamily="49" charset="-122"/>
                </a:rPr>
                <a:t>中间数据</a:t>
              </a:r>
              <a:endParaRPr lang="zh-CN" altLang="en-US" dirty="0">
                <a:latin typeface="Arial" panose="020B0604020202020204" pitchFamily="34" charset="0"/>
                <a:ea typeface="宋体" panose="02010600030101010101" pitchFamily="2" charset="-122"/>
              </a:endParaRPr>
            </a:p>
          </p:txBody>
        </p:sp>
        <p:sp>
          <p:nvSpPr>
            <p:cNvPr id="193562" name="Line 25"/>
            <p:cNvSpPr/>
            <p:nvPr/>
          </p:nvSpPr>
          <p:spPr>
            <a:xfrm flipV="1">
              <a:off x="0" y="0"/>
              <a:ext cx="672" cy="144"/>
            </a:xfrm>
            <a:prstGeom prst="line">
              <a:avLst/>
            </a:prstGeom>
            <a:ln w="25400" cap="flat" cmpd="sng">
              <a:solidFill>
                <a:schemeClr val="bg2"/>
              </a:solidFill>
              <a:prstDash val="solid"/>
              <a:miter/>
              <a:headEnd type="none" w="med" len="med"/>
              <a:tailEnd type="triangle" w="med" len="med"/>
            </a:ln>
          </p:spPr>
        </p:sp>
      </p:grpSp>
      <p:sp>
        <p:nvSpPr>
          <p:cNvPr id="193563" name="Line 26"/>
          <p:cNvSpPr/>
          <p:nvPr/>
        </p:nvSpPr>
        <p:spPr>
          <a:xfrm flipV="1">
            <a:off x="6858000" y="1524000"/>
            <a:ext cx="609600" cy="1371600"/>
          </a:xfrm>
          <a:prstGeom prst="line">
            <a:avLst/>
          </a:prstGeom>
          <a:ln w="25400" cap="flat" cmpd="sng">
            <a:solidFill>
              <a:schemeClr val="bg2"/>
            </a:solidFill>
            <a:prstDash val="solid"/>
            <a:miter/>
            <a:headEnd type="none" w="med" len="med"/>
            <a:tailEnd type="triangle" w="med" len="med"/>
          </a:ln>
        </p:spPr>
      </p:sp>
      <p:sp>
        <p:nvSpPr>
          <p:cNvPr id="193564" name="Text Box 27"/>
          <p:cNvSpPr/>
          <p:nvPr/>
        </p:nvSpPr>
        <p:spPr>
          <a:xfrm>
            <a:off x="7162800" y="2209800"/>
            <a:ext cx="1219200" cy="366713"/>
          </a:xfrm>
          <a:prstGeom prst="rect">
            <a:avLst/>
          </a:prstGeom>
          <a:noFill/>
          <a:ln w="9525">
            <a:noFill/>
          </a:ln>
        </p:spPr>
        <p:txBody>
          <a:bodyPr anchor="t">
            <a:spAutoFit/>
          </a:bodyPr>
          <a:lstStyle/>
          <a:p>
            <a:pPr eaLnBrk="0" hangingPunct="0">
              <a:spcBef>
                <a:spcPct val="50000"/>
              </a:spcBef>
            </a:pPr>
            <a:r>
              <a:rPr lang="zh-CN" altLang="en-US" b="1" dirty="0">
                <a:solidFill>
                  <a:srgbClr val="000000"/>
                </a:solidFill>
                <a:latin typeface="Arial" panose="020B0604020202020204" pitchFamily="34" charset="0"/>
                <a:ea typeface="黑体" panose="02010609060101010101" pitchFamily="49" charset="-122"/>
              </a:rPr>
              <a:t>输出数据</a:t>
            </a:r>
            <a:endParaRPr lang="zh-CN" altLang="en-US" dirty="0">
              <a:latin typeface="Arial" panose="020B0604020202020204" pitchFamily="34" charset="0"/>
              <a:ea typeface="宋体" panose="02010600030101010101" pitchFamily="2" charset="-122"/>
            </a:endParaRPr>
          </a:p>
        </p:txBody>
      </p:sp>
      <p:grpSp>
        <p:nvGrpSpPr>
          <p:cNvPr id="193565" name="Group 28"/>
          <p:cNvGrpSpPr/>
          <p:nvPr/>
        </p:nvGrpSpPr>
        <p:grpSpPr>
          <a:xfrm>
            <a:off x="7010400" y="3581400"/>
            <a:ext cx="1600200" cy="990600"/>
            <a:chOff x="0" y="0"/>
            <a:chExt cx="1008" cy="624"/>
          </a:xfrm>
        </p:grpSpPr>
        <p:sp>
          <p:nvSpPr>
            <p:cNvPr id="193566" name="Line 29"/>
            <p:cNvSpPr/>
            <p:nvPr/>
          </p:nvSpPr>
          <p:spPr>
            <a:xfrm>
              <a:off x="0" y="0"/>
              <a:ext cx="288" cy="624"/>
            </a:xfrm>
            <a:prstGeom prst="line">
              <a:avLst/>
            </a:prstGeom>
            <a:ln w="25400" cap="flat" cmpd="sng">
              <a:solidFill>
                <a:schemeClr val="bg2"/>
              </a:solidFill>
              <a:prstDash val="solid"/>
              <a:miter/>
              <a:headEnd type="none" w="med" len="med"/>
              <a:tailEnd type="triangle" w="med" len="med"/>
            </a:ln>
          </p:spPr>
        </p:sp>
        <p:sp>
          <p:nvSpPr>
            <p:cNvPr id="193567" name="Text Box 30"/>
            <p:cNvSpPr/>
            <p:nvPr/>
          </p:nvSpPr>
          <p:spPr>
            <a:xfrm>
              <a:off x="240" y="96"/>
              <a:ext cx="768" cy="231"/>
            </a:xfrm>
            <a:prstGeom prst="rect">
              <a:avLst/>
            </a:prstGeom>
            <a:noFill/>
            <a:ln w="9525">
              <a:noFill/>
            </a:ln>
          </p:spPr>
          <p:txBody>
            <a:bodyPr anchor="t">
              <a:spAutoFit/>
            </a:bodyPr>
            <a:lstStyle/>
            <a:p>
              <a:pPr eaLnBrk="0" hangingPunct="0">
                <a:spcBef>
                  <a:spcPct val="50000"/>
                </a:spcBef>
              </a:pPr>
              <a:r>
                <a:rPr lang="zh-CN" altLang="en-US" b="1" dirty="0">
                  <a:solidFill>
                    <a:srgbClr val="000000"/>
                  </a:solidFill>
                  <a:latin typeface="Arial" panose="020B0604020202020204" pitchFamily="34" charset="0"/>
                  <a:ea typeface="黑体" panose="02010609060101010101" pitchFamily="49" charset="-122"/>
                </a:rPr>
                <a:t>输出数据</a:t>
              </a:r>
              <a:endParaRPr lang="zh-CN" altLang="en-US" dirty="0">
                <a:latin typeface="Arial" panose="020B0604020202020204" pitchFamily="34" charset="0"/>
                <a:ea typeface="宋体" panose="02010600030101010101" pitchFamily="2" charset="-122"/>
              </a:endParaRPr>
            </a:p>
          </p:txBody>
        </p:sp>
      </p:grpSp>
      <p:sp>
        <p:nvSpPr>
          <p:cNvPr id="193568" name="Text Box 31"/>
          <p:cNvSpPr/>
          <p:nvPr/>
        </p:nvSpPr>
        <p:spPr>
          <a:xfrm>
            <a:off x="1828800" y="5943600"/>
            <a:ext cx="6553200" cy="579438"/>
          </a:xfrm>
          <a:prstGeom prst="rect">
            <a:avLst/>
          </a:prstGeom>
          <a:solidFill>
            <a:srgbClr val="FF0000"/>
          </a:solidFill>
          <a:ln w="9525">
            <a:noFill/>
          </a:ln>
        </p:spPr>
        <p:txBody>
          <a:bodyPr anchor="t">
            <a:spAutoFit/>
          </a:bodyPr>
          <a:lstStyle/>
          <a:p>
            <a:pPr algn="ctr" eaLnBrk="0" hangingPunct="0">
              <a:spcBef>
                <a:spcPct val="50000"/>
              </a:spcBef>
            </a:pPr>
            <a:r>
              <a:rPr lang="zh-CN" altLang="en-US" sz="3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信息变换采用</a:t>
            </a:r>
            <a:r>
              <a:rPr lang="en-US" altLang="zh-CN" sz="3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DFD</a:t>
            </a:r>
            <a:r>
              <a:rPr lang="zh-CN" altLang="en-US" sz="3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符号系统</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4562"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94563"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3.5.1. SA</a:t>
            </a:r>
            <a:r>
              <a:rPr lang="zh-CN" altLang="en-US" dirty="0"/>
              <a:t>的</a:t>
            </a:r>
            <a:r>
              <a:rPr lang="zh-CN" altLang="en-US" dirty="0">
                <a:solidFill>
                  <a:srgbClr val="0000FF"/>
                </a:solidFill>
              </a:rPr>
              <a:t>定义</a:t>
            </a:r>
            <a:r>
              <a:rPr lang="en-US" altLang="zh-CN" dirty="0"/>
              <a:t>[3/4]</a:t>
            </a:r>
            <a:endParaRPr lang="zh-CN" altLang="en-US" dirty="0"/>
          </a:p>
        </p:txBody>
      </p:sp>
      <p:sp>
        <p:nvSpPr>
          <p:cNvPr id="194564" name="Rectangle 3"/>
          <p:cNvSpPr>
            <a:spLocks noGrp="1"/>
          </p:cNvSpPr>
          <p:nvPr>
            <p:ph type="subTitle" idx="1"/>
          </p:nvPr>
        </p:nvSpPr>
        <p:spPr>
          <a:xfrm>
            <a:off x="468313" y="1052513"/>
            <a:ext cx="8229600" cy="5073650"/>
          </a:xfrm>
        </p:spPr>
        <p:txBody>
          <a:bodyPr vert="horz" wrap="square" lIns="91440" tIns="45720" rIns="91440" bIns="45720" anchor="t"/>
          <a:lstStyle/>
          <a:p>
            <a:pPr marL="742950" lvl="1" indent="-285750" algn="l" defTabSz="0" eaLnBrk="1" hangingPunct="1">
              <a:buSzPct val="75000"/>
              <a:buChar char="n"/>
            </a:pPr>
            <a:r>
              <a:rPr lang="zh-CN" altLang="en-US" sz="2200" dirty="0">
                <a:solidFill>
                  <a:srgbClr val="0000FF"/>
                </a:solidFill>
                <a:latin typeface="+mn-lt"/>
                <a:ea typeface="+mn-ea"/>
                <a:sym typeface="Arial" panose="020B0604020202020204" pitchFamily="34" charset="0"/>
              </a:rPr>
              <a:t>基于计算机的系统</a:t>
            </a:r>
            <a:r>
              <a:rPr lang="zh-CN" altLang="en-US" sz="2200" dirty="0">
                <a:latin typeface="+mn-lt"/>
                <a:ea typeface="+mn-ea"/>
                <a:sym typeface="Wingdings" panose="05000000000000000000" pitchFamily="2" charset="2"/>
              </a:rPr>
              <a:t></a:t>
            </a:r>
            <a:r>
              <a:rPr lang="zh-CN" altLang="en-US" sz="2200" dirty="0">
                <a:solidFill>
                  <a:srgbClr val="0000FF"/>
                </a:solidFill>
                <a:latin typeface="+mn-lt"/>
                <a:ea typeface="+mn-ea"/>
                <a:sym typeface="Arial" panose="020B0604020202020204" pitchFamily="34" charset="0"/>
              </a:rPr>
              <a:t>信息变换</a:t>
            </a:r>
            <a:endParaRPr lang="zh-CN" altLang="en-US" sz="2200" dirty="0">
              <a:latin typeface="+mn-lt"/>
              <a:ea typeface="+mn-ea"/>
              <a:sym typeface="Arial" panose="020B0604020202020204" pitchFamily="34" charset="0"/>
            </a:endParaRPr>
          </a:p>
          <a:p>
            <a:pPr marL="742950" lvl="1" indent="-285750" algn="l" defTabSz="0" eaLnBrk="1" hangingPunct="1">
              <a:buSzPct val="75000"/>
              <a:buChar char="n"/>
            </a:pPr>
            <a:r>
              <a:rPr lang="zh-CN" altLang="en-US" sz="2200" dirty="0">
                <a:solidFill>
                  <a:srgbClr val="0000FF"/>
                </a:solidFill>
                <a:latin typeface="黑体" panose="02010609060101010101" pitchFamily="49" charset="-122"/>
                <a:ea typeface="+mn-ea"/>
                <a:sym typeface="黑体" panose="02010609060101010101" pitchFamily="49" charset="-122"/>
              </a:rPr>
              <a:t>⑴</a:t>
            </a:r>
            <a:r>
              <a:rPr lang="zh-CN" altLang="en-US" sz="2200" dirty="0">
                <a:solidFill>
                  <a:srgbClr val="0000FF"/>
                </a:solidFill>
                <a:latin typeface="+mn-lt"/>
                <a:ea typeface="+mn-ea"/>
                <a:sym typeface="Arial" panose="020B0604020202020204" pitchFamily="34" charset="0"/>
              </a:rPr>
              <a:t>输入</a:t>
            </a:r>
            <a:endParaRPr lang="zh-CN" altLang="en-US" sz="2200" dirty="0">
              <a:solidFill>
                <a:srgbClr val="0000FF"/>
              </a:solidFill>
              <a:latin typeface="+mn-lt"/>
              <a:ea typeface="+mn-ea"/>
              <a:sym typeface="Arial" panose="020B0604020202020204" pitchFamily="34" charset="0"/>
            </a:endParaRPr>
          </a:p>
          <a:p>
            <a:pPr marL="1143000" lvl="2" indent="-228600" algn="l" defTabSz="0" eaLnBrk="1" hangingPunct="1">
              <a:buSzPct val="75000"/>
              <a:buChar char="p"/>
            </a:pPr>
            <a:r>
              <a:rPr lang="zh-CN" altLang="en-US" sz="2000" dirty="0">
                <a:solidFill>
                  <a:srgbClr val="0000FF"/>
                </a:solidFill>
                <a:latin typeface="+mn-lt"/>
                <a:ea typeface="+mn-ea"/>
                <a:sym typeface="Arial" panose="020B0604020202020204" pitchFamily="34" charset="0"/>
              </a:rPr>
              <a:t>传感器</a:t>
            </a:r>
            <a:r>
              <a:rPr lang="zh-CN" altLang="en-US" sz="2000" dirty="0">
                <a:latin typeface="+mn-lt"/>
                <a:ea typeface="+mn-ea"/>
                <a:sym typeface="Arial" panose="020B0604020202020204" pitchFamily="34" charset="0"/>
              </a:rPr>
              <a:t>传输的一个</a:t>
            </a:r>
            <a:r>
              <a:rPr lang="zh-CN" altLang="en-US" sz="2000" dirty="0">
                <a:solidFill>
                  <a:srgbClr val="CC0000"/>
                </a:solidFill>
                <a:latin typeface="+mn-lt"/>
                <a:ea typeface="+mn-ea"/>
                <a:sym typeface="Arial" panose="020B0604020202020204" pitchFamily="34" charset="0"/>
              </a:rPr>
              <a:t>控制信号</a:t>
            </a:r>
            <a:endParaRPr lang="zh-CN" altLang="en-US" sz="2000" dirty="0">
              <a:solidFill>
                <a:srgbClr val="CC0000"/>
              </a:solidFill>
              <a:latin typeface="+mn-lt"/>
              <a:ea typeface="+mn-ea"/>
              <a:sym typeface="Arial" panose="020B0604020202020204" pitchFamily="34" charset="0"/>
            </a:endParaRPr>
          </a:p>
          <a:p>
            <a:pPr marL="1143000" lvl="2" indent="-228600" algn="l" defTabSz="0" eaLnBrk="1" hangingPunct="1">
              <a:buSzPct val="75000"/>
              <a:buChar char="p"/>
            </a:pPr>
            <a:r>
              <a:rPr lang="zh-CN" altLang="en-US" sz="2000" dirty="0">
                <a:solidFill>
                  <a:srgbClr val="0000FF"/>
                </a:solidFill>
                <a:latin typeface="+mn-lt"/>
                <a:ea typeface="+mn-ea"/>
                <a:sym typeface="Arial" panose="020B0604020202020204" pitchFamily="34" charset="0"/>
              </a:rPr>
              <a:t>操作员</a:t>
            </a:r>
            <a:r>
              <a:rPr lang="zh-CN" altLang="en-US" sz="2000" dirty="0">
                <a:latin typeface="+mn-lt"/>
                <a:ea typeface="+mn-ea"/>
                <a:sym typeface="Arial" panose="020B0604020202020204" pitchFamily="34" charset="0"/>
              </a:rPr>
              <a:t>键入的一列</a:t>
            </a:r>
            <a:r>
              <a:rPr lang="zh-CN" altLang="en-US" sz="2000" dirty="0">
                <a:solidFill>
                  <a:srgbClr val="CC0000"/>
                </a:solidFill>
                <a:latin typeface="+mn-lt"/>
                <a:ea typeface="+mn-ea"/>
                <a:sym typeface="Arial" panose="020B0604020202020204" pitchFamily="34" charset="0"/>
              </a:rPr>
              <a:t>数字</a:t>
            </a:r>
            <a:endParaRPr lang="zh-CN" altLang="en-US" sz="2000" dirty="0">
              <a:solidFill>
                <a:srgbClr val="CC0000"/>
              </a:solidFill>
              <a:latin typeface="+mn-lt"/>
              <a:ea typeface="+mn-ea"/>
              <a:sym typeface="Arial" panose="020B0604020202020204" pitchFamily="34" charset="0"/>
            </a:endParaRPr>
          </a:p>
          <a:p>
            <a:pPr marL="1143000" lvl="2" indent="-228600" algn="l" defTabSz="0" eaLnBrk="1" hangingPunct="1">
              <a:buSzPct val="75000"/>
              <a:buChar char="p"/>
            </a:pPr>
            <a:r>
              <a:rPr lang="zh-CN" altLang="en-US" sz="2000" dirty="0">
                <a:latin typeface="+mn-lt"/>
                <a:ea typeface="+mn-ea"/>
                <a:sym typeface="Arial" panose="020B0604020202020204" pitchFamily="34" charset="0"/>
              </a:rPr>
              <a:t>通过</a:t>
            </a:r>
            <a:r>
              <a:rPr lang="zh-CN" altLang="en-US" sz="2000" dirty="0">
                <a:solidFill>
                  <a:srgbClr val="0000FF"/>
                </a:solidFill>
                <a:latin typeface="+mn-lt"/>
                <a:ea typeface="+mn-ea"/>
                <a:sym typeface="Arial" panose="020B0604020202020204" pitchFamily="34" charset="0"/>
              </a:rPr>
              <a:t>网络连接</a:t>
            </a:r>
            <a:r>
              <a:rPr lang="zh-CN" altLang="en-US" sz="2000" dirty="0">
                <a:latin typeface="+mn-lt"/>
                <a:ea typeface="+mn-ea"/>
                <a:sym typeface="Arial" panose="020B0604020202020204" pitchFamily="34" charset="0"/>
              </a:rPr>
              <a:t>传输的一个</a:t>
            </a:r>
            <a:r>
              <a:rPr lang="zh-CN" altLang="en-US" sz="2000" dirty="0">
                <a:solidFill>
                  <a:srgbClr val="CC0000"/>
                </a:solidFill>
                <a:latin typeface="+mn-lt"/>
                <a:ea typeface="+mn-ea"/>
                <a:sym typeface="Arial" panose="020B0604020202020204" pitchFamily="34" charset="0"/>
              </a:rPr>
              <a:t>信息包</a:t>
            </a:r>
            <a:endParaRPr lang="zh-CN" altLang="en-US" sz="2000" dirty="0">
              <a:solidFill>
                <a:srgbClr val="CC0000"/>
              </a:solidFill>
              <a:latin typeface="+mn-lt"/>
              <a:ea typeface="+mn-ea"/>
              <a:sym typeface="Arial" panose="020B0604020202020204" pitchFamily="34" charset="0"/>
            </a:endParaRPr>
          </a:p>
          <a:p>
            <a:pPr marL="1143000" lvl="2" indent="-228600" algn="l" defTabSz="0" eaLnBrk="1" hangingPunct="1">
              <a:buSzPct val="75000"/>
              <a:buChar char="p"/>
            </a:pPr>
            <a:r>
              <a:rPr lang="zh-CN" altLang="en-US" sz="2000" dirty="0">
                <a:latin typeface="+mn-lt"/>
                <a:ea typeface="+mn-ea"/>
                <a:sym typeface="Arial" panose="020B0604020202020204" pitchFamily="34" charset="0"/>
              </a:rPr>
              <a:t>从</a:t>
            </a:r>
            <a:r>
              <a:rPr lang="en-US" altLang="zh-CN" sz="2000" dirty="0">
                <a:solidFill>
                  <a:srgbClr val="0000FF"/>
                </a:solidFill>
                <a:latin typeface="+mn-lt"/>
                <a:ea typeface="+mn-ea"/>
                <a:sym typeface="Arial" panose="020B0604020202020204" pitchFamily="34" charset="0"/>
              </a:rPr>
              <a:t>CD-ROM</a:t>
            </a:r>
            <a:r>
              <a:rPr lang="zh-CN" altLang="en-US" sz="2000" dirty="0">
                <a:latin typeface="+mn-lt"/>
                <a:ea typeface="+mn-ea"/>
                <a:sym typeface="Arial" panose="020B0604020202020204" pitchFamily="34" charset="0"/>
              </a:rPr>
              <a:t>提取的大量的</a:t>
            </a:r>
            <a:r>
              <a:rPr lang="zh-CN" altLang="en-US" sz="2000" dirty="0">
                <a:solidFill>
                  <a:srgbClr val="CC0000"/>
                </a:solidFill>
                <a:latin typeface="+mn-lt"/>
                <a:ea typeface="+mn-ea"/>
                <a:sym typeface="Arial" panose="020B0604020202020204" pitchFamily="34" charset="0"/>
              </a:rPr>
              <a:t>数据文件</a:t>
            </a:r>
            <a:endParaRPr lang="zh-CN" altLang="en-US" sz="2000" dirty="0">
              <a:solidFill>
                <a:srgbClr val="CC0000"/>
              </a:solidFill>
              <a:latin typeface="+mn-lt"/>
              <a:ea typeface="+mn-ea"/>
              <a:sym typeface="Arial" panose="020B0604020202020204" pitchFamily="34" charset="0"/>
            </a:endParaRPr>
          </a:p>
          <a:p>
            <a:pPr marL="742950" lvl="1" indent="-285750" algn="l" defTabSz="0" eaLnBrk="1" hangingPunct="1">
              <a:buSzPct val="75000"/>
              <a:buChar char="n"/>
            </a:pPr>
            <a:r>
              <a:rPr lang="zh-CN" altLang="en-US" sz="2200" dirty="0">
                <a:solidFill>
                  <a:srgbClr val="0000FF"/>
                </a:solidFill>
                <a:latin typeface="黑体" panose="02010609060101010101" pitchFamily="49" charset="-122"/>
                <a:ea typeface="+mn-ea"/>
                <a:sym typeface="黑体" panose="02010609060101010101" pitchFamily="49" charset="-122"/>
              </a:rPr>
              <a:t>⑵</a:t>
            </a:r>
            <a:r>
              <a:rPr lang="zh-CN" altLang="en-US" sz="2200" dirty="0">
                <a:solidFill>
                  <a:srgbClr val="0000FF"/>
                </a:solidFill>
                <a:latin typeface="+mn-lt"/>
                <a:ea typeface="+mn-ea"/>
                <a:sym typeface="Arial" panose="020B0604020202020204" pitchFamily="34" charset="0"/>
              </a:rPr>
              <a:t>变换</a:t>
            </a:r>
            <a:endParaRPr lang="zh-CN" altLang="en-US" sz="2200" dirty="0">
              <a:solidFill>
                <a:srgbClr val="0000FF"/>
              </a:solidFill>
              <a:latin typeface="+mn-lt"/>
              <a:ea typeface="+mn-ea"/>
              <a:sym typeface="Arial" panose="020B0604020202020204" pitchFamily="34" charset="0"/>
            </a:endParaRPr>
          </a:p>
          <a:p>
            <a:pPr marL="1143000" lvl="2" indent="-228600" algn="l" defTabSz="0" eaLnBrk="1" hangingPunct="1">
              <a:buSzPct val="75000"/>
              <a:buChar char="p"/>
            </a:pPr>
            <a:r>
              <a:rPr lang="zh-CN" altLang="en-US" sz="2000" dirty="0">
                <a:latin typeface="+mn-lt"/>
                <a:ea typeface="+mn-ea"/>
                <a:sym typeface="Arial" panose="020B0604020202020204" pitchFamily="34" charset="0"/>
              </a:rPr>
              <a:t>单个的</a:t>
            </a:r>
            <a:r>
              <a:rPr lang="zh-CN" altLang="en-US" sz="2000" dirty="0">
                <a:solidFill>
                  <a:srgbClr val="CC0000"/>
                </a:solidFill>
                <a:latin typeface="+mn-lt"/>
                <a:ea typeface="+mn-ea"/>
                <a:sym typeface="Arial" panose="020B0604020202020204" pitchFamily="34" charset="0"/>
              </a:rPr>
              <a:t>逻辑比较</a:t>
            </a:r>
            <a:endParaRPr lang="zh-CN" altLang="en-US" sz="2000" dirty="0">
              <a:solidFill>
                <a:srgbClr val="CC0000"/>
              </a:solidFill>
              <a:latin typeface="+mn-lt"/>
              <a:ea typeface="+mn-ea"/>
              <a:sym typeface="Arial" panose="020B0604020202020204" pitchFamily="34" charset="0"/>
            </a:endParaRPr>
          </a:p>
          <a:p>
            <a:pPr marL="1143000" lvl="2" indent="-228600" algn="l" defTabSz="0" eaLnBrk="1" hangingPunct="1">
              <a:buSzPct val="75000"/>
              <a:buChar char="p"/>
            </a:pPr>
            <a:r>
              <a:rPr lang="zh-CN" altLang="en-US" sz="2000" dirty="0">
                <a:latin typeface="+mn-lt"/>
                <a:ea typeface="+mn-ea"/>
                <a:sym typeface="Arial" panose="020B0604020202020204" pitchFamily="34" charset="0"/>
              </a:rPr>
              <a:t>复杂的</a:t>
            </a:r>
            <a:r>
              <a:rPr lang="zh-CN" altLang="en-US" sz="2000" dirty="0">
                <a:solidFill>
                  <a:srgbClr val="CC0000"/>
                </a:solidFill>
                <a:latin typeface="+mn-lt"/>
                <a:ea typeface="+mn-ea"/>
                <a:sym typeface="Arial" panose="020B0604020202020204" pitchFamily="34" charset="0"/>
              </a:rPr>
              <a:t>数值算法</a:t>
            </a:r>
            <a:endParaRPr lang="zh-CN" altLang="en-US" sz="2000" dirty="0">
              <a:solidFill>
                <a:srgbClr val="CC0000"/>
              </a:solidFill>
              <a:latin typeface="+mn-lt"/>
              <a:ea typeface="+mn-ea"/>
              <a:sym typeface="Arial" panose="020B0604020202020204" pitchFamily="34" charset="0"/>
            </a:endParaRPr>
          </a:p>
          <a:p>
            <a:pPr marL="1143000" lvl="2" indent="-228600" algn="l" defTabSz="0" eaLnBrk="1" hangingPunct="1">
              <a:buSzPct val="75000"/>
              <a:buChar char="p"/>
            </a:pPr>
            <a:r>
              <a:rPr lang="zh-CN" altLang="en-US" sz="2000" dirty="0">
                <a:latin typeface="+mn-lt"/>
                <a:ea typeface="+mn-ea"/>
                <a:sym typeface="Arial" panose="020B0604020202020204" pitchFamily="34" charset="0"/>
              </a:rPr>
              <a:t>专家系统中的</a:t>
            </a:r>
            <a:r>
              <a:rPr lang="zh-CN" altLang="en-US" sz="2000" dirty="0">
                <a:solidFill>
                  <a:srgbClr val="CC0000"/>
                </a:solidFill>
                <a:latin typeface="+mn-lt"/>
                <a:ea typeface="+mn-ea"/>
                <a:sym typeface="Arial" panose="020B0604020202020204" pitchFamily="34" charset="0"/>
              </a:rPr>
              <a:t>规则</a:t>
            </a:r>
            <a:r>
              <a:rPr lang="en-US" altLang="zh-CN" sz="2000" dirty="0">
                <a:solidFill>
                  <a:srgbClr val="CC0000"/>
                </a:solidFill>
                <a:latin typeface="+mn-lt"/>
                <a:ea typeface="+mn-ea"/>
                <a:sym typeface="Arial" panose="020B0604020202020204" pitchFamily="34" charset="0"/>
              </a:rPr>
              <a:t>-</a:t>
            </a:r>
            <a:r>
              <a:rPr lang="zh-CN" altLang="en-US" sz="2000" dirty="0">
                <a:solidFill>
                  <a:srgbClr val="CC0000"/>
                </a:solidFill>
                <a:latin typeface="+mn-lt"/>
                <a:ea typeface="+mn-ea"/>
                <a:sym typeface="Arial" panose="020B0604020202020204" pitchFamily="34" charset="0"/>
              </a:rPr>
              <a:t>推理方法</a:t>
            </a:r>
            <a:endParaRPr lang="zh-CN" altLang="en-US" sz="2000" dirty="0">
              <a:solidFill>
                <a:srgbClr val="CC0000"/>
              </a:solidFill>
              <a:latin typeface="+mn-lt"/>
              <a:ea typeface="+mn-ea"/>
              <a:sym typeface="Arial" panose="020B0604020202020204" pitchFamily="34" charset="0"/>
            </a:endParaRPr>
          </a:p>
          <a:p>
            <a:pPr marL="742950" lvl="1" indent="-285750" algn="l" defTabSz="0" eaLnBrk="1" hangingPunct="1">
              <a:buSzPct val="75000"/>
              <a:buChar char="n"/>
            </a:pPr>
            <a:r>
              <a:rPr lang="zh-CN" altLang="en-US" sz="2200" dirty="0">
                <a:solidFill>
                  <a:srgbClr val="0000FF"/>
                </a:solidFill>
                <a:latin typeface="黑体" panose="02010609060101010101" pitchFamily="49" charset="-122"/>
                <a:ea typeface="+mn-ea"/>
                <a:sym typeface="黑体" panose="02010609060101010101" pitchFamily="49" charset="-122"/>
              </a:rPr>
              <a:t>⑶</a:t>
            </a:r>
            <a:r>
              <a:rPr lang="zh-CN" altLang="en-US" sz="2200" dirty="0">
                <a:solidFill>
                  <a:srgbClr val="0000FF"/>
                </a:solidFill>
                <a:latin typeface="+mn-lt"/>
                <a:ea typeface="+mn-ea"/>
                <a:sym typeface="Arial" panose="020B0604020202020204" pitchFamily="34" charset="0"/>
              </a:rPr>
              <a:t>输出</a:t>
            </a:r>
            <a:endParaRPr lang="zh-CN" altLang="en-US" sz="2200" dirty="0">
              <a:solidFill>
                <a:srgbClr val="0000FF"/>
              </a:solidFill>
              <a:latin typeface="+mn-lt"/>
              <a:ea typeface="+mn-ea"/>
              <a:sym typeface="Arial" panose="020B0604020202020204" pitchFamily="34" charset="0"/>
            </a:endParaRPr>
          </a:p>
          <a:p>
            <a:pPr marL="1143000" lvl="2" indent="-228600" algn="l" defTabSz="0" eaLnBrk="1" hangingPunct="1">
              <a:buSzPct val="75000"/>
              <a:buChar char="p"/>
            </a:pPr>
            <a:r>
              <a:rPr lang="zh-CN" altLang="en-US" sz="2000" dirty="0">
                <a:latin typeface="+mn-lt"/>
                <a:ea typeface="+mn-ea"/>
                <a:sym typeface="Arial" panose="020B0604020202020204" pitchFamily="34" charset="0"/>
              </a:rPr>
              <a:t>一个</a:t>
            </a:r>
            <a:r>
              <a:rPr lang="en-US" altLang="zh-CN" sz="2000" dirty="0">
                <a:solidFill>
                  <a:srgbClr val="CC0000"/>
                </a:solidFill>
                <a:latin typeface="+mn-lt"/>
                <a:ea typeface="+mn-ea"/>
                <a:sym typeface="Arial" panose="020B0604020202020204" pitchFamily="34" charset="0"/>
              </a:rPr>
              <a:t>LED</a:t>
            </a:r>
            <a:r>
              <a:rPr lang="zh-CN" altLang="en-US" sz="2000" dirty="0">
                <a:solidFill>
                  <a:srgbClr val="CC0000"/>
                </a:solidFill>
                <a:latin typeface="+mn-lt"/>
                <a:ea typeface="+mn-ea"/>
                <a:sym typeface="Arial" panose="020B0604020202020204" pitchFamily="34" charset="0"/>
              </a:rPr>
              <a:t>发光</a:t>
            </a:r>
            <a:endParaRPr lang="zh-CN" altLang="en-US" sz="2000" dirty="0">
              <a:solidFill>
                <a:srgbClr val="CC0000"/>
              </a:solidFill>
              <a:latin typeface="+mn-lt"/>
              <a:ea typeface="+mn-ea"/>
              <a:sym typeface="Arial" panose="020B0604020202020204" pitchFamily="34" charset="0"/>
            </a:endParaRPr>
          </a:p>
          <a:p>
            <a:pPr marL="1143000" lvl="2" indent="-228600" algn="l" defTabSz="0" eaLnBrk="1" hangingPunct="1">
              <a:buSzPct val="75000"/>
              <a:buChar char="p"/>
            </a:pPr>
            <a:r>
              <a:rPr lang="zh-CN" altLang="en-US" sz="2000" dirty="0">
                <a:latin typeface="+mn-lt"/>
                <a:ea typeface="+mn-ea"/>
                <a:sym typeface="Arial" panose="020B0604020202020204" pitchFamily="34" charset="0"/>
              </a:rPr>
              <a:t>产生的</a:t>
            </a:r>
            <a:r>
              <a:rPr lang="en-US" altLang="zh-CN" sz="2000" dirty="0">
                <a:solidFill>
                  <a:srgbClr val="CC0000"/>
                </a:solidFill>
                <a:latin typeface="+mn-lt"/>
                <a:ea typeface="+mn-ea"/>
                <a:sym typeface="Arial" panose="020B0604020202020204" pitchFamily="34" charset="0"/>
              </a:rPr>
              <a:t>200</a:t>
            </a:r>
            <a:r>
              <a:rPr lang="zh-CN" altLang="en-US" sz="2000" dirty="0">
                <a:solidFill>
                  <a:srgbClr val="CC0000"/>
                </a:solidFill>
                <a:latin typeface="+mn-lt"/>
                <a:ea typeface="+mn-ea"/>
                <a:sym typeface="Arial" panose="020B0604020202020204" pitchFamily="34" charset="0"/>
              </a:rPr>
              <a:t>页报告</a:t>
            </a:r>
            <a:endParaRPr lang="zh-CN" altLang="en-US" dirty="0">
              <a:latin typeface="+mn-lt"/>
              <a:ea typeface="+mn-ea"/>
              <a:sym typeface="Arial" panose="020B0604020202020204" pitchFamily="34"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5586"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95587"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solidFill>
                  <a:srgbClr val="0000FF"/>
                </a:solidFill>
              </a:rPr>
              <a:t>3.5.1. SA</a:t>
            </a:r>
            <a:r>
              <a:rPr lang="zh-CN" altLang="en-US" dirty="0">
                <a:solidFill>
                  <a:srgbClr val="0000FF"/>
                </a:solidFill>
              </a:rPr>
              <a:t>的</a:t>
            </a:r>
            <a:r>
              <a:rPr lang="zh-CN" altLang="en-US" dirty="0"/>
              <a:t>定义</a:t>
            </a:r>
            <a:r>
              <a:rPr lang="en-US" altLang="zh-CN" dirty="0"/>
              <a:t>[4/4]</a:t>
            </a:r>
            <a:endParaRPr lang="zh-CN" altLang="en-US" dirty="0"/>
          </a:p>
        </p:txBody>
      </p:sp>
      <p:sp>
        <p:nvSpPr>
          <p:cNvPr id="185348" name="Rectangle 3"/>
          <p:cNvSpPr>
            <a:spLocks noGrp="1"/>
          </p:cNvSpPr>
          <p:nvPr>
            <p:ph type="subTitle" idx="1"/>
          </p:nvPr>
        </p:nvSpPr>
        <p:spPr>
          <a:xfrm>
            <a:off x="468313" y="1052513"/>
            <a:ext cx="8229600" cy="5653087"/>
          </a:xfrm>
        </p:spPr>
        <p:txBody>
          <a:bodyPr vert="horz" wrap="square" lIns="91440" tIns="45720" rIns="91440" bIns="45720" anchor="t"/>
          <a:lstStyle/>
          <a:p>
            <a:pPr marL="342900" indent="-342900" algn="l" defTabSz="0" eaLnBrk="1" hangingPunct="1">
              <a:buSzPct val="75000"/>
              <a:buChar char="p"/>
            </a:pPr>
            <a:r>
              <a:rPr lang="en-US" altLang="zh-CN" dirty="0">
                <a:solidFill>
                  <a:srgbClr val="CC0000"/>
                </a:solidFill>
                <a:latin typeface="+mn-lt"/>
                <a:ea typeface="+mn-ea"/>
                <a:cs typeface="+mn-cs"/>
                <a:sym typeface="Arial" panose="020B0604020202020204" pitchFamily="34" charset="0"/>
              </a:rPr>
              <a:t>3.5.1. SA</a:t>
            </a:r>
            <a:r>
              <a:rPr lang="zh-CN" altLang="en-US" dirty="0">
                <a:solidFill>
                  <a:srgbClr val="CC0000"/>
                </a:solidFill>
                <a:latin typeface="+mn-lt"/>
                <a:ea typeface="+mn-ea"/>
                <a:cs typeface="+mn-cs"/>
                <a:sym typeface="Arial" panose="020B0604020202020204" pitchFamily="34" charset="0"/>
              </a:rPr>
              <a:t>的</a:t>
            </a:r>
            <a:r>
              <a:rPr lang="zh-CN" altLang="en-US" dirty="0">
                <a:solidFill>
                  <a:srgbClr val="0000FF"/>
                </a:solidFill>
                <a:latin typeface="+mn-lt"/>
                <a:ea typeface="+mn-ea"/>
                <a:cs typeface="+mn-cs"/>
                <a:sym typeface="Arial" panose="020B0604020202020204" pitchFamily="34" charset="0"/>
              </a:rPr>
              <a:t>定义</a:t>
            </a:r>
            <a:endParaRPr lang="zh-CN" altLang="en-US" dirty="0">
              <a:solidFill>
                <a:srgbClr val="CC0000"/>
              </a:solidFill>
              <a:latin typeface="+mn-lt"/>
              <a:ea typeface="+mn-ea"/>
              <a:cs typeface="+mn-cs"/>
              <a:sym typeface="Arial" panose="020B0604020202020204" pitchFamily="34" charset="0"/>
            </a:endParaRPr>
          </a:p>
          <a:p>
            <a:pPr marL="342900" indent="-342900" algn="l" defTabSz="0" eaLnBrk="1" hangingPunct="1">
              <a:buSzPct val="75000"/>
              <a:buChar char="p"/>
            </a:pPr>
            <a:r>
              <a:rPr lang="zh-CN" altLang="en-US" dirty="0">
                <a:solidFill>
                  <a:srgbClr val="CC0000"/>
                </a:solidFill>
                <a:latin typeface="+mn-lt"/>
                <a:ea typeface="+mn-ea"/>
                <a:cs typeface="+mn-cs"/>
                <a:sym typeface="Arial" panose="020B0604020202020204" pitchFamily="34" charset="0"/>
              </a:rPr>
              <a:t>结构化分析方法</a:t>
            </a:r>
            <a:r>
              <a:rPr lang="en-US" altLang="zh-CN" dirty="0">
                <a:solidFill>
                  <a:srgbClr val="CC0000"/>
                </a:solidFill>
                <a:latin typeface="+mn-lt"/>
                <a:ea typeface="+mn-ea"/>
                <a:cs typeface="+mn-cs"/>
                <a:sym typeface="Arial" panose="020B0604020202020204" pitchFamily="34" charset="0"/>
              </a:rPr>
              <a:t>(</a:t>
            </a:r>
            <a:r>
              <a:rPr lang="en-US" altLang="zh-CN" dirty="0">
                <a:solidFill>
                  <a:srgbClr val="0000FF"/>
                </a:solidFill>
                <a:latin typeface="+mn-lt"/>
                <a:ea typeface="+mn-ea"/>
                <a:cs typeface="+mn-cs"/>
                <a:sym typeface="Arial" panose="020B0604020202020204" pitchFamily="34" charset="0"/>
              </a:rPr>
              <a:t>S</a:t>
            </a:r>
            <a:r>
              <a:rPr lang="en-US" altLang="zh-CN" dirty="0">
                <a:solidFill>
                  <a:srgbClr val="CC0000"/>
                </a:solidFill>
                <a:latin typeface="+mn-lt"/>
                <a:ea typeface="+mn-ea"/>
                <a:cs typeface="+mn-cs"/>
                <a:sym typeface="Arial" panose="020B0604020202020204" pitchFamily="34" charset="0"/>
              </a:rPr>
              <a:t>tructured </a:t>
            </a:r>
            <a:r>
              <a:rPr lang="en-US" altLang="zh-CN" dirty="0">
                <a:solidFill>
                  <a:srgbClr val="0000FF"/>
                </a:solidFill>
                <a:latin typeface="+mn-lt"/>
                <a:ea typeface="+mn-ea"/>
                <a:cs typeface="+mn-cs"/>
                <a:sym typeface="Arial" panose="020B0604020202020204" pitchFamily="34" charset="0"/>
              </a:rPr>
              <a:t>A</a:t>
            </a:r>
            <a:r>
              <a:rPr lang="en-US" altLang="zh-CN" dirty="0">
                <a:solidFill>
                  <a:srgbClr val="CC0000"/>
                </a:solidFill>
                <a:latin typeface="+mn-lt"/>
                <a:ea typeface="+mn-ea"/>
                <a:cs typeface="+mn-cs"/>
                <a:sym typeface="Arial" panose="020B0604020202020204" pitchFamily="34" charset="0"/>
              </a:rPr>
              <a:t>nalysis)</a:t>
            </a:r>
            <a:endParaRPr lang="zh-CN" altLang="en-US" dirty="0">
              <a:solidFill>
                <a:srgbClr val="CC0000"/>
              </a:solidFill>
              <a:latin typeface="+mn-lt"/>
              <a:ea typeface="+mn-ea"/>
              <a:cs typeface="+mn-cs"/>
              <a:sym typeface="Arial" panose="020B0604020202020204" pitchFamily="34" charset="0"/>
            </a:endParaRPr>
          </a:p>
          <a:p>
            <a:pPr marL="742950" lvl="1" indent="-285750" algn="l" defTabSz="0" eaLnBrk="1" hangingPunct="1">
              <a:buSzPct val="75000"/>
              <a:buChar char="n"/>
            </a:pPr>
            <a:r>
              <a:rPr lang="en-US" altLang="zh-CN" dirty="0">
                <a:latin typeface="+mn-lt"/>
                <a:ea typeface="+mn-ea"/>
                <a:sym typeface="Arial" panose="020B0604020202020204" pitchFamily="34" charset="0"/>
              </a:rPr>
              <a:t>70</a:t>
            </a:r>
            <a:r>
              <a:rPr lang="zh-CN" altLang="en-US" dirty="0">
                <a:latin typeface="+mn-lt"/>
                <a:ea typeface="+mn-ea"/>
                <a:sym typeface="Arial" panose="020B0604020202020204" pitchFamily="34" charset="0"/>
              </a:rPr>
              <a:t>年代 </a:t>
            </a:r>
            <a:r>
              <a:rPr lang="en-US" altLang="zh-CN" dirty="0">
                <a:latin typeface="+mn-lt"/>
                <a:ea typeface="+mn-ea"/>
                <a:sym typeface="Arial" panose="020B0604020202020204" pitchFamily="34" charset="0"/>
              </a:rPr>
              <a:t>E.Yourdon</a:t>
            </a:r>
            <a:r>
              <a:rPr lang="zh-CN" altLang="en-US" dirty="0">
                <a:latin typeface="+mn-lt"/>
                <a:ea typeface="+mn-ea"/>
                <a:sym typeface="Arial" panose="020B0604020202020204" pitchFamily="34" charset="0"/>
              </a:rPr>
              <a:t>等人倡议的，</a:t>
            </a:r>
            <a:endParaRPr lang="zh-CN" altLang="en-US" dirty="0">
              <a:latin typeface="+mn-lt"/>
              <a:ea typeface="+mn-ea"/>
              <a:sym typeface="Arial" panose="020B0604020202020204" pitchFamily="34" charset="0"/>
            </a:endParaRPr>
          </a:p>
          <a:p>
            <a:pPr marL="742950" lvl="1" indent="-285750" algn="l" defTabSz="0" eaLnBrk="1" hangingPunct="1">
              <a:buSzPct val="75000"/>
              <a:buChar char="n"/>
            </a:pPr>
            <a:r>
              <a:rPr lang="zh-CN" altLang="en-US" dirty="0">
                <a:latin typeface="+mn-lt"/>
                <a:ea typeface="+mn-ea"/>
                <a:sym typeface="Arial" panose="020B0604020202020204" pitchFamily="34" charset="0"/>
              </a:rPr>
              <a:t>“</a:t>
            </a:r>
            <a:r>
              <a:rPr lang="zh-CN" altLang="en-US" dirty="0">
                <a:solidFill>
                  <a:srgbClr val="CC0000"/>
                </a:solidFill>
                <a:latin typeface="+mn-lt"/>
                <a:ea typeface="+mn-ea"/>
                <a:sym typeface="Arial" panose="020B0604020202020204" pitchFamily="34" charset="0"/>
              </a:rPr>
              <a:t>面向数据流分析方法</a:t>
            </a:r>
            <a:r>
              <a:rPr lang="zh-CN" altLang="en-US" dirty="0">
                <a:latin typeface="+mn-lt"/>
                <a:ea typeface="+mn-ea"/>
                <a:sym typeface="Arial" panose="020B0604020202020204" pitchFamily="34" charset="0"/>
              </a:rPr>
              <a:t>”的一种。</a:t>
            </a:r>
            <a:endParaRPr lang="zh-CN" altLang="en-US" dirty="0">
              <a:latin typeface="+mn-lt"/>
              <a:ea typeface="+mn-ea"/>
              <a:sym typeface="Arial" panose="020B0604020202020204" pitchFamily="34" charset="0"/>
            </a:endParaRPr>
          </a:p>
          <a:p>
            <a:pPr marL="342900" indent="-342900" algn="l" defTabSz="0" eaLnBrk="1" hangingPunct="1">
              <a:buSzPct val="75000"/>
              <a:buChar char="p"/>
            </a:pPr>
            <a:r>
              <a:rPr lang="zh-CN" altLang="en-US" dirty="0">
                <a:solidFill>
                  <a:srgbClr val="CC0000"/>
                </a:solidFill>
                <a:latin typeface="+mn-lt"/>
                <a:ea typeface="+mn-ea"/>
                <a:cs typeface="+mn-cs"/>
                <a:sym typeface="Arial" panose="020B0604020202020204" pitchFamily="34" charset="0"/>
              </a:rPr>
              <a:t>面向数据流分析方法</a:t>
            </a:r>
            <a:endParaRPr lang="zh-CN" altLang="en-US" dirty="0">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solidFill>
                  <a:srgbClr val="0000FF"/>
                </a:solidFill>
                <a:latin typeface="+mn-lt"/>
                <a:ea typeface="+mn-ea"/>
                <a:sym typeface="Arial" panose="020B0604020202020204" pitchFamily="34" charset="0"/>
              </a:rPr>
              <a:t>基于计算机的系统</a:t>
            </a:r>
            <a:r>
              <a:rPr lang="zh-CN" altLang="en-US" dirty="0">
                <a:latin typeface="+mn-lt"/>
                <a:ea typeface="+mn-ea"/>
                <a:sym typeface="Wingdings" panose="05000000000000000000" pitchFamily="2" charset="2"/>
              </a:rPr>
              <a:t></a:t>
            </a:r>
            <a:r>
              <a:rPr lang="zh-CN" altLang="en-US" dirty="0">
                <a:solidFill>
                  <a:srgbClr val="0000FF"/>
                </a:solidFill>
                <a:latin typeface="+mn-lt"/>
                <a:ea typeface="+mn-ea"/>
                <a:sym typeface="Arial" panose="020B0604020202020204" pitchFamily="34" charset="0"/>
              </a:rPr>
              <a:t>信息变换</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zh-CN" altLang="en-US" dirty="0">
                <a:latin typeface="+mn-lt"/>
                <a:ea typeface="+mn-ea"/>
                <a:sym typeface="Arial" panose="020B0604020202020204" pitchFamily="34" charset="0"/>
              </a:rPr>
              <a:t>当</a:t>
            </a:r>
            <a:r>
              <a:rPr lang="zh-CN" altLang="en-US" dirty="0">
                <a:solidFill>
                  <a:srgbClr val="0000FF"/>
                </a:solidFill>
                <a:latin typeface="+mn-lt"/>
                <a:ea typeface="+mn-ea"/>
                <a:sym typeface="Arial" panose="020B0604020202020204" pitchFamily="34" charset="0"/>
              </a:rPr>
              <a:t>数据“流”</a:t>
            </a:r>
            <a:r>
              <a:rPr lang="zh-CN" altLang="en-US" dirty="0">
                <a:latin typeface="+mn-lt"/>
                <a:ea typeface="+mn-ea"/>
                <a:sym typeface="Arial" panose="020B0604020202020204" pitchFamily="34" charset="0"/>
              </a:rPr>
              <a:t>过基于计算机的系统时会被</a:t>
            </a:r>
            <a:r>
              <a:rPr lang="zh-CN" altLang="en-US" dirty="0">
                <a:solidFill>
                  <a:srgbClr val="0000FF"/>
                </a:solidFill>
                <a:latin typeface="+mn-lt"/>
                <a:ea typeface="+mn-ea"/>
                <a:sym typeface="Arial" panose="020B0604020202020204" pitchFamily="34" charset="0"/>
              </a:rPr>
              <a:t>变换</a:t>
            </a:r>
            <a:endParaRPr lang="zh-CN" altLang="en-US" dirty="0">
              <a:solidFill>
                <a:srgbClr val="0000FF"/>
              </a:solidFill>
              <a:latin typeface="+mn-lt"/>
              <a:ea typeface="+mn-ea"/>
              <a:sym typeface="Arial" panose="020B0604020202020204" pitchFamily="34" charset="0"/>
            </a:endParaRPr>
          </a:p>
          <a:p>
            <a:pPr marL="342900" indent="-342900" algn="l" defTabSz="0" eaLnBrk="1" hangingPunct="1">
              <a:buSzPct val="75000"/>
              <a:buChar char="p"/>
            </a:pPr>
            <a:r>
              <a:rPr lang="en-US" altLang="zh-CN" dirty="0">
                <a:solidFill>
                  <a:srgbClr val="CC0000"/>
                </a:solidFill>
                <a:latin typeface="+mn-lt"/>
                <a:ea typeface="+mn-ea"/>
                <a:cs typeface="+mn-cs"/>
                <a:sym typeface="Arial" panose="020B0604020202020204" pitchFamily="34" charset="0"/>
              </a:rPr>
              <a:t>【</a:t>
            </a:r>
            <a:r>
              <a:rPr lang="zh-CN" altLang="en-US" dirty="0">
                <a:solidFill>
                  <a:srgbClr val="CC0000"/>
                </a:solidFill>
                <a:latin typeface="+mn-lt"/>
                <a:ea typeface="+mn-ea"/>
                <a:cs typeface="+mn-cs"/>
                <a:sym typeface="Arial" panose="020B0604020202020204" pitchFamily="34" charset="0"/>
              </a:rPr>
              <a:t>指导思想</a:t>
            </a:r>
            <a:r>
              <a:rPr lang="en-US" altLang="zh-CN" dirty="0">
                <a:solidFill>
                  <a:srgbClr val="CC0000"/>
                </a:solidFill>
                <a:latin typeface="+mn-lt"/>
                <a:ea typeface="+mn-ea"/>
                <a:cs typeface="+mn-cs"/>
                <a:sym typeface="Arial" panose="020B0604020202020204" pitchFamily="34" charset="0"/>
              </a:rPr>
              <a:t>】</a:t>
            </a:r>
            <a:r>
              <a:rPr lang="zh-CN" altLang="en-US" dirty="0">
                <a:solidFill>
                  <a:srgbClr val="CC0000"/>
                </a:solidFill>
                <a:latin typeface="+mn-lt"/>
                <a:ea typeface="+mn-ea"/>
                <a:cs typeface="+mn-cs"/>
                <a:sym typeface="Arial" panose="020B0604020202020204" pitchFamily="34" charset="0"/>
              </a:rPr>
              <a:t>自顶向下、逐步分解</a:t>
            </a:r>
            <a:r>
              <a:rPr lang="zh-CN" altLang="en-US" dirty="0">
                <a:latin typeface="+mn-lt"/>
                <a:ea typeface="+mn-ea"/>
                <a:cs typeface="+mn-cs"/>
                <a:sym typeface="Arial" panose="020B0604020202020204" pitchFamily="34" charset="0"/>
              </a:rPr>
              <a:t>（功能）</a:t>
            </a:r>
            <a:endParaRPr lang="zh-CN" altLang="en-US" dirty="0">
              <a:latin typeface="+mn-lt"/>
              <a:ea typeface="+mn-ea"/>
              <a:cs typeface="+mn-cs"/>
              <a:sym typeface="Arial" panose="020B0604020202020204" pitchFamily="34" charset="0"/>
            </a:endParaRPr>
          </a:p>
          <a:p>
            <a:pPr marL="342900" indent="-342900" algn="l" defTabSz="0" eaLnBrk="1" hangingPunct="1">
              <a:buSzPct val="75000"/>
              <a:buChar char="p"/>
            </a:pPr>
            <a:endParaRPr lang="zh-CN" altLang="en-US" dirty="0">
              <a:solidFill>
                <a:srgbClr val="0000FF"/>
              </a:solidFill>
              <a:latin typeface="+mn-lt"/>
              <a:ea typeface="+mn-ea"/>
              <a:cs typeface="+mn-cs"/>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85348">
                                            <p:txEl>
                                              <p:pRg st="7" end="7"/>
                                            </p:txEl>
                                          </p:spTgt>
                                        </p:tgtEl>
                                        <p:attrNameLst>
                                          <p:attrName>style.visibility</p:attrName>
                                        </p:attrNameLst>
                                      </p:cBhvr>
                                      <p:to>
                                        <p:strVal val="visible"/>
                                      </p:to>
                                    </p:set>
                                    <p:animEffect filter="strips(downRight)">
                                      <p:cBhvr>
                                        <p:cTn id="7" dur="500"/>
                                        <p:tgtEl>
                                          <p:spTgt spid="18534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6610"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pic>
        <p:nvPicPr>
          <p:cNvPr id="196611" name="Picture 3" descr="结构化思想"/>
          <p:cNvPicPr preferRelativeResize="0">
            <a:picLocks noChangeAspect="1"/>
          </p:cNvPicPr>
          <p:nvPr/>
        </p:nvPicPr>
        <p:blipFill>
          <a:blip r:embed="rId1"/>
          <a:stretch>
            <a:fillRect/>
          </a:stretch>
        </p:blipFill>
        <p:spPr>
          <a:xfrm>
            <a:off x="0" y="1420813"/>
            <a:ext cx="9172575" cy="5362575"/>
          </a:xfrm>
          <a:prstGeom prst="rect">
            <a:avLst/>
          </a:prstGeom>
          <a:noFill/>
          <a:ln w="9525">
            <a:noFill/>
          </a:ln>
        </p:spPr>
      </p:pic>
      <p:sp>
        <p:nvSpPr>
          <p:cNvPr id="196612" name="Line 4"/>
          <p:cNvSpPr/>
          <p:nvPr/>
        </p:nvSpPr>
        <p:spPr>
          <a:xfrm>
            <a:off x="1905000" y="1828800"/>
            <a:ext cx="1600200" cy="0"/>
          </a:xfrm>
          <a:prstGeom prst="line">
            <a:avLst/>
          </a:prstGeom>
          <a:ln w="76200" cap="flat" cmpd="sng">
            <a:solidFill>
              <a:srgbClr val="FF0000"/>
            </a:solidFill>
            <a:prstDash val="solid"/>
            <a:miter/>
            <a:headEnd type="none" w="med" len="med"/>
            <a:tailEnd type="stealth" w="lg" len="lg"/>
          </a:ln>
        </p:spPr>
      </p:sp>
      <p:sp>
        <p:nvSpPr>
          <p:cNvPr id="196613" name="Line 5"/>
          <p:cNvSpPr/>
          <p:nvPr/>
        </p:nvSpPr>
        <p:spPr>
          <a:xfrm flipH="1">
            <a:off x="1908175" y="1989138"/>
            <a:ext cx="1676400" cy="1587"/>
          </a:xfrm>
          <a:prstGeom prst="line">
            <a:avLst/>
          </a:prstGeom>
          <a:ln w="76200" cap="flat" cmpd="sng">
            <a:solidFill>
              <a:srgbClr val="0000FF"/>
            </a:solidFill>
            <a:prstDash val="solid"/>
            <a:miter/>
            <a:headEnd type="none" w="med" len="med"/>
            <a:tailEnd type="stealth" w="lg" len="lg"/>
          </a:ln>
        </p:spPr>
      </p:sp>
      <p:sp>
        <p:nvSpPr>
          <p:cNvPr id="196614" name="Line 6"/>
          <p:cNvSpPr/>
          <p:nvPr/>
        </p:nvSpPr>
        <p:spPr>
          <a:xfrm>
            <a:off x="5029200" y="1828800"/>
            <a:ext cx="1524000" cy="0"/>
          </a:xfrm>
          <a:prstGeom prst="line">
            <a:avLst/>
          </a:prstGeom>
          <a:ln w="76200" cap="flat" cmpd="sng">
            <a:solidFill>
              <a:srgbClr val="00FF00"/>
            </a:solidFill>
            <a:prstDash val="solid"/>
            <a:miter/>
            <a:headEnd type="none" w="med" len="med"/>
            <a:tailEnd type="stealth" w="lg" len="lg"/>
          </a:ln>
        </p:spPr>
      </p:sp>
      <p:sp>
        <p:nvSpPr>
          <p:cNvPr id="196615" name="Line 7"/>
          <p:cNvSpPr/>
          <p:nvPr/>
        </p:nvSpPr>
        <p:spPr>
          <a:xfrm>
            <a:off x="838200" y="3429000"/>
            <a:ext cx="1828800" cy="0"/>
          </a:xfrm>
          <a:prstGeom prst="line">
            <a:avLst/>
          </a:prstGeom>
          <a:ln w="76200" cap="flat" cmpd="sng">
            <a:solidFill>
              <a:srgbClr val="FF0000"/>
            </a:solidFill>
            <a:prstDash val="solid"/>
            <a:miter/>
            <a:headEnd type="none" w="med" len="med"/>
            <a:tailEnd type="stealth" w="lg" len="lg"/>
          </a:ln>
        </p:spPr>
      </p:sp>
      <p:sp>
        <p:nvSpPr>
          <p:cNvPr id="196616" name="Line 8"/>
          <p:cNvSpPr/>
          <p:nvPr/>
        </p:nvSpPr>
        <p:spPr>
          <a:xfrm flipH="1">
            <a:off x="762000" y="3546475"/>
            <a:ext cx="1828800" cy="0"/>
          </a:xfrm>
          <a:prstGeom prst="line">
            <a:avLst/>
          </a:prstGeom>
          <a:ln w="76200" cap="flat" cmpd="sng">
            <a:solidFill>
              <a:srgbClr val="0000FF"/>
            </a:solidFill>
            <a:prstDash val="solid"/>
            <a:miter/>
            <a:headEnd type="none" w="med" len="med"/>
            <a:tailEnd type="stealth" w="lg" len="lg"/>
          </a:ln>
        </p:spPr>
      </p:sp>
      <p:sp>
        <p:nvSpPr>
          <p:cNvPr id="196617" name="Line 9"/>
          <p:cNvSpPr/>
          <p:nvPr/>
        </p:nvSpPr>
        <p:spPr>
          <a:xfrm>
            <a:off x="5638800" y="3540125"/>
            <a:ext cx="1295400" cy="0"/>
          </a:xfrm>
          <a:prstGeom prst="line">
            <a:avLst/>
          </a:prstGeom>
          <a:ln w="76200" cap="flat" cmpd="sng">
            <a:solidFill>
              <a:srgbClr val="00FF00"/>
            </a:solidFill>
            <a:prstDash val="solid"/>
            <a:miter/>
            <a:headEnd type="none" w="med" len="med"/>
            <a:tailEnd type="stealth" w="lg" len="lg"/>
          </a:ln>
        </p:spPr>
      </p:sp>
      <p:sp>
        <p:nvSpPr>
          <p:cNvPr id="196618" name="Line 10"/>
          <p:cNvSpPr/>
          <p:nvPr/>
        </p:nvSpPr>
        <p:spPr>
          <a:xfrm>
            <a:off x="685800" y="5434013"/>
            <a:ext cx="1752600" cy="1587"/>
          </a:xfrm>
          <a:prstGeom prst="line">
            <a:avLst/>
          </a:prstGeom>
          <a:ln w="76200" cap="flat" cmpd="sng">
            <a:solidFill>
              <a:srgbClr val="FF0000"/>
            </a:solidFill>
            <a:prstDash val="solid"/>
            <a:miter/>
            <a:headEnd type="none" w="med" len="med"/>
            <a:tailEnd type="stealth" w="lg" len="lg"/>
          </a:ln>
        </p:spPr>
      </p:sp>
      <p:sp>
        <p:nvSpPr>
          <p:cNvPr id="196619" name="Line 11"/>
          <p:cNvSpPr/>
          <p:nvPr/>
        </p:nvSpPr>
        <p:spPr>
          <a:xfrm flipH="1" flipV="1">
            <a:off x="685800" y="5638800"/>
            <a:ext cx="430213" cy="238125"/>
          </a:xfrm>
          <a:prstGeom prst="line">
            <a:avLst/>
          </a:prstGeom>
          <a:ln w="76200" cap="flat" cmpd="sng">
            <a:solidFill>
              <a:srgbClr val="0000FF"/>
            </a:solidFill>
            <a:prstDash val="solid"/>
            <a:miter/>
            <a:headEnd type="none" w="med" len="med"/>
            <a:tailEnd type="stealth" w="lg" len="lg"/>
          </a:ln>
        </p:spPr>
      </p:sp>
      <p:sp>
        <p:nvSpPr>
          <p:cNvPr id="196620" name="Line 12"/>
          <p:cNvSpPr/>
          <p:nvPr/>
        </p:nvSpPr>
        <p:spPr>
          <a:xfrm>
            <a:off x="7391400" y="5984875"/>
            <a:ext cx="914400" cy="0"/>
          </a:xfrm>
          <a:prstGeom prst="line">
            <a:avLst/>
          </a:prstGeom>
          <a:ln w="76200" cap="flat" cmpd="sng">
            <a:solidFill>
              <a:srgbClr val="00FF00"/>
            </a:solidFill>
            <a:prstDash val="solid"/>
            <a:miter/>
            <a:headEnd type="none" w="med" len="med"/>
            <a:tailEnd type="stealth" w="lg" len="lg"/>
          </a:ln>
        </p:spPr>
      </p:sp>
      <p:pic>
        <p:nvPicPr>
          <p:cNvPr id="196621" name="Object 13"/>
          <p:cNvPicPr>
            <a:picLocks noChangeAspect="1"/>
          </p:cNvPicPr>
          <p:nvPr/>
        </p:nvPicPr>
        <p:blipFill>
          <a:blip r:embed="rId2"/>
          <a:stretch>
            <a:fillRect/>
          </a:stretch>
        </p:blipFill>
        <p:spPr>
          <a:xfrm>
            <a:off x="10601325" y="5832475"/>
            <a:ext cx="900113" cy="966788"/>
          </a:xfrm>
          <a:prstGeom prst="rect">
            <a:avLst/>
          </a:prstGeom>
          <a:noFill/>
          <a:ln w="9525">
            <a:noFill/>
          </a:ln>
        </p:spPr>
      </p:pic>
      <p:sp>
        <p:nvSpPr>
          <p:cNvPr id="196622" name="Rectangle 15"/>
          <p:cNvSpPr>
            <a:spLocks noGrp="1"/>
          </p:cNvSpPr>
          <p:nvPr>
            <p:ph type="ctrTitle"/>
          </p:nvPr>
        </p:nvSpPr>
        <p:spPr>
          <a:xfrm>
            <a:off x="2916238" y="88900"/>
            <a:ext cx="6227762" cy="765175"/>
          </a:xfrm>
        </p:spPr>
        <p:txBody>
          <a:bodyPr vert="horz" wrap="square" lIns="91440" tIns="45720" rIns="91440" bIns="45720" anchor="ctr"/>
          <a:lstStyle/>
          <a:p>
            <a:pPr eaLnBrk="1" hangingPunct="1">
              <a:buClrTx/>
              <a:buSzTx/>
              <a:buFontTx/>
            </a:pPr>
            <a:r>
              <a:rPr lang="en-US" altLang="zh-CN" sz="3400" dirty="0"/>
              <a:t>SA</a:t>
            </a:r>
            <a:r>
              <a:rPr lang="zh-CN" altLang="en-US" sz="3400" dirty="0"/>
              <a:t>自顶向下、逐步分解的思想</a:t>
            </a:r>
            <a:endParaRPr lang="zh-CN" altLang="en-US" sz="3400" dirty="0">
              <a:solidFill>
                <a:srgbClr val="0000FF"/>
              </a:solidFill>
            </a:endParaRPr>
          </a:p>
        </p:txBody>
      </p:sp>
    </p:spTree>
  </p:cSld>
  <p:clrMapOvr>
    <a:masterClrMapping/>
  </p:clrMapOvr>
  <p:transition>
    <p:pull dir="lu"/>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8658"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198659"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98660"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solidFill>
                  <a:srgbClr val="0000FF"/>
                </a:solidFill>
              </a:rPr>
              <a:t>3.5.2. SA</a:t>
            </a:r>
            <a:r>
              <a:rPr lang="zh-CN" altLang="en-US" dirty="0">
                <a:solidFill>
                  <a:srgbClr val="0000FF"/>
                </a:solidFill>
              </a:rPr>
              <a:t>的</a:t>
            </a:r>
            <a:r>
              <a:rPr lang="zh-CN" altLang="en-US" dirty="0"/>
              <a:t>步骤</a:t>
            </a:r>
            <a:endParaRPr lang="zh-CN" altLang="en-US" dirty="0"/>
          </a:p>
        </p:txBody>
      </p:sp>
      <p:sp>
        <p:nvSpPr>
          <p:cNvPr id="188420" name="Rectangle 3"/>
          <p:cNvSpPr>
            <a:spLocks noGrp="1"/>
          </p:cNvSpPr>
          <p:nvPr>
            <p:ph type="subTitle" idx="1"/>
          </p:nvPr>
        </p:nvSpPr>
        <p:spPr>
          <a:xfrm>
            <a:off x="457200" y="1295400"/>
            <a:ext cx="8164513" cy="4525963"/>
          </a:xfrm>
        </p:spPr>
        <p:txBody>
          <a:bodyPr vert="horz" wrap="square" lIns="91440" tIns="45720" rIns="91440" bIns="45720" anchor="t"/>
          <a:lstStyle/>
          <a:p>
            <a:pPr marL="342900" indent="-342900" algn="l" defTabSz="0" eaLnBrk="1" hangingPunct="1">
              <a:buSzPct val="75000"/>
              <a:buChar char="p"/>
            </a:pPr>
            <a:r>
              <a:rPr lang="en-US" altLang="zh-CN" dirty="0">
                <a:solidFill>
                  <a:srgbClr val="0000FF"/>
                </a:solidFill>
                <a:latin typeface="黑体" panose="02010609060101010101" pitchFamily="49" charset="-122"/>
                <a:ea typeface="+mn-ea"/>
                <a:cs typeface="+mn-cs"/>
                <a:sym typeface="黑体" panose="02010609060101010101" pitchFamily="49" charset="-122"/>
              </a:rPr>
              <a:t>1.</a:t>
            </a:r>
            <a:r>
              <a:rPr lang="zh-CN" altLang="en-US" dirty="0">
                <a:solidFill>
                  <a:srgbClr val="0000FF"/>
                </a:solidFill>
                <a:latin typeface="黑体" panose="02010609060101010101" pitchFamily="49" charset="-122"/>
                <a:ea typeface="+mn-ea"/>
                <a:cs typeface="+mn-cs"/>
                <a:sym typeface="黑体" panose="02010609060101010101" pitchFamily="49" charset="-122"/>
              </a:rPr>
              <a:t>步骤：</a:t>
            </a:r>
            <a:endParaRPr lang="zh-CN" altLang="en-US" dirty="0">
              <a:solidFill>
                <a:srgbClr val="0000FF"/>
              </a:solidFill>
              <a:latin typeface="黑体" panose="02010609060101010101" pitchFamily="49" charset="-122"/>
              <a:ea typeface="+mn-ea"/>
              <a:cs typeface="+mn-cs"/>
              <a:sym typeface="黑体" panose="02010609060101010101" pitchFamily="49" charset="-122"/>
            </a:endParaRPr>
          </a:p>
          <a:p>
            <a:pPr marL="742950" lvl="1" indent="-285750" algn="l" defTabSz="0" eaLnBrk="1" hangingPunct="1">
              <a:buSzPct val="75000"/>
              <a:buChar char="n"/>
            </a:pPr>
            <a:r>
              <a:rPr lang="zh-CN" altLang="en-US" dirty="0">
                <a:solidFill>
                  <a:srgbClr val="0000FF"/>
                </a:solidFill>
                <a:latin typeface="黑体" panose="02010609060101010101" pitchFamily="49" charset="-122"/>
                <a:ea typeface="+mn-ea"/>
                <a:sym typeface="黑体" panose="02010609060101010101" pitchFamily="49" charset="-122"/>
              </a:rPr>
              <a:t>（</a:t>
            </a:r>
            <a:r>
              <a:rPr lang="en-US" altLang="zh-CN" dirty="0">
                <a:solidFill>
                  <a:srgbClr val="0000FF"/>
                </a:solidFill>
                <a:latin typeface="黑体" panose="02010609060101010101" pitchFamily="49" charset="-122"/>
                <a:ea typeface="+mn-ea"/>
                <a:sym typeface="黑体" panose="02010609060101010101" pitchFamily="49" charset="-122"/>
              </a:rPr>
              <a:t>1</a:t>
            </a:r>
            <a:r>
              <a:rPr lang="zh-CN" altLang="en-US" dirty="0">
                <a:solidFill>
                  <a:srgbClr val="0000FF"/>
                </a:solidFill>
                <a:latin typeface="黑体" panose="02010609060101010101" pitchFamily="49" charset="-122"/>
                <a:ea typeface="+mn-ea"/>
                <a:sym typeface="黑体" panose="02010609060101010101" pitchFamily="49" charset="-122"/>
              </a:rPr>
              <a:t>）</a:t>
            </a:r>
            <a:r>
              <a:rPr lang="zh-CN" altLang="en-US" dirty="0">
                <a:solidFill>
                  <a:srgbClr val="0000FF"/>
                </a:solidFill>
                <a:latin typeface="+mn-lt"/>
                <a:ea typeface="+mn-ea"/>
                <a:sym typeface="Arial" panose="020B0604020202020204" pitchFamily="34" charset="0"/>
              </a:rPr>
              <a:t>分层细化</a:t>
            </a:r>
            <a:r>
              <a:rPr lang="en-US" altLang="zh-CN" dirty="0">
                <a:solidFill>
                  <a:srgbClr val="0000FF"/>
                </a:solidFill>
                <a:latin typeface="+mn-lt"/>
                <a:ea typeface="+mn-ea"/>
                <a:sym typeface="Arial" panose="020B0604020202020204" pitchFamily="34" charset="0"/>
              </a:rPr>
              <a:t>DFD</a:t>
            </a:r>
            <a:r>
              <a:rPr lang="zh-CN" altLang="en-US" dirty="0">
                <a:solidFill>
                  <a:srgbClr val="0000FF"/>
                </a:solidFill>
                <a:latin typeface="+mn-lt"/>
                <a:ea typeface="+mn-ea"/>
                <a:sym typeface="Arial" panose="020B0604020202020204" pitchFamily="34" charset="0"/>
              </a:rPr>
              <a:t>图</a:t>
            </a:r>
            <a:endParaRPr lang="zh-CN" altLang="en-US" dirty="0">
              <a:solidFill>
                <a:srgbClr val="0000FF"/>
              </a:solidFill>
              <a:latin typeface="+mn-lt"/>
              <a:ea typeface="+mn-ea"/>
              <a:sym typeface="Arial" panose="020B0604020202020204" pitchFamily="34" charset="0"/>
            </a:endParaRPr>
          </a:p>
          <a:p>
            <a:pPr marL="1143000" lvl="2" indent="-228600" algn="l" defTabSz="0" eaLnBrk="1" hangingPunct="1">
              <a:buSzPct val="75000"/>
              <a:buChar char="p"/>
            </a:pPr>
            <a:r>
              <a:rPr lang="zh-CN" altLang="en-US" dirty="0">
                <a:solidFill>
                  <a:srgbClr val="CC0000"/>
                </a:solidFill>
                <a:latin typeface="+mn-lt"/>
                <a:ea typeface="+mn-ea"/>
                <a:sym typeface="Arial" panose="020B0604020202020204" pitchFamily="34" charset="0"/>
              </a:rPr>
              <a:t>自顶向下</a:t>
            </a:r>
            <a:r>
              <a:rPr lang="zh-CN" altLang="en-US" dirty="0">
                <a:latin typeface="+mn-lt"/>
                <a:ea typeface="+mn-ea"/>
                <a:sym typeface="Arial" panose="020B0604020202020204" pitchFamily="34" charset="0"/>
              </a:rPr>
              <a:t>对</a:t>
            </a:r>
            <a:r>
              <a:rPr lang="zh-CN" altLang="en-US" dirty="0">
                <a:solidFill>
                  <a:srgbClr val="CC0000"/>
                </a:solidFill>
                <a:latin typeface="+mn-lt"/>
                <a:ea typeface="+mn-ea"/>
                <a:sym typeface="Arial" panose="020B0604020202020204" pitchFamily="34" charset="0"/>
              </a:rPr>
              <a:t>系统功能进行分解</a:t>
            </a:r>
            <a:endParaRPr lang="zh-CN" altLang="en-US" dirty="0">
              <a:solidFill>
                <a:srgbClr val="CC0000"/>
              </a:solidFill>
              <a:latin typeface="黑体" panose="02010609060101010101" pitchFamily="49" charset="-122"/>
              <a:ea typeface="+mn-ea"/>
              <a:sym typeface="黑体" panose="02010609060101010101" pitchFamily="49" charset="-122"/>
            </a:endParaRPr>
          </a:p>
          <a:p>
            <a:pPr marL="742950" lvl="1" indent="-285750" algn="l" defTabSz="0" eaLnBrk="1" hangingPunct="1">
              <a:buSzPct val="75000"/>
              <a:buChar char="n"/>
            </a:pPr>
            <a:r>
              <a:rPr lang="zh-CN" altLang="en-US" dirty="0">
                <a:solidFill>
                  <a:srgbClr val="0000FF"/>
                </a:solidFill>
                <a:latin typeface="黑体" panose="02010609060101010101" pitchFamily="49" charset="-122"/>
                <a:ea typeface="+mn-ea"/>
                <a:sym typeface="黑体" panose="02010609060101010101" pitchFamily="49" charset="-122"/>
              </a:rPr>
              <a:t>（</a:t>
            </a:r>
            <a:r>
              <a:rPr lang="en-US" altLang="zh-CN" dirty="0">
                <a:solidFill>
                  <a:srgbClr val="0000FF"/>
                </a:solidFill>
                <a:latin typeface="黑体" panose="02010609060101010101" pitchFamily="49" charset="-122"/>
                <a:ea typeface="+mn-ea"/>
                <a:sym typeface="黑体" panose="02010609060101010101" pitchFamily="49" charset="-122"/>
              </a:rPr>
              <a:t>2</a:t>
            </a:r>
            <a:r>
              <a:rPr lang="zh-CN" altLang="en-US" dirty="0">
                <a:solidFill>
                  <a:srgbClr val="0000FF"/>
                </a:solidFill>
                <a:latin typeface="黑体" panose="02010609060101010101" pitchFamily="49" charset="-122"/>
                <a:ea typeface="+mn-ea"/>
                <a:sym typeface="黑体" panose="02010609060101010101" pitchFamily="49" charset="-122"/>
              </a:rPr>
              <a:t>）定义数据字典</a:t>
            </a:r>
            <a:endParaRPr lang="zh-CN" altLang="en-US" dirty="0">
              <a:solidFill>
                <a:srgbClr val="0000FF"/>
              </a:solidFill>
              <a:latin typeface="黑体" panose="02010609060101010101" pitchFamily="49" charset="-122"/>
              <a:ea typeface="+mn-ea"/>
              <a:sym typeface="黑体" panose="02010609060101010101" pitchFamily="49" charset="-122"/>
            </a:endParaRPr>
          </a:p>
          <a:p>
            <a:pPr marL="1143000" lvl="2" indent="-228600" algn="l" defTabSz="0" eaLnBrk="1" hangingPunct="1">
              <a:buSzPct val="75000"/>
              <a:buChar char="p"/>
            </a:pPr>
            <a:r>
              <a:rPr lang="zh-CN" altLang="en-US" dirty="0">
                <a:solidFill>
                  <a:srgbClr val="CC0000"/>
                </a:solidFill>
                <a:latin typeface="黑体" panose="02010609060101010101" pitchFamily="49" charset="-122"/>
                <a:ea typeface="+mn-ea"/>
                <a:sym typeface="黑体" panose="02010609060101010101" pitchFamily="49" charset="-122"/>
              </a:rPr>
              <a:t>各层</a:t>
            </a:r>
            <a:r>
              <a:rPr lang="en-US" altLang="zh-CN" dirty="0">
                <a:solidFill>
                  <a:srgbClr val="CC0000"/>
                </a:solidFill>
                <a:latin typeface="黑体" panose="02010609060101010101" pitchFamily="49" charset="-122"/>
                <a:ea typeface="+mn-ea"/>
                <a:sym typeface="黑体" panose="02010609060101010101" pitchFamily="49" charset="-122"/>
              </a:rPr>
              <a:t>DFD</a:t>
            </a:r>
            <a:r>
              <a:rPr lang="zh-CN" altLang="en-US" dirty="0">
                <a:latin typeface="黑体" panose="02010609060101010101" pitchFamily="49" charset="-122"/>
                <a:ea typeface="+mn-ea"/>
                <a:sym typeface="黑体" panose="02010609060101010101" pitchFamily="49" charset="-122"/>
              </a:rPr>
              <a:t>图中包含的</a:t>
            </a:r>
            <a:r>
              <a:rPr lang="zh-CN" altLang="en-US" dirty="0">
                <a:solidFill>
                  <a:srgbClr val="CC0000"/>
                </a:solidFill>
                <a:latin typeface="黑体" panose="02010609060101010101" pitchFamily="49" charset="-122"/>
                <a:ea typeface="+mn-ea"/>
                <a:sym typeface="黑体" panose="02010609060101010101" pitchFamily="49" charset="-122"/>
              </a:rPr>
              <a:t>数据元素</a:t>
            </a:r>
            <a:r>
              <a:rPr lang="zh-CN" altLang="en-US" dirty="0">
                <a:latin typeface="黑体" panose="02010609060101010101" pitchFamily="49" charset="-122"/>
                <a:ea typeface="+mn-ea"/>
                <a:sym typeface="黑体" panose="02010609060101010101" pitchFamily="49" charset="-122"/>
              </a:rPr>
              <a:t>、</a:t>
            </a:r>
            <a:r>
              <a:rPr lang="zh-CN" altLang="en-US" dirty="0">
                <a:solidFill>
                  <a:srgbClr val="CC0000"/>
                </a:solidFill>
                <a:latin typeface="黑体" panose="02010609060101010101" pitchFamily="49" charset="-122"/>
                <a:ea typeface="+mn-ea"/>
                <a:sym typeface="黑体" panose="02010609060101010101" pitchFamily="49" charset="-122"/>
              </a:rPr>
              <a:t>数据流</a:t>
            </a:r>
            <a:r>
              <a:rPr lang="zh-CN" altLang="en-US" dirty="0">
                <a:latin typeface="黑体" panose="02010609060101010101" pitchFamily="49" charset="-122"/>
                <a:ea typeface="+mn-ea"/>
                <a:sym typeface="黑体" panose="02010609060101010101" pitchFamily="49" charset="-122"/>
              </a:rPr>
              <a:t>、</a:t>
            </a:r>
            <a:r>
              <a:rPr lang="zh-CN" altLang="en-US" dirty="0">
                <a:solidFill>
                  <a:srgbClr val="CC0000"/>
                </a:solidFill>
                <a:latin typeface="黑体" panose="02010609060101010101" pitchFamily="49" charset="-122"/>
                <a:ea typeface="+mn-ea"/>
                <a:sym typeface="黑体" panose="02010609060101010101" pitchFamily="49" charset="-122"/>
              </a:rPr>
              <a:t>数据存储</a:t>
            </a:r>
            <a:r>
              <a:rPr lang="zh-CN" altLang="en-US" dirty="0">
                <a:latin typeface="黑体" panose="02010609060101010101" pitchFamily="49" charset="-122"/>
                <a:ea typeface="+mn-ea"/>
                <a:sym typeface="黑体" panose="02010609060101010101" pitchFamily="49" charset="-122"/>
              </a:rPr>
              <a:t>。</a:t>
            </a:r>
            <a:endParaRPr lang="zh-CN" altLang="en-US" dirty="0">
              <a:latin typeface="黑体" panose="02010609060101010101" pitchFamily="49" charset="-122"/>
              <a:ea typeface="+mn-ea"/>
              <a:sym typeface="黑体" panose="02010609060101010101" pitchFamily="49" charset="-122"/>
            </a:endParaRPr>
          </a:p>
          <a:p>
            <a:pPr marL="742950" lvl="1" indent="-285750" algn="l" defTabSz="0" eaLnBrk="1" hangingPunct="1">
              <a:buSzPct val="75000"/>
              <a:buChar char="n"/>
            </a:pPr>
            <a:r>
              <a:rPr lang="zh-CN" altLang="en-US" dirty="0">
                <a:solidFill>
                  <a:srgbClr val="0000FF"/>
                </a:solidFill>
                <a:latin typeface="黑体" panose="02010609060101010101" pitchFamily="49" charset="-122"/>
                <a:ea typeface="+mn-ea"/>
                <a:sym typeface="黑体" panose="02010609060101010101" pitchFamily="49" charset="-122"/>
              </a:rPr>
              <a:t>（</a:t>
            </a:r>
            <a:r>
              <a:rPr lang="en-US" altLang="zh-CN" dirty="0">
                <a:solidFill>
                  <a:srgbClr val="0000FF"/>
                </a:solidFill>
                <a:latin typeface="黑体" panose="02010609060101010101" pitchFamily="49" charset="-122"/>
                <a:ea typeface="+mn-ea"/>
                <a:sym typeface="黑体" panose="02010609060101010101" pitchFamily="49" charset="-122"/>
              </a:rPr>
              <a:t>3</a:t>
            </a:r>
            <a:r>
              <a:rPr lang="zh-CN" altLang="en-US" dirty="0">
                <a:solidFill>
                  <a:srgbClr val="0000FF"/>
                </a:solidFill>
                <a:latin typeface="黑体" panose="02010609060101010101" pitchFamily="49" charset="-122"/>
                <a:ea typeface="+mn-ea"/>
                <a:sym typeface="黑体" panose="02010609060101010101" pitchFamily="49" charset="-122"/>
              </a:rPr>
              <a:t>）定义加工逻辑</a:t>
            </a:r>
            <a:endParaRPr lang="zh-CN" altLang="en-US" dirty="0">
              <a:solidFill>
                <a:srgbClr val="0000FF"/>
              </a:solidFill>
              <a:latin typeface="黑体" panose="02010609060101010101" pitchFamily="49" charset="-122"/>
              <a:ea typeface="+mn-ea"/>
              <a:sym typeface="黑体" panose="02010609060101010101" pitchFamily="49" charset="-122"/>
            </a:endParaRPr>
          </a:p>
          <a:p>
            <a:pPr marL="1143000" lvl="2" indent="-228600" algn="l" defTabSz="0" eaLnBrk="1" hangingPunct="1">
              <a:buSzPct val="75000"/>
              <a:buChar char="p"/>
            </a:pPr>
            <a:r>
              <a:rPr lang="zh-CN" altLang="en-US" dirty="0">
                <a:latin typeface="黑体" panose="02010609060101010101" pitchFamily="49" charset="-122"/>
                <a:ea typeface="+mn-ea"/>
                <a:sym typeface="黑体" panose="02010609060101010101" pitchFamily="49" charset="-122"/>
              </a:rPr>
              <a:t>定义</a:t>
            </a:r>
            <a:r>
              <a:rPr lang="zh-CN" altLang="en-US" dirty="0">
                <a:solidFill>
                  <a:srgbClr val="CC0000"/>
                </a:solidFill>
                <a:latin typeface="黑体" panose="02010609060101010101" pitchFamily="49" charset="-122"/>
                <a:ea typeface="+mn-ea"/>
                <a:sym typeface="黑体" panose="02010609060101010101" pitchFamily="49" charset="-122"/>
              </a:rPr>
              <a:t>中间层</a:t>
            </a:r>
            <a:r>
              <a:rPr lang="zh-CN" altLang="en-US" dirty="0">
                <a:latin typeface="黑体" panose="02010609060101010101" pitchFamily="49" charset="-122"/>
                <a:ea typeface="+mn-ea"/>
                <a:sym typeface="黑体" panose="02010609060101010101" pitchFamily="49" charset="-122"/>
              </a:rPr>
              <a:t>和</a:t>
            </a:r>
            <a:r>
              <a:rPr lang="zh-CN" altLang="en-US" dirty="0">
                <a:solidFill>
                  <a:srgbClr val="CC0000"/>
                </a:solidFill>
                <a:latin typeface="黑体" panose="02010609060101010101" pitchFamily="49" charset="-122"/>
                <a:ea typeface="+mn-ea"/>
                <a:sym typeface="黑体" panose="02010609060101010101" pitchFamily="49" charset="-122"/>
              </a:rPr>
              <a:t>最底层</a:t>
            </a:r>
            <a:r>
              <a:rPr lang="en-US" altLang="zh-CN" dirty="0">
                <a:solidFill>
                  <a:srgbClr val="CC0000"/>
                </a:solidFill>
                <a:latin typeface="黑体" panose="02010609060101010101" pitchFamily="49" charset="-122"/>
                <a:ea typeface="+mn-ea"/>
                <a:sym typeface="黑体" panose="02010609060101010101" pitchFamily="49" charset="-122"/>
              </a:rPr>
              <a:t>DFD</a:t>
            </a:r>
            <a:r>
              <a:rPr lang="zh-CN" altLang="en-US" dirty="0">
                <a:latin typeface="黑体" panose="02010609060101010101" pitchFamily="49" charset="-122"/>
                <a:ea typeface="+mn-ea"/>
                <a:sym typeface="黑体" panose="02010609060101010101" pitchFamily="49" charset="-122"/>
              </a:rPr>
              <a:t>图中包含的所有加工。</a:t>
            </a:r>
            <a:endParaRPr lang="zh-CN" altLang="en-US" dirty="0">
              <a:latin typeface="+mn-lt"/>
              <a:ea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88420">
                                            <p:txEl>
                                              <p:pRg st="0" end="0"/>
                                            </p:txEl>
                                          </p:spTgt>
                                        </p:tgtEl>
                                        <p:attrNameLst>
                                          <p:attrName>style.visibility</p:attrName>
                                        </p:attrNameLst>
                                      </p:cBhvr>
                                      <p:to>
                                        <p:strVal val="visible"/>
                                      </p:to>
                                    </p:set>
                                    <p:animEffect filter="strips(downRight)">
                                      <p:cBhvr>
                                        <p:cTn id="7" dur="500"/>
                                        <p:tgtEl>
                                          <p:spTgt spid="1884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88420">
                                            <p:txEl>
                                              <p:pRg st="1" end="1"/>
                                            </p:txEl>
                                          </p:spTgt>
                                        </p:tgtEl>
                                        <p:attrNameLst>
                                          <p:attrName>style.visibility</p:attrName>
                                        </p:attrNameLst>
                                      </p:cBhvr>
                                      <p:to>
                                        <p:strVal val="visible"/>
                                      </p:to>
                                    </p:set>
                                    <p:animEffect filter="strips(downRight)">
                                      <p:cBhvr>
                                        <p:cTn id="12" dur="500"/>
                                        <p:tgtEl>
                                          <p:spTgt spid="188420">
                                            <p:txEl>
                                              <p:pRg st="1" end="1"/>
                                            </p:txEl>
                                          </p:spTgt>
                                        </p:tgtEl>
                                      </p:cBhvr>
                                    </p:animEffect>
                                  </p:childTnLst>
                                </p:cTn>
                              </p:par>
                              <p:par>
                                <p:cTn id="13" presetID="18" presetClass="entr" presetSubtype="6" fill="hold" nodeType="withEffect">
                                  <p:stCondLst>
                                    <p:cond delay="0"/>
                                  </p:stCondLst>
                                  <p:childTnLst>
                                    <p:set>
                                      <p:cBhvr>
                                        <p:cTn id="14" dur="1" fill="hold">
                                          <p:stCondLst>
                                            <p:cond delay="0"/>
                                          </p:stCondLst>
                                        </p:cTn>
                                        <p:tgtEl>
                                          <p:spTgt spid="188420">
                                            <p:txEl>
                                              <p:pRg st="2" end="2"/>
                                            </p:txEl>
                                          </p:spTgt>
                                        </p:tgtEl>
                                        <p:attrNameLst>
                                          <p:attrName>style.visibility</p:attrName>
                                        </p:attrNameLst>
                                      </p:cBhvr>
                                      <p:to>
                                        <p:strVal val="visible"/>
                                      </p:to>
                                    </p:set>
                                    <p:animEffect filter="strips(downRight)">
                                      <p:cBhvr>
                                        <p:cTn id="15" dur="500"/>
                                        <p:tgtEl>
                                          <p:spTgt spid="18842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nodeType="clickEffect">
                                  <p:stCondLst>
                                    <p:cond delay="0"/>
                                  </p:stCondLst>
                                  <p:childTnLst>
                                    <p:set>
                                      <p:cBhvr>
                                        <p:cTn id="19" dur="1" fill="hold">
                                          <p:stCondLst>
                                            <p:cond delay="0"/>
                                          </p:stCondLst>
                                        </p:cTn>
                                        <p:tgtEl>
                                          <p:spTgt spid="188420">
                                            <p:txEl>
                                              <p:pRg st="3" end="3"/>
                                            </p:txEl>
                                          </p:spTgt>
                                        </p:tgtEl>
                                        <p:attrNameLst>
                                          <p:attrName>style.visibility</p:attrName>
                                        </p:attrNameLst>
                                      </p:cBhvr>
                                      <p:to>
                                        <p:strVal val="visible"/>
                                      </p:to>
                                    </p:set>
                                    <p:animEffect filter="strips(downRight)">
                                      <p:cBhvr>
                                        <p:cTn id="20" dur="500"/>
                                        <p:tgtEl>
                                          <p:spTgt spid="188420">
                                            <p:txEl>
                                              <p:pRg st="3" end="3"/>
                                            </p:txEl>
                                          </p:spTgt>
                                        </p:tgtEl>
                                      </p:cBhvr>
                                    </p:animEffect>
                                  </p:childTnLst>
                                </p:cTn>
                              </p:par>
                              <p:par>
                                <p:cTn id="21" presetID="18" presetClass="entr" presetSubtype="6" fill="hold" nodeType="withEffect">
                                  <p:stCondLst>
                                    <p:cond delay="0"/>
                                  </p:stCondLst>
                                  <p:childTnLst>
                                    <p:set>
                                      <p:cBhvr>
                                        <p:cTn id="22" dur="1" fill="hold">
                                          <p:stCondLst>
                                            <p:cond delay="0"/>
                                          </p:stCondLst>
                                        </p:cTn>
                                        <p:tgtEl>
                                          <p:spTgt spid="188420">
                                            <p:txEl>
                                              <p:pRg st="4" end="4"/>
                                            </p:txEl>
                                          </p:spTgt>
                                        </p:tgtEl>
                                        <p:attrNameLst>
                                          <p:attrName>style.visibility</p:attrName>
                                        </p:attrNameLst>
                                      </p:cBhvr>
                                      <p:to>
                                        <p:strVal val="visible"/>
                                      </p:to>
                                    </p:set>
                                    <p:animEffect filter="strips(downRight)">
                                      <p:cBhvr>
                                        <p:cTn id="23" dur="500"/>
                                        <p:tgtEl>
                                          <p:spTgt spid="188420">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nodeType="clickEffect">
                                  <p:stCondLst>
                                    <p:cond delay="0"/>
                                  </p:stCondLst>
                                  <p:childTnLst>
                                    <p:set>
                                      <p:cBhvr>
                                        <p:cTn id="27" dur="1" fill="hold">
                                          <p:stCondLst>
                                            <p:cond delay="0"/>
                                          </p:stCondLst>
                                        </p:cTn>
                                        <p:tgtEl>
                                          <p:spTgt spid="188420">
                                            <p:txEl>
                                              <p:pRg st="5" end="5"/>
                                            </p:txEl>
                                          </p:spTgt>
                                        </p:tgtEl>
                                        <p:attrNameLst>
                                          <p:attrName>style.visibility</p:attrName>
                                        </p:attrNameLst>
                                      </p:cBhvr>
                                      <p:to>
                                        <p:strVal val="visible"/>
                                      </p:to>
                                    </p:set>
                                    <p:animEffect filter="strips(downRight)">
                                      <p:cBhvr>
                                        <p:cTn id="28" dur="500"/>
                                        <p:tgtEl>
                                          <p:spTgt spid="188420">
                                            <p:txEl>
                                              <p:pRg st="5" end="5"/>
                                            </p:txEl>
                                          </p:spTgt>
                                        </p:tgtEl>
                                      </p:cBhvr>
                                    </p:animEffect>
                                  </p:childTnLst>
                                </p:cTn>
                              </p:par>
                              <p:par>
                                <p:cTn id="29" presetID="18" presetClass="entr" presetSubtype="6" fill="hold" nodeType="withEffect">
                                  <p:stCondLst>
                                    <p:cond delay="0"/>
                                  </p:stCondLst>
                                  <p:childTnLst>
                                    <p:set>
                                      <p:cBhvr>
                                        <p:cTn id="30" dur="1" fill="hold">
                                          <p:stCondLst>
                                            <p:cond delay="0"/>
                                          </p:stCondLst>
                                        </p:cTn>
                                        <p:tgtEl>
                                          <p:spTgt spid="188420">
                                            <p:txEl>
                                              <p:pRg st="6" end="6"/>
                                            </p:txEl>
                                          </p:spTgt>
                                        </p:tgtEl>
                                        <p:attrNameLst>
                                          <p:attrName>style.visibility</p:attrName>
                                        </p:attrNameLst>
                                      </p:cBhvr>
                                      <p:to>
                                        <p:strVal val="visible"/>
                                      </p:to>
                                    </p:set>
                                    <p:animEffect filter="strips(downRight)">
                                      <p:cBhvr>
                                        <p:cTn id="31" dur="500"/>
                                        <p:tgtEl>
                                          <p:spTgt spid="18842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9682"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99683" name="Rectangle 2"/>
          <p:cNvSpPr>
            <a:spLocks noGrp="1"/>
          </p:cNvSpPr>
          <p:nvPr>
            <p:ph type="ctrTitle"/>
          </p:nvPr>
        </p:nvSpPr>
        <p:spPr>
          <a:xfrm>
            <a:off x="2916238" y="88900"/>
            <a:ext cx="5846762" cy="765175"/>
          </a:xfrm>
        </p:spPr>
        <p:txBody>
          <a:bodyPr vert="horz" wrap="square" lIns="91440" tIns="45720" rIns="91440" bIns="45720" anchor="ctr"/>
          <a:lstStyle/>
          <a:p>
            <a:pPr eaLnBrk="1" hangingPunct="1">
              <a:buClrTx/>
              <a:buSzTx/>
              <a:buFontTx/>
            </a:pPr>
            <a:r>
              <a:rPr lang="en-US" altLang="zh-CN" sz="3400" dirty="0">
                <a:solidFill>
                  <a:srgbClr val="0000FF"/>
                </a:solidFill>
              </a:rPr>
              <a:t>1.</a:t>
            </a:r>
            <a:r>
              <a:rPr lang="zh-CN" altLang="en-US" sz="3400" dirty="0">
                <a:solidFill>
                  <a:srgbClr val="0000FF"/>
                </a:solidFill>
              </a:rPr>
              <a:t>分层细化</a:t>
            </a:r>
            <a:r>
              <a:rPr lang="en-US" altLang="zh-CN" sz="3400" dirty="0">
                <a:solidFill>
                  <a:srgbClr val="0000FF"/>
                </a:solidFill>
              </a:rPr>
              <a:t>DFD</a:t>
            </a:r>
            <a:r>
              <a:rPr lang="zh-CN" altLang="en-US" sz="3400" dirty="0">
                <a:solidFill>
                  <a:srgbClr val="0000FF"/>
                </a:solidFill>
              </a:rPr>
              <a:t>图的</a:t>
            </a:r>
            <a:r>
              <a:rPr lang="zh-CN" altLang="en-US" sz="3400" dirty="0"/>
              <a:t>步骤</a:t>
            </a:r>
            <a:r>
              <a:rPr lang="en-US" altLang="zh-CN" sz="3400" dirty="0">
                <a:solidFill>
                  <a:srgbClr val="0000FF"/>
                </a:solidFill>
              </a:rPr>
              <a:t>[1/4]</a:t>
            </a:r>
            <a:endParaRPr lang="zh-CN" altLang="en-US" dirty="0"/>
          </a:p>
        </p:txBody>
      </p:sp>
      <p:sp>
        <p:nvSpPr>
          <p:cNvPr id="199684" name="Rectangle 3"/>
          <p:cNvSpPr>
            <a:spLocks noGrp="1"/>
          </p:cNvSpPr>
          <p:nvPr>
            <p:ph type="subTitle" idx="1"/>
          </p:nvPr>
        </p:nvSpPr>
        <p:spPr>
          <a:xfrm>
            <a:off x="468313" y="1052513"/>
            <a:ext cx="8229600" cy="5348287"/>
          </a:xfrm>
        </p:spPr>
        <p:txBody>
          <a:bodyPr vert="horz" wrap="square" lIns="91440" tIns="45720" rIns="91440" bIns="45720" anchor="t"/>
          <a:lstStyle/>
          <a:p>
            <a:pPr marL="342900" indent="-342900" algn="l" defTabSz="0" eaLnBrk="1" hangingPunct="1">
              <a:lnSpc>
                <a:spcPct val="90000"/>
              </a:lnSpc>
              <a:buSzPct val="75000"/>
              <a:buChar char="p"/>
            </a:pPr>
            <a:r>
              <a:rPr lang="en-US" altLang="zh-CN" dirty="0">
                <a:solidFill>
                  <a:srgbClr val="CC0000"/>
                </a:solidFill>
                <a:latin typeface="黑体" panose="02010609060101010101" pitchFamily="49" charset="-122"/>
                <a:ea typeface="+mn-ea"/>
                <a:cs typeface="+mn-cs"/>
                <a:sym typeface="黑体" panose="02010609060101010101" pitchFamily="49" charset="-122"/>
              </a:rPr>
              <a:t>⑴</a:t>
            </a:r>
            <a:r>
              <a:rPr lang="zh-CN" altLang="en-US" dirty="0">
                <a:solidFill>
                  <a:srgbClr val="CC0000"/>
                </a:solidFill>
                <a:latin typeface="+mn-lt"/>
                <a:ea typeface="+mn-ea"/>
                <a:cs typeface="+mn-cs"/>
                <a:sym typeface="Arial" panose="020B0604020202020204" pitchFamily="34" charset="0"/>
              </a:rPr>
              <a:t>识别并从问题中提取数据流图中的元素</a:t>
            </a:r>
            <a:endParaRPr lang="zh-CN" altLang="en-US" dirty="0">
              <a:solidFill>
                <a:srgbClr val="CC0000"/>
              </a:solidFill>
              <a:latin typeface="+mn-lt"/>
              <a:ea typeface="+mn-ea"/>
              <a:cs typeface="+mn-cs"/>
              <a:sym typeface="Arial" panose="020B0604020202020204" pitchFamily="34" charset="0"/>
            </a:endParaRPr>
          </a:p>
          <a:p>
            <a:pPr marL="742950" lvl="1" indent="-285750" algn="l" defTabSz="0" eaLnBrk="1" hangingPunct="1">
              <a:lnSpc>
                <a:spcPct val="90000"/>
              </a:lnSpc>
              <a:buSzPct val="75000"/>
              <a:buChar char="n"/>
            </a:pPr>
            <a:r>
              <a:rPr lang="en-US" altLang="zh-CN" dirty="0">
                <a:solidFill>
                  <a:srgbClr val="0000FF"/>
                </a:solidFill>
                <a:latin typeface="+mn-lt"/>
                <a:ea typeface="+mn-ea"/>
                <a:sym typeface="Arial" panose="020B0604020202020204" pitchFamily="34" charset="0"/>
              </a:rPr>
              <a:t>ⅰ</a:t>
            </a:r>
            <a:r>
              <a:rPr lang="zh-CN" altLang="en-US" dirty="0">
                <a:solidFill>
                  <a:srgbClr val="0000FF"/>
                </a:solidFill>
                <a:latin typeface="+mn-lt"/>
                <a:ea typeface="+mn-ea"/>
                <a:sym typeface="Arial" panose="020B0604020202020204" pitchFamily="34" charset="0"/>
              </a:rPr>
              <a:t>源与目的</a:t>
            </a:r>
            <a:endParaRPr lang="zh-CN" altLang="en-US" dirty="0">
              <a:solidFill>
                <a:srgbClr val="0000FF"/>
              </a:solidFill>
              <a:latin typeface="+mn-lt"/>
              <a:ea typeface="+mn-ea"/>
              <a:sym typeface="Arial" panose="020B0604020202020204" pitchFamily="34" charset="0"/>
            </a:endParaRPr>
          </a:p>
          <a:p>
            <a:pPr marL="742950" lvl="1" indent="-285750" algn="l" defTabSz="0" eaLnBrk="1" hangingPunct="1">
              <a:lnSpc>
                <a:spcPct val="90000"/>
              </a:lnSpc>
              <a:buSzPct val="75000"/>
              <a:buChar char="n"/>
            </a:pPr>
            <a:r>
              <a:rPr lang="en-US" altLang="zh-CN" dirty="0">
                <a:solidFill>
                  <a:srgbClr val="0000FF"/>
                </a:solidFill>
                <a:latin typeface="+mn-lt"/>
                <a:ea typeface="+mn-ea"/>
                <a:sym typeface="Arial" panose="020B0604020202020204" pitchFamily="34" charset="0"/>
              </a:rPr>
              <a:t>ⅱ</a:t>
            </a:r>
            <a:r>
              <a:rPr lang="zh-CN" altLang="en-US" dirty="0">
                <a:solidFill>
                  <a:srgbClr val="0000FF"/>
                </a:solidFill>
                <a:latin typeface="+mn-lt"/>
                <a:ea typeface="+mn-ea"/>
                <a:sym typeface="Arial" panose="020B0604020202020204" pitchFamily="34" charset="0"/>
              </a:rPr>
              <a:t>数据流</a:t>
            </a:r>
            <a:endParaRPr lang="zh-CN" altLang="en-US" dirty="0">
              <a:solidFill>
                <a:srgbClr val="0000FF"/>
              </a:solidFill>
              <a:latin typeface="+mn-lt"/>
              <a:ea typeface="+mn-ea"/>
              <a:sym typeface="Arial" panose="020B0604020202020204" pitchFamily="34" charset="0"/>
            </a:endParaRPr>
          </a:p>
          <a:p>
            <a:pPr marL="742950" lvl="1" indent="-285750" algn="l" defTabSz="0" eaLnBrk="1" hangingPunct="1">
              <a:lnSpc>
                <a:spcPct val="90000"/>
              </a:lnSpc>
              <a:buSzPct val="75000"/>
              <a:buChar char="n"/>
            </a:pPr>
            <a:r>
              <a:rPr lang="en-US" altLang="zh-CN" dirty="0">
                <a:solidFill>
                  <a:srgbClr val="0000FF"/>
                </a:solidFill>
                <a:latin typeface="+mn-lt"/>
                <a:ea typeface="+mn-ea"/>
                <a:sym typeface="Arial" panose="020B0604020202020204" pitchFamily="34" charset="0"/>
              </a:rPr>
              <a:t>ⅲ</a:t>
            </a:r>
            <a:r>
              <a:rPr lang="zh-CN" altLang="en-US" dirty="0">
                <a:solidFill>
                  <a:srgbClr val="0000FF"/>
                </a:solidFill>
                <a:latin typeface="+mn-lt"/>
                <a:ea typeface="+mn-ea"/>
                <a:sym typeface="Arial" panose="020B0604020202020204" pitchFamily="34" charset="0"/>
              </a:rPr>
              <a:t>加工处理</a:t>
            </a:r>
            <a:endParaRPr lang="zh-CN" altLang="en-US" dirty="0">
              <a:solidFill>
                <a:srgbClr val="0000FF"/>
              </a:solidFill>
              <a:latin typeface="+mn-lt"/>
              <a:ea typeface="+mn-ea"/>
              <a:sym typeface="Arial" panose="020B0604020202020204" pitchFamily="34" charset="0"/>
            </a:endParaRPr>
          </a:p>
          <a:p>
            <a:pPr marL="742950" lvl="1" indent="-285750" algn="l" defTabSz="0" eaLnBrk="1" hangingPunct="1">
              <a:lnSpc>
                <a:spcPct val="90000"/>
              </a:lnSpc>
              <a:buSzPct val="75000"/>
              <a:buChar char="n"/>
            </a:pPr>
            <a:r>
              <a:rPr lang="zh-CN" altLang="en-US" dirty="0">
                <a:solidFill>
                  <a:srgbClr val="0000FF"/>
                </a:solidFill>
                <a:latin typeface="+mn-lt"/>
                <a:ea typeface="+mn-ea"/>
                <a:sym typeface="Arial" panose="020B0604020202020204" pitchFamily="34" charset="0"/>
              </a:rPr>
              <a:t>ⅳ数据存储</a:t>
            </a:r>
            <a:endParaRPr lang="zh-CN" altLang="en-US" dirty="0">
              <a:solidFill>
                <a:srgbClr val="0000FF"/>
              </a:solidFill>
              <a:latin typeface="黑体" panose="02010609060101010101" pitchFamily="49" charset="-122"/>
              <a:ea typeface="+mn-ea"/>
              <a:sym typeface="黑体" panose="02010609060101010101" pitchFamily="49" charset="-122"/>
            </a:endParaRPr>
          </a:p>
          <a:p>
            <a:pPr marL="342900" indent="-342900" algn="l" defTabSz="0" eaLnBrk="1" hangingPunct="1">
              <a:lnSpc>
                <a:spcPct val="90000"/>
              </a:lnSpc>
              <a:buSzPct val="75000"/>
              <a:buChar char="p"/>
            </a:pPr>
            <a:r>
              <a:rPr lang="zh-CN" altLang="en-US" dirty="0">
                <a:solidFill>
                  <a:srgbClr val="CC0000"/>
                </a:solidFill>
                <a:latin typeface="+mn-lt"/>
                <a:ea typeface="+mn-ea"/>
                <a:cs typeface="+mn-cs"/>
                <a:sym typeface="Arial" panose="020B0604020202020204" pitchFamily="34" charset="0"/>
              </a:rPr>
              <a:t>⑵画顶层</a:t>
            </a:r>
            <a:r>
              <a:rPr lang="en-US" altLang="zh-CN" dirty="0">
                <a:solidFill>
                  <a:srgbClr val="CC0000"/>
                </a:solidFill>
                <a:latin typeface="+mn-lt"/>
                <a:ea typeface="+mn-ea"/>
                <a:cs typeface="+mn-cs"/>
                <a:sym typeface="Arial" panose="020B0604020202020204" pitchFamily="34" charset="0"/>
              </a:rPr>
              <a:t>DFD</a:t>
            </a:r>
            <a:r>
              <a:rPr lang="en-US" altLang="zh-CN" dirty="0">
                <a:latin typeface="+mn-lt"/>
                <a:ea typeface="+mn-ea"/>
                <a:cs typeface="+mn-cs"/>
                <a:sym typeface="Arial" panose="020B0604020202020204" pitchFamily="34" charset="0"/>
              </a:rPr>
              <a:t>——</a:t>
            </a:r>
            <a:r>
              <a:rPr lang="zh-CN" altLang="en-US" dirty="0">
                <a:latin typeface="+mn-lt"/>
                <a:ea typeface="+mn-ea"/>
                <a:cs typeface="+mn-cs"/>
                <a:sym typeface="Arial" panose="020B0604020202020204" pitchFamily="34" charset="0"/>
              </a:rPr>
              <a:t>基本逻辑模型</a:t>
            </a:r>
            <a:endParaRPr lang="zh-CN" altLang="en-US" dirty="0">
              <a:latin typeface="黑体" panose="02010609060101010101" pitchFamily="49" charset="-122"/>
              <a:ea typeface="+mn-ea"/>
              <a:cs typeface="+mn-cs"/>
              <a:sym typeface="黑体" panose="02010609060101010101" pitchFamily="49" charset="-122"/>
            </a:endParaRPr>
          </a:p>
          <a:p>
            <a:pPr marL="742950" lvl="1" indent="-285750" algn="l" defTabSz="0" eaLnBrk="1" hangingPunct="1">
              <a:lnSpc>
                <a:spcPct val="90000"/>
              </a:lnSpc>
              <a:buSzPct val="75000"/>
              <a:buChar char="n"/>
            </a:pPr>
            <a:r>
              <a:rPr lang="zh-CN" altLang="en-US" dirty="0">
                <a:solidFill>
                  <a:srgbClr val="0000FF"/>
                </a:solidFill>
                <a:latin typeface="+mn-lt"/>
                <a:ea typeface="+mn-ea"/>
                <a:sym typeface="Arial" panose="020B0604020202020204" pitchFamily="34" charset="0"/>
              </a:rPr>
              <a:t>顶层：</a:t>
            </a:r>
            <a:r>
              <a:rPr lang="zh-CN" altLang="en-US" dirty="0">
                <a:latin typeface="+mn-lt"/>
                <a:ea typeface="+mn-ea"/>
                <a:sym typeface="Arial" panose="020B0604020202020204" pitchFamily="34" charset="0"/>
              </a:rPr>
              <a:t>一个加工处理和若干个输入输出流组成</a:t>
            </a:r>
            <a:endParaRPr lang="zh-CN" altLang="en-US" dirty="0">
              <a:latin typeface="+mn-lt"/>
              <a:ea typeface="+mn-ea"/>
              <a:sym typeface="Arial" panose="020B0604020202020204" pitchFamily="34" charset="0"/>
            </a:endParaRPr>
          </a:p>
          <a:p>
            <a:pPr marL="342900" indent="-342900" algn="l" defTabSz="0" eaLnBrk="1" hangingPunct="1">
              <a:lnSpc>
                <a:spcPct val="90000"/>
              </a:lnSpc>
              <a:buSzPct val="75000"/>
              <a:buChar char="p"/>
            </a:pPr>
            <a:r>
              <a:rPr lang="zh-CN" altLang="en-US" dirty="0">
                <a:solidFill>
                  <a:srgbClr val="CC0000"/>
                </a:solidFill>
                <a:latin typeface="+mn-lt"/>
                <a:ea typeface="+mn-ea"/>
                <a:cs typeface="+mn-cs"/>
                <a:sym typeface="Arial" panose="020B0604020202020204" pitchFamily="34" charset="0"/>
              </a:rPr>
              <a:t>⑶分层细化</a:t>
            </a:r>
            <a:r>
              <a:rPr lang="en-US" altLang="zh-CN" dirty="0">
                <a:solidFill>
                  <a:srgbClr val="CC0000"/>
                </a:solidFill>
                <a:latin typeface="+mn-lt"/>
                <a:ea typeface="+mn-ea"/>
                <a:cs typeface="+mn-cs"/>
                <a:sym typeface="Arial" panose="020B0604020202020204" pitchFamily="34" charset="0"/>
              </a:rPr>
              <a:t>DFD</a:t>
            </a:r>
            <a:endParaRPr lang="zh-CN" altLang="en-US" dirty="0">
              <a:solidFill>
                <a:srgbClr val="CC0000"/>
              </a:solidFill>
              <a:latin typeface="+mn-lt"/>
              <a:ea typeface="+mn-ea"/>
              <a:cs typeface="+mn-cs"/>
              <a:sym typeface="Arial" panose="020B0604020202020204" pitchFamily="34" charset="0"/>
            </a:endParaRPr>
          </a:p>
          <a:p>
            <a:pPr marL="742950" lvl="1" indent="-285750" algn="l" defTabSz="0" eaLnBrk="1" hangingPunct="1">
              <a:lnSpc>
                <a:spcPct val="90000"/>
              </a:lnSpc>
              <a:buSzPct val="75000"/>
              <a:buChar char="n"/>
            </a:pPr>
            <a:r>
              <a:rPr lang="zh-CN" altLang="en-US" dirty="0">
                <a:solidFill>
                  <a:srgbClr val="0000FF"/>
                </a:solidFill>
                <a:latin typeface="+mn-lt"/>
                <a:ea typeface="+mn-ea"/>
                <a:sym typeface="Arial" panose="020B0604020202020204" pitchFamily="34" charset="0"/>
              </a:rPr>
              <a:t>中间层：</a:t>
            </a:r>
            <a:r>
              <a:rPr lang="zh-CN" altLang="en-US" dirty="0">
                <a:latin typeface="+mn-lt"/>
                <a:ea typeface="+mn-ea"/>
                <a:sym typeface="Arial" panose="020B0604020202020204" pitchFamily="34" charset="0"/>
              </a:rPr>
              <a:t>上层分解的中间结果，</a:t>
            </a:r>
            <a:r>
              <a:rPr lang="zh-CN" altLang="en-US" i="1" dirty="0">
                <a:solidFill>
                  <a:srgbClr val="0000FF"/>
                </a:solidFill>
                <a:latin typeface="+mn-lt"/>
                <a:ea typeface="+mn-ea"/>
                <a:sym typeface="Arial" panose="020B0604020202020204" pitchFamily="34" charset="0"/>
              </a:rPr>
              <a:t>还可以进一步分解</a:t>
            </a:r>
            <a:endParaRPr lang="zh-CN" altLang="en-US" i="1" dirty="0">
              <a:solidFill>
                <a:srgbClr val="0000FF"/>
              </a:solidFill>
              <a:latin typeface="+mn-lt"/>
              <a:ea typeface="+mn-ea"/>
              <a:sym typeface="Arial" panose="020B0604020202020204" pitchFamily="34" charset="0"/>
            </a:endParaRPr>
          </a:p>
          <a:p>
            <a:pPr marL="742950" lvl="1" indent="-285750" algn="l" defTabSz="0" eaLnBrk="1" hangingPunct="1">
              <a:lnSpc>
                <a:spcPct val="90000"/>
              </a:lnSpc>
              <a:buSzPct val="75000"/>
              <a:buChar char="n"/>
            </a:pPr>
            <a:r>
              <a:rPr lang="zh-CN" altLang="en-US" dirty="0">
                <a:solidFill>
                  <a:srgbClr val="0000FF"/>
                </a:solidFill>
                <a:latin typeface="+mn-lt"/>
                <a:ea typeface="+mn-ea"/>
                <a:sym typeface="Arial" panose="020B0604020202020204" pitchFamily="34" charset="0"/>
              </a:rPr>
              <a:t>底层：</a:t>
            </a:r>
            <a:r>
              <a:rPr lang="zh-CN" altLang="en-US" dirty="0">
                <a:latin typeface="+mn-lt"/>
                <a:ea typeface="+mn-ea"/>
                <a:sym typeface="Arial" panose="020B0604020202020204" pitchFamily="34" charset="0"/>
              </a:rPr>
              <a:t>由</a:t>
            </a:r>
            <a:r>
              <a:rPr lang="zh-CN" altLang="en-US" i="1" dirty="0">
                <a:solidFill>
                  <a:srgbClr val="0000FF"/>
                </a:solidFill>
                <a:latin typeface="+mn-lt"/>
                <a:ea typeface="+mn-ea"/>
                <a:sym typeface="Arial" panose="020B0604020202020204" pitchFamily="34" charset="0"/>
              </a:rPr>
              <a:t>不可再分割</a:t>
            </a:r>
            <a:r>
              <a:rPr lang="zh-CN" altLang="en-US" dirty="0">
                <a:latin typeface="+mn-lt"/>
                <a:ea typeface="+mn-ea"/>
                <a:sym typeface="Arial" panose="020B0604020202020204" pitchFamily="34" charset="0"/>
              </a:rPr>
              <a:t>的加工框组成（</a:t>
            </a:r>
            <a:r>
              <a:rPr lang="zh-CN" altLang="en-US" i="1" dirty="0">
                <a:solidFill>
                  <a:srgbClr val="0000FF"/>
                </a:solidFill>
                <a:latin typeface="+mn-lt"/>
                <a:ea typeface="+mn-ea"/>
                <a:sym typeface="Arial" panose="020B0604020202020204" pitchFamily="34" charset="0"/>
              </a:rPr>
              <a:t>基本加工框</a:t>
            </a:r>
            <a:r>
              <a:rPr lang="zh-CN" altLang="en-US" dirty="0">
                <a:latin typeface="+mn-lt"/>
                <a:ea typeface="+mn-ea"/>
                <a:sym typeface="Arial" panose="020B0604020202020204" pitchFamily="34" charset="0"/>
              </a:rPr>
              <a:t>）</a:t>
            </a:r>
            <a:endParaRPr lang="zh-CN" altLang="en-US" dirty="0">
              <a:latin typeface="黑体" panose="02010609060101010101" pitchFamily="49" charset="-122"/>
              <a:ea typeface="+mn-ea"/>
              <a:sym typeface="黑体" panose="02010609060101010101" pitchFamily="49" charset="-122"/>
            </a:endParaRPr>
          </a:p>
          <a:p>
            <a:pPr marL="342900" indent="-342900" algn="l" defTabSz="0" eaLnBrk="1" hangingPunct="1">
              <a:lnSpc>
                <a:spcPct val="90000"/>
              </a:lnSpc>
              <a:buSzPct val="75000"/>
              <a:buChar char="p"/>
            </a:pPr>
            <a:r>
              <a:rPr lang="zh-CN" altLang="en-US" dirty="0">
                <a:solidFill>
                  <a:srgbClr val="CC0000"/>
                </a:solidFill>
                <a:latin typeface="+mn-lt"/>
                <a:ea typeface="+mn-ea"/>
                <a:cs typeface="+mn-cs"/>
                <a:sym typeface="Arial" panose="020B0604020202020204" pitchFamily="34" charset="0"/>
              </a:rPr>
              <a:t>⑷完善补充</a:t>
            </a:r>
            <a:endParaRPr lang="zh-CN" altLang="en-US" dirty="0">
              <a:latin typeface="+mn-lt"/>
              <a:ea typeface="+mn-ea"/>
              <a:cs typeface="+mn-cs"/>
              <a:sym typeface="Arial" panose="020B0604020202020204" pitchFamily="3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1730"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201731"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01732" name="Rectangle 2"/>
          <p:cNvSpPr>
            <a:spLocks noGrp="1"/>
          </p:cNvSpPr>
          <p:nvPr>
            <p:ph type="ctrTitle"/>
          </p:nvPr>
        </p:nvSpPr>
        <p:spPr>
          <a:xfrm>
            <a:off x="2916238" y="88900"/>
            <a:ext cx="5999162" cy="765175"/>
          </a:xfrm>
        </p:spPr>
        <p:txBody>
          <a:bodyPr vert="horz" wrap="square" lIns="91440" tIns="45720" rIns="91440" bIns="45720" anchor="ctr"/>
          <a:lstStyle/>
          <a:p>
            <a:pPr eaLnBrk="1" hangingPunct="1">
              <a:buClrTx/>
              <a:buSzTx/>
              <a:buFontTx/>
            </a:pPr>
            <a:r>
              <a:rPr lang="en-US" altLang="zh-CN" sz="3400" dirty="0">
                <a:solidFill>
                  <a:srgbClr val="0000FF"/>
                </a:solidFill>
              </a:rPr>
              <a:t>1.</a:t>
            </a:r>
            <a:r>
              <a:rPr lang="zh-CN" altLang="en-US" sz="3400" dirty="0">
                <a:solidFill>
                  <a:srgbClr val="0000FF"/>
                </a:solidFill>
              </a:rPr>
              <a:t>分层细化</a:t>
            </a:r>
            <a:r>
              <a:rPr lang="en-US" altLang="zh-CN" sz="3400" dirty="0">
                <a:solidFill>
                  <a:srgbClr val="0000FF"/>
                </a:solidFill>
              </a:rPr>
              <a:t>DFD</a:t>
            </a:r>
            <a:r>
              <a:rPr lang="zh-CN" altLang="en-US" sz="3400" dirty="0">
                <a:solidFill>
                  <a:srgbClr val="0000FF"/>
                </a:solidFill>
              </a:rPr>
              <a:t>图的</a:t>
            </a:r>
            <a:r>
              <a:rPr lang="zh-CN" altLang="en-US" sz="3400" dirty="0"/>
              <a:t>步骤</a:t>
            </a:r>
            <a:r>
              <a:rPr lang="en-US" altLang="zh-CN" sz="3400" dirty="0">
                <a:solidFill>
                  <a:srgbClr val="0000FF"/>
                </a:solidFill>
              </a:rPr>
              <a:t>[2/4]</a:t>
            </a:r>
            <a:endParaRPr lang="zh-CN" altLang="en-US" dirty="0"/>
          </a:p>
        </p:txBody>
      </p:sp>
      <p:sp>
        <p:nvSpPr>
          <p:cNvPr id="201733"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lnSpc>
                <a:spcPct val="90000"/>
              </a:lnSpc>
              <a:buSzPct val="75000"/>
              <a:buChar char="p"/>
            </a:pPr>
            <a:r>
              <a:rPr lang="en-US" altLang="zh-CN" dirty="0">
                <a:solidFill>
                  <a:srgbClr val="0000FF"/>
                </a:solidFill>
                <a:latin typeface="+mn-lt"/>
                <a:ea typeface="+mn-ea"/>
                <a:cs typeface="+mn-cs"/>
                <a:sym typeface="Arial" panose="020B0604020202020204" pitchFamily="34" charset="0"/>
              </a:rPr>
              <a:t>【</a:t>
            </a:r>
            <a:r>
              <a:rPr lang="zh-CN" altLang="en-US" dirty="0">
                <a:solidFill>
                  <a:srgbClr val="0000FF"/>
                </a:solidFill>
                <a:latin typeface="+mn-lt"/>
                <a:ea typeface="+mn-ea"/>
                <a:cs typeface="+mn-cs"/>
                <a:sym typeface="Arial" panose="020B0604020202020204" pitchFamily="34" charset="0"/>
              </a:rPr>
              <a:t>画数据流图的步骤</a:t>
            </a:r>
            <a:r>
              <a:rPr lang="en-US" altLang="zh-CN" dirty="0">
                <a:solidFill>
                  <a:srgbClr val="0000FF"/>
                </a:solidFill>
                <a:latin typeface="+mn-lt"/>
                <a:ea typeface="+mn-ea"/>
                <a:cs typeface="+mn-cs"/>
                <a:sym typeface="Arial" panose="020B0604020202020204" pitchFamily="34" charset="0"/>
              </a:rPr>
              <a:t>】</a:t>
            </a:r>
            <a:endParaRPr lang="en-US" altLang="zh-CN" dirty="0">
              <a:solidFill>
                <a:srgbClr val="0000FF"/>
              </a:solidFill>
              <a:latin typeface="+mn-lt"/>
              <a:ea typeface="+mn-ea"/>
              <a:cs typeface="+mn-cs"/>
              <a:sym typeface="Arial" panose="020B0604020202020204" pitchFamily="34" charset="0"/>
            </a:endParaRPr>
          </a:p>
          <a:p>
            <a:pPr marL="742950" lvl="1" indent="-285750" algn="l" defTabSz="0" eaLnBrk="1" hangingPunct="1">
              <a:lnSpc>
                <a:spcPct val="90000"/>
              </a:lnSpc>
              <a:buSzPct val="75000"/>
              <a:buChar char="n"/>
            </a:pPr>
            <a:r>
              <a:rPr lang="en-US" altLang="zh-CN" dirty="0">
                <a:solidFill>
                  <a:srgbClr val="CC0000"/>
                </a:solidFill>
                <a:latin typeface="黑体" panose="02010609060101010101" pitchFamily="49" charset="-122"/>
                <a:ea typeface="+mn-ea"/>
                <a:sym typeface="黑体" panose="02010609060101010101" pitchFamily="49" charset="-122"/>
              </a:rPr>
              <a:t>⑴</a:t>
            </a:r>
            <a:r>
              <a:rPr lang="zh-CN" altLang="en-US" dirty="0">
                <a:solidFill>
                  <a:srgbClr val="CC0000"/>
                </a:solidFill>
                <a:latin typeface="+mn-lt"/>
                <a:ea typeface="+mn-ea"/>
                <a:sym typeface="Arial" panose="020B0604020202020204" pitchFamily="34" charset="0"/>
              </a:rPr>
              <a:t>识别并从问题中提取数据流图中的元素</a:t>
            </a:r>
            <a:endParaRPr lang="zh-CN" altLang="en-US" dirty="0">
              <a:solidFill>
                <a:srgbClr val="CC0000"/>
              </a:solidFill>
              <a:latin typeface="+mn-lt"/>
              <a:ea typeface="+mn-ea"/>
              <a:sym typeface="Arial" panose="020B0604020202020204" pitchFamily="34" charset="0"/>
            </a:endParaRPr>
          </a:p>
          <a:p>
            <a:pPr marL="742950" lvl="1" indent="-285750" algn="l" defTabSz="0" eaLnBrk="1" hangingPunct="1">
              <a:lnSpc>
                <a:spcPct val="90000"/>
              </a:lnSpc>
              <a:buSzPct val="75000"/>
              <a:buChar char="n"/>
            </a:pPr>
            <a:r>
              <a:rPr lang="en-US" altLang="zh-CN" dirty="0">
                <a:solidFill>
                  <a:srgbClr val="0000FF"/>
                </a:solidFill>
                <a:latin typeface="+mn-lt"/>
                <a:ea typeface="+mn-ea"/>
                <a:sym typeface="Arial" panose="020B0604020202020204" pitchFamily="34" charset="0"/>
              </a:rPr>
              <a:t>ⅰ</a:t>
            </a:r>
            <a:r>
              <a:rPr lang="zh-CN" altLang="en-US" dirty="0">
                <a:solidFill>
                  <a:srgbClr val="0000FF"/>
                </a:solidFill>
                <a:latin typeface="+mn-lt"/>
                <a:ea typeface="+mn-ea"/>
                <a:sym typeface="Arial" panose="020B0604020202020204" pitchFamily="34" charset="0"/>
              </a:rPr>
              <a:t>源与目的</a:t>
            </a:r>
            <a:endParaRPr lang="zh-CN" altLang="en-US" dirty="0">
              <a:solidFill>
                <a:srgbClr val="0000FF"/>
              </a:solidFill>
              <a:latin typeface="+mn-lt"/>
              <a:ea typeface="+mn-ea"/>
              <a:sym typeface="Arial" panose="020B0604020202020204" pitchFamily="34" charset="0"/>
            </a:endParaRPr>
          </a:p>
          <a:p>
            <a:pPr marL="1143000" lvl="2" indent="-228600" algn="l" defTabSz="0" eaLnBrk="1" hangingPunct="1">
              <a:lnSpc>
                <a:spcPct val="90000"/>
              </a:lnSpc>
              <a:buSzPct val="75000"/>
              <a:buChar char="p"/>
            </a:pPr>
            <a:r>
              <a:rPr lang="zh-CN" altLang="en-US" dirty="0">
                <a:latin typeface="+mn-lt"/>
                <a:ea typeface="+mn-ea"/>
                <a:sym typeface="Arial" panose="020B0604020202020204" pitchFamily="34" charset="0"/>
              </a:rPr>
              <a:t>数据源</a:t>
            </a:r>
            <a:r>
              <a:rPr lang="en-US" altLang="zh-CN" dirty="0">
                <a:latin typeface="+mn-lt"/>
                <a:ea typeface="+mn-ea"/>
                <a:sym typeface="Arial" panose="020B0604020202020204" pitchFamily="34" charset="0"/>
              </a:rPr>
              <a:t>——</a:t>
            </a:r>
            <a:r>
              <a:rPr lang="zh-CN" altLang="en-US" dirty="0">
                <a:latin typeface="+mn-lt"/>
                <a:ea typeface="+mn-ea"/>
                <a:sym typeface="Arial" panose="020B0604020202020204" pitchFamily="34" charset="0"/>
              </a:rPr>
              <a:t>学生</a:t>
            </a:r>
            <a:endParaRPr lang="zh-CN" altLang="en-US" dirty="0">
              <a:latin typeface="+mn-lt"/>
              <a:ea typeface="+mn-ea"/>
              <a:sym typeface="Arial" panose="020B0604020202020204" pitchFamily="34" charset="0"/>
            </a:endParaRPr>
          </a:p>
          <a:p>
            <a:pPr marL="1143000" lvl="2" indent="-228600" algn="l" defTabSz="0" eaLnBrk="1" hangingPunct="1">
              <a:lnSpc>
                <a:spcPct val="90000"/>
              </a:lnSpc>
              <a:buSzPct val="75000"/>
              <a:buChar char="p"/>
            </a:pPr>
            <a:r>
              <a:rPr lang="zh-CN" altLang="en-US" dirty="0">
                <a:latin typeface="+mn-lt"/>
                <a:ea typeface="+mn-ea"/>
                <a:sym typeface="Arial" panose="020B0604020202020204" pitchFamily="34" charset="0"/>
              </a:rPr>
              <a:t>数据目的</a:t>
            </a:r>
            <a:r>
              <a:rPr lang="en-US" altLang="zh-CN" dirty="0">
                <a:latin typeface="+mn-lt"/>
                <a:ea typeface="+mn-ea"/>
                <a:sym typeface="Arial" panose="020B0604020202020204" pitchFamily="34" charset="0"/>
              </a:rPr>
              <a:t>——</a:t>
            </a:r>
            <a:r>
              <a:rPr lang="zh-CN" altLang="en-US" dirty="0">
                <a:latin typeface="+mn-lt"/>
                <a:ea typeface="+mn-ea"/>
                <a:sym typeface="Arial" panose="020B0604020202020204" pitchFamily="34" charset="0"/>
              </a:rPr>
              <a:t>学生</a:t>
            </a:r>
            <a:endParaRPr lang="zh-CN" altLang="en-US" dirty="0">
              <a:latin typeface="+mn-lt"/>
              <a:ea typeface="+mn-ea"/>
              <a:sym typeface="Arial" panose="020B0604020202020204" pitchFamily="34" charset="0"/>
            </a:endParaRPr>
          </a:p>
          <a:p>
            <a:pPr marL="742950" lvl="1" indent="-285750" algn="l" defTabSz="0" eaLnBrk="1" hangingPunct="1">
              <a:lnSpc>
                <a:spcPct val="90000"/>
              </a:lnSpc>
              <a:buSzPct val="75000"/>
              <a:buChar char="n"/>
            </a:pPr>
            <a:r>
              <a:rPr lang="en-US" altLang="zh-CN" dirty="0">
                <a:solidFill>
                  <a:srgbClr val="0000FF"/>
                </a:solidFill>
                <a:latin typeface="+mn-lt"/>
                <a:ea typeface="+mn-ea"/>
                <a:sym typeface="Arial" panose="020B0604020202020204" pitchFamily="34" charset="0"/>
              </a:rPr>
              <a:t>ⅱ</a:t>
            </a:r>
            <a:r>
              <a:rPr lang="zh-CN" altLang="en-US" dirty="0">
                <a:solidFill>
                  <a:srgbClr val="0000FF"/>
                </a:solidFill>
                <a:latin typeface="+mn-lt"/>
                <a:ea typeface="+mn-ea"/>
                <a:sym typeface="Arial" panose="020B0604020202020204" pitchFamily="34" charset="0"/>
              </a:rPr>
              <a:t>数据流</a:t>
            </a:r>
            <a:endParaRPr lang="zh-CN" altLang="en-US" dirty="0">
              <a:solidFill>
                <a:srgbClr val="0000FF"/>
              </a:solidFill>
              <a:latin typeface="+mn-lt"/>
              <a:ea typeface="+mn-ea"/>
              <a:sym typeface="Arial" panose="020B0604020202020204" pitchFamily="34" charset="0"/>
            </a:endParaRPr>
          </a:p>
          <a:p>
            <a:pPr marL="1143000" lvl="2" indent="-228600" algn="l" defTabSz="0" eaLnBrk="1" hangingPunct="1">
              <a:lnSpc>
                <a:spcPct val="90000"/>
              </a:lnSpc>
              <a:buSzPct val="75000"/>
              <a:buChar char="p"/>
            </a:pPr>
            <a:r>
              <a:rPr lang="zh-CN" altLang="en-US" dirty="0">
                <a:latin typeface="+mn-lt"/>
                <a:ea typeface="+mn-ea"/>
                <a:sym typeface="Arial" panose="020B0604020202020204" pitchFamily="34" charset="0"/>
              </a:rPr>
              <a:t>购书单、发票、领书单</a:t>
            </a:r>
            <a:endParaRPr lang="zh-CN" altLang="en-US" dirty="0">
              <a:latin typeface="+mn-lt"/>
              <a:ea typeface="+mn-ea"/>
              <a:sym typeface="Arial" panose="020B0604020202020204" pitchFamily="34" charset="0"/>
            </a:endParaRPr>
          </a:p>
          <a:p>
            <a:pPr marL="742950" lvl="1" indent="-285750" algn="l" defTabSz="0" eaLnBrk="1" hangingPunct="1">
              <a:lnSpc>
                <a:spcPct val="90000"/>
              </a:lnSpc>
              <a:buSzPct val="75000"/>
              <a:buChar char="n"/>
            </a:pPr>
            <a:r>
              <a:rPr lang="en-US" altLang="zh-CN" dirty="0">
                <a:solidFill>
                  <a:srgbClr val="0000FF"/>
                </a:solidFill>
                <a:latin typeface="+mn-lt"/>
                <a:ea typeface="+mn-ea"/>
                <a:sym typeface="Arial" panose="020B0604020202020204" pitchFamily="34" charset="0"/>
              </a:rPr>
              <a:t>ⅲ</a:t>
            </a:r>
            <a:r>
              <a:rPr lang="zh-CN" altLang="en-US" dirty="0">
                <a:solidFill>
                  <a:srgbClr val="0000FF"/>
                </a:solidFill>
                <a:latin typeface="+mn-lt"/>
                <a:ea typeface="+mn-ea"/>
                <a:sym typeface="Arial" panose="020B0604020202020204" pitchFamily="34" charset="0"/>
              </a:rPr>
              <a:t>加工处理</a:t>
            </a:r>
            <a:endParaRPr lang="zh-CN" altLang="en-US" dirty="0">
              <a:solidFill>
                <a:srgbClr val="0000FF"/>
              </a:solidFill>
              <a:latin typeface="+mn-lt"/>
              <a:ea typeface="+mn-ea"/>
              <a:sym typeface="Arial" panose="020B0604020202020204" pitchFamily="34" charset="0"/>
            </a:endParaRPr>
          </a:p>
          <a:p>
            <a:pPr marL="1143000" lvl="2" indent="-228600" algn="l" defTabSz="0" eaLnBrk="1" hangingPunct="1">
              <a:lnSpc>
                <a:spcPct val="90000"/>
              </a:lnSpc>
              <a:buSzPct val="75000"/>
              <a:buChar char="p"/>
            </a:pPr>
            <a:r>
              <a:rPr lang="zh-CN" altLang="en-US" dirty="0">
                <a:latin typeface="+mn-lt"/>
                <a:ea typeface="+mn-ea"/>
                <a:sym typeface="Arial" panose="020B0604020202020204" pitchFamily="34" charset="0"/>
              </a:rPr>
              <a:t>审查并开发票、开领书单</a:t>
            </a:r>
            <a:endParaRPr lang="zh-CN" altLang="en-US" dirty="0">
              <a:latin typeface="+mn-lt"/>
              <a:ea typeface="+mn-ea"/>
              <a:sym typeface="Arial" panose="020B0604020202020204" pitchFamily="34" charset="0"/>
            </a:endParaRPr>
          </a:p>
          <a:p>
            <a:pPr marL="742950" lvl="1" indent="-285750" algn="l" defTabSz="0" eaLnBrk="1" hangingPunct="1">
              <a:lnSpc>
                <a:spcPct val="90000"/>
              </a:lnSpc>
              <a:buSzPct val="75000"/>
              <a:buChar char="n"/>
            </a:pPr>
            <a:r>
              <a:rPr lang="zh-CN" altLang="en-US" dirty="0">
                <a:solidFill>
                  <a:srgbClr val="0000FF"/>
                </a:solidFill>
                <a:latin typeface="+mn-lt"/>
                <a:ea typeface="+mn-ea"/>
                <a:sym typeface="Arial" panose="020B0604020202020204" pitchFamily="34" charset="0"/>
              </a:rPr>
              <a:t>ⅳ数据存储</a:t>
            </a:r>
            <a:endParaRPr lang="zh-CN" altLang="en-US" dirty="0">
              <a:solidFill>
                <a:srgbClr val="0000FF"/>
              </a:solidFill>
              <a:latin typeface="+mn-lt"/>
              <a:ea typeface="+mn-ea"/>
              <a:sym typeface="Arial" panose="020B0604020202020204" pitchFamily="34" charset="0"/>
            </a:endParaRPr>
          </a:p>
          <a:p>
            <a:pPr marL="1143000" lvl="2" indent="-228600" algn="l" defTabSz="0" eaLnBrk="1" hangingPunct="1">
              <a:lnSpc>
                <a:spcPct val="90000"/>
              </a:lnSpc>
              <a:buSzPct val="75000"/>
              <a:buChar char="p"/>
            </a:pPr>
            <a:r>
              <a:rPr lang="zh-CN" altLang="en-US" dirty="0">
                <a:latin typeface="+mn-lt"/>
                <a:ea typeface="+mn-ea"/>
                <a:sym typeface="Arial" panose="020B0604020202020204" pitchFamily="34" charset="0"/>
              </a:rPr>
              <a:t>各班学生用书表、教材存量表，售书登记表</a:t>
            </a:r>
            <a:endParaRPr lang="zh-CN" altLang="en-US" dirty="0">
              <a:latin typeface="+mn-lt"/>
              <a:ea typeface="+mn-ea"/>
              <a:sym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818"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34819"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34820"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en-US" altLang="zh-CN" dirty="0">
                <a:solidFill>
                  <a:srgbClr val="CC0000"/>
                </a:solidFill>
                <a:latin typeface="+mn-lt"/>
                <a:ea typeface="+mn-ea"/>
                <a:cs typeface="+mn-cs"/>
                <a:sym typeface="Arial" panose="020B0604020202020204" pitchFamily="34" charset="0"/>
              </a:rPr>
              <a:t>【</a:t>
            </a:r>
            <a:r>
              <a:rPr lang="zh-CN" altLang="en-US" dirty="0">
                <a:solidFill>
                  <a:srgbClr val="CC0000"/>
                </a:solidFill>
                <a:latin typeface="+mn-lt"/>
                <a:ea typeface="+mn-ea"/>
                <a:cs typeface="+mn-cs"/>
                <a:sym typeface="Arial" panose="020B0604020202020204" pitchFamily="34" charset="0"/>
              </a:rPr>
              <a:t>例</a:t>
            </a:r>
            <a:r>
              <a:rPr lang="en-US" altLang="zh-CN" dirty="0">
                <a:solidFill>
                  <a:srgbClr val="CC0000"/>
                </a:solidFill>
                <a:latin typeface="+mn-lt"/>
                <a:ea typeface="+mn-ea"/>
                <a:cs typeface="+mn-cs"/>
                <a:sym typeface="Arial" panose="020B0604020202020204" pitchFamily="34" charset="0"/>
              </a:rPr>
              <a:t>1】</a:t>
            </a:r>
            <a:r>
              <a:rPr lang="zh-CN" altLang="en-US" dirty="0">
                <a:solidFill>
                  <a:srgbClr val="CC0000"/>
                </a:solidFill>
                <a:latin typeface="+mn-lt"/>
                <a:ea typeface="+mn-ea"/>
                <a:cs typeface="+mn-cs"/>
                <a:sym typeface="Arial" panose="020B0604020202020204" pitchFamily="34" charset="0"/>
              </a:rPr>
              <a:t>教材销售系统。</a:t>
            </a:r>
            <a:endParaRPr lang="zh-CN" altLang="en-US" dirty="0">
              <a:latin typeface="+mn-lt"/>
              <a:ea typeface="+mn-ea"/>
              <a:cs typeface="+mn-cs"/>
              <a:sym typeface="Arial" panose="020B0604020202020204" pitchFamily="34" charset="0"/>
            </a:endParaRPr>
          </a:p>
        </p:txBody>
      </p:sp>
      <p:sp>
        <p:nvSpPr>
          <p:cNvPr id="34821" name="Rectangle 4"/>
          <p:cNvSpPr/>
          <p:nvPr/>
        </p:nvSpPr>
        <p:spPr>
          <a:xfrm>
            <a:off x="4724400" y="1066800"/>
            <a:ext cx="3048000" cy="457200"/>
          </a:xfrm>
          <a:prstGeom prst="rect">
            <a:avLst/>
          </a:prstGeom>
          <a:solidFill>
            <a:srgbClr val="FFFF99"/>
          </a:solidFill>
          <a:ln w="9525">
            <a:noFill/>
          </a:ln>
        </p:spPr>
        <p:txBody>
          <a:bodyPr anchor="t">
            <a:spAutoFit/>
          </a:bodyP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目标系统流程图</a:t>
            </a:r>
            <a:endParaRPr lang="zh-CN" altLang="en-US" dirty="0">
              <a:latin typeface="Arial" panose="020B0604020202020204" pitchFamily="34" charset="0"/>
              <a:ea typeface="宋体" panose="02010600030101010101" pitchFamily="2" charset="-122"/>
            </a:endParaRPr>
          </a:p>
        </p:txBody>
      </p:sp>
      <p:sp>
        <p:nvSpPr>
          <p:cNvPr id="23558" name="AutoShape 5"/>
          <p:cNvSpPr/>
          <p:nvPr/>
        </p:nvSpPr>
        <p:spPr>
          <a:xfrm>
            <a:off x="1089025" y="1828800"/>
            <a:ext cx="1524000" cy="685800"/>
          </a:xfrm>
          <a:prstGeom prst="flowChartDocument">
            <a:avLst/>
          </a:prstGeom>
          <a:noFill/>
          <a:ln w="38100" cap="flat" cmpd="sng">
            <a:solidFill>
              <a:schemeClr val="accent2"/>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Arial" panose="020B0604020202020204" pitchFamily="34" charset="0"/>
                <a:ea typeface="黑体" panose="02010609060101010101" pitchFamily="49" charset="-122"/>
              </a:rPr>
              <a:t>购书单</a:t>
            </a:r>
            <a:endParaRPr lang="zh-CN" altLang="en-US" dirty="0">
              <a:latin typeface="Arial" panose="020B0604020202020204" pitchFamily="34" charset="0"/>
              <a:ea typeface="宋体" panose="02010600030101010101" pitchFamily="2" charset="-122"/>
            </a:endParaRPr>
          </a:p>
        </p:txBody>
      </p:sp>
      <p:cxnSp>
        <p:nvCxnSpPr>
          <p:cNvPr id="34823" name="AutoShape 7"/>
          <p:cNvCxnSpPr/>
          <p:nvPr/>
        </p:nvCxnSpPr>
        <p:spPr>
          <a:xfrm>
            <a:off x="1851025" y="2495550"/>
            <a:ext cx="15875" cy="395288"/>
          </a:xfrm>
          <a:prstGeom prst="straightConnector1">
            <a:avLst/>
          </a:prstGeom>
          <a:ln w="76200" cap="flat" cmpd="sng">
            <a:solidFill>
              <a:schemeClr val="accent2"/>
            </a:solidFill>
            <a:prstDash val="solid"/>
            <a:miter/>
            <a:headEnd type="none" w="med" len="med"/>
            <a:tailEnd type="triangle" w="med" len="med"/>
          </a:ln>
        </p:spPr>
      </p:cxnSp>
      <p:sp>
        <p:nvSpPr>
          <p:cNvPr id="23560" name="AutoShape 8"/>
          <p:cNvSpPr/>
          <p:nvPr/>
        </p:nvSpPr>
        <p:spPr>
          <a:xfrm>
            <a:off x="1066800" y="4114800"/>
            <a:ext cx="1600200" cy="914400"/>
          </a:xfrm>
          <a:prstGeom prst="flowChartProcess">
            <a:avLst/>
          </a:prstGeom>
          <a:noFill/>
          <a:ln w="38100" cap="flat" cmpd="sng">
            <a:solidFill>
              <a:schemeClr val="accent2"/>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Arial" panose="020B0604020202020204" pitchFamily="34" charset="0"/>
                <a:ea typeface="黑体" panose="02010609060101010101" pitchFamily="49" charset="-122"/>
              </a:rPr>
              <a:t>审查</a:t>
            </a:r>
            <a:endParaRPr lang="zh-CN" altLang="en-US" sz="22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200" b="1" dirty="0">
                <a:solidFill>
                  <a:srgbClr val="CC0000"/>
                </a:solidFill>
                <a:latin typeface="Arial" panose="020B0604020202020204" pitchFamily="34" charset="0"/>
                <a:ea typeface="黑体" panose="02010609060101010101" pitchFamily="49" charset="-122"/>
              </a:rPr>
              <a:t>并开发票</a:t>
            </a:r>
            <a:endParaRPr lang="zh-CN" altLang="en-US" b="1" dirty="0">
              <a:solidFill>
                <a:srgbClr val="CC0000"/>
              </a:solidFill>
              <a:latin typeface="Arial" panose="020B0604020202020204" pitchFamily="34" charset="0"/>
              <a:ea typeface="宋体" panose="02010600030101010101" pitchFamily="2" charset="-122"/>
              <a:sym typeface="Arial" panose="020B0604020202020204" pitchFamily="34" charset="0"/>
            </a:endParaRPr>
          </a:p>
        </p:txBody>
      </p:sp>
      <p:cxnSp>
        <p:nvCxnSpPr>
          <p:cNvPr id="34825" name="AutoShape 9"/>
          <p:cNvCxnSpPr/>
          <p:nvPr/>
        </p:nvCxnSpPr>
        <p:spPr>
          <a:xfrm>
            <a:off x="1866900" y="3752850"/>
            <a:ext cx="0" cy="342900"/>
          </a:xfrm>
          <a:prstGeom prst="straightConnector1">
            <a:avLst/>
          </a:prstGeom>
          <a:ln w="76200" cap="flat" cmpd="sng">
            <a:solidFill>
              <a:schemeClr val="accent2"/>
            </a:solidFill>
            <a:prstDash val="solid"/>
            <a:miter/>
            <a:headEnd type="none" w="med" len="med"/>
            <a:tailEnd type="triangle" w="med" len="med"/>
          </a:ln>
        </p:spPr>
      </p:cxnSp>
      <p:grpSp>
        <p:nvGrpSpPr>
          <p:cNvPr id="34826" name="Group 10"/>
          <p:cNvGrpSpPr/>
          <p:nvPr/>
        </p:nvGrpSpPr>
        <p:grpSpPr>
          <a:xfrm>
            <a:off x="2765425" y="2667000"/>
            <a:ext cx="3048000" cy="1066800"/>
            <a:chOff x="0" y="0"/>
            <a:chExt cx="1920" cy="672"/>
          </a:xfrm>
        </p:grpSpPr>
        <p:sp>
          <p:nvSpPr>
            <p:cNvPr id="34827" name="AutoShape 11"/>
            <p:cNvSpPr/>
            <p:nvPr/>
          </p:nvSpPr>
          <p:spPr>
            <a:xfrm>
              <a:off x="624" y="240"/>
              <a:ext cx="624" cy="432"/>
            </a:xfrm>
            <a:prstGeom prst="flowChartMagneticDisk">
              <a:avLst/>
            </a:prstGeom>
            <a:noFill/>
            <a:ln w="38100" cap="flat" cmpd="sng">
              <a:solidFill>
                <a:schemeClr val="accent2"/>
              </a:solidFill>
              <a:prstDash val="solid"/>
              <a:miter/>
              <a:headEnd type="none" w="med" len="med"/>
              <a:tailEnd type="none" w="med" len="med"/>
            </a:ln>
          </p:spPr>
          <p:txBody>
            <a:bodyPr wrap="none" anchor="ctr"/>
            <a:lstStyle/>
            <a:p>
              <a:pPr algn="ctr" eaLnBrk="0" hangingPunct="0"/>
              <a:endParaRPr lang="zh-CN" altLang="zh-CN" sz="2000" b="1" dirty="0">
                <a:solidFill>
                  <a:srgbClr val="CC0000"/>
                </a:solidFill>
                <a:latin typeface="Arial" panose="020B0604020202020204" pitchFamily="34" charset="0"/>
                <a:ea typeface="黑体" panose="02010609060101010101" pitchFamily="49" charset="-122"/>
              </a:endParaRPr>
            </a:p>
          </p:txBody>
        </p:sp>
        <p:sp>
          <p:nvSpPr>
            <p:cNvPr id="34828" name="Rectangle 12"/>
            <p:cNvSpPr/>
            <p:nvPr/>
          </p:nvSpPr>
          <p:spPr>
            <a:xfrm>
              <a:off x="0" y="0"/>
              <a:ext cx="1920" cy="250"/>
            </a:xfrm>
            <a:prstGeom prst="rect">
              <a:avLst/>
            </a:prstGeom>
            <a:noFill/>
            <a:ln w="9525">
              <a:noFill/>
            </a:ln>
          </p:spPr>
          <p:txBody>
            <a:bodyPr anchor="t">
              <a:spAutoFit/>
            </a:bodyPr>
            <a:lstStyle/>
            <a:p>
              <a:pPr algn="ctr" eaLnBrk="0" hangingPunct="0"/>
              <a:r>
                <a:rPr lang="zh-CN" altLang="en-US" sz="2000" b="1" dirty="0">
                  <a:solidFill>
                    <a:srgbClr val="CC0000"/>
                  </a:solidFill>
                  <a:latin typeface="Arial" panose="020B0604020202020204" pitchFamily="34" charset="0"/>
                  <a:ea typeface="宋体" panose="02010600030101010101" pitchFamily="2" charset="-122"/>
                  <a:sym typeface="Arial" panose="020B0604020202020204" pitchFamily="34" charset="0"/>
                </a:rPr>
                <a:t>各班学生用书表</a:t>
              </a:r>
              <a:endParaRPr lang="zh-CN" altLang="en-US" dirty="0">
                <a:latin typeface="Arial" panose="020B0604020202020204" pitchFamily="34" charset="0"/>
                <a:ea typeface="宋体" panose="02010600030101010101" pitchFamily="2" charset="-122"/>
              </a:endParaRPr>
            </a:p>
          </p:txBody>
        </p:sp>
      </p:grpSp>
      <p:cxnSp>
        <p:nvCxnSpPr>
          <p:cNvPr id="34829" name="AutoShape 13"/>
          <p:cNvCxnSpPr>
            <a:stCxn id="34827" idx="2"/>
            <a:endCxn id="23560" idx="3"/>
          </p:cNvCxnSpPr>
          <p:nvPr/>
        </p:nvCxnSpPr>
        <p:spPr>
          <a:xfrm flipH="1">
            <a:off x="2686050" y="3390900"/>
            <a:ext cx="1050925" cy="1181100"/>
          </a:xfrm>
          <a:prstGeom prst="straightConnector1">
            <a:avLst/>
          </a:prstGeom>
          <a:ln w="76200" cap="flat" cmpd="sng">
            <a:solidFill>
              <a:schemeClr val="accent2"/>
            </a:solidFill>
            <a:prstDash val="solid"/>
            <a:miter/>
            <a:headEnd type="none" w="med" len="med"/>
            <a:tailEnd type="triangle" w="med" len="med"/>
          </a:ln>
        </p:spPr>
      </p:cxnSp>
      <p:grpSp>
        <p:nvGrpSpPr>
          <p:cNvPr id="34830" name="Group 14"/>
          <p:cNvGrpSpPr/>
          <p:nvPr/>
        </p:nvGrpSpPr>
        <p:grpSpPr>
          <a:xfrm>
            <a:off x="2765425" y="4419600"/>
            <a:ext cx="3048000" cy="1082675"/>
            <a:chOff x="0" y="0"/>
            <a:chExt cx="1920" cy="682"/>
          </a:xfrm>
        </p:grpSpPr>
        <p:sp>
          <p:nvSpPr>
            <p:cNvPr id="34831" name="AutoShape 15"/>
            <p:cNvSpPr/>
            <p:nvPr/>
          </p:nvSpPr>
          <p:spPr>
            <a:xfrm>
              <a:off x="624" y="0"/>
              <a:ext cx="624" cy="432"/>
            </a:xfrm>
            <a:prstGeom prst="flowChartMagneticDisk">
              <a:avLst/>
            </a:prstGeom>
            <a:noFill/>
            <a:ln w="38100" cap="flat" cmpd="sng">
              <a:solidFill>
                <a:schemeClr val="accent2"/>
              </a:solidFill>
              <a:prstDash val="solid"/>
              <a:miter/>
              <a:headEnd type="none" w="med" len="med"/>
              <a:tailEnd type="none" w="med" len="med"/>
            </a:ln>
          </p:spPr>
          <p:txBody>
            <a:bodyPr wrap="none" anchor="ctr"/>
            <a:lstStyle/>
            <a:p>
              <a:pPr algn="ctr" eaLnBrk="0" hangingPunct="0"/>
              <a:endParaRPr lang="zh-CN" altLang="zh-CN" sz="2000" b="1" dirty="0">
                <a:solidFill>
                  <a:srgbClr val="CC0000"/>
                </a:solidFill>
                <a:latin typeface="Arial" panose="020B0604020202020204" pitchFamily="34" charset="0"/>
                <a:ea typeface="黑体" panose="02010609060101010101" pitchFamily="49" charset="-122"/>
              </a:endParaRPr>
            </a:p>
          </p:txBody>
        </p:sp>
        <p:sp>
          <p:nvSpPr>
            <p:cNvPr id="34832" name="Rectangle 16"/>
            <p:cNvSpPr/>
            <p:nvPr/>
          </p:nvSpPr>
          <p:spPr>
            <a:xfrm>
              <a:off x="0" y="432"/>
              <a:ext cx="1920" cy="250"/>
            </a:xfrm>
            <a:prstGeom prst="rect">
              <a:avLst/>
            </a:prstGeom>
            <a:noFill/>
            <a:ln w="9525">
              <a:noFill/>
            </a:ln>
          </p:spPr>
          <p:txBody>
            <a:bodyPr anchor="t">
              <a:spAutoFit/>
            </a:bodyPr>
            <a:lstStyle/>
            <a:p>
              <a:pPr algn="ctr" eaLnBrk="0" hangingPunct="0"/>
              <a:r>
                <a:rPr lang="zh-CN" altLang="en-US" sz="2000" b="1" dirty="0">
                  <a:solidFill>
                    <a:srgbClr val="CC0000"/>
                  </a:solidFill>
                  <a:latin typeface="Arial" panose="020B0604020202020204" pitchFamily="34" charset="0"/>
                  <a:ea typeface="宋体" panose="02010600030101010101" pitchFamily="2" charset="-122"/>
                  <a:sym typeface="Arial" panose="020B0604020202020204" pitchFamily="34" charset="0"/>
                </a:rPr>
                <a:t>教材存量表</a:t>
              </a:r>
              <a:endParaRPr lang="zh-CN" altLang="en-US" dirty="0">
                <a:latin typeface="Arial" panose="020B0604020202020204" pitchFamily="34" charset="0"/>
                <a:ea typeface="宋体" panose="02010600030101010101" pitchFamily="2" charset="-122"/>
              </a:endParaRPr>
            </a:p>
          </p:txBody>
        </p:sp>
      </p:grpSp>
      <p:cxnSp>
        <p:nvCxnSpPr>
          <p:cNvPr id="34833" name="AutoShape 17"/>
          <p:cNvCxnSpPr>
            <a:stCxn id="34831" idx="2"/>
            <a:endCxn id="23560" idx="3"/>
          </p:cNvCxnSpPr>
          <p:nvPr/>
        </p:nvCxnSpPr>
        <p:spPr>
          <a:xfrm flipH="1" flipV="1">
            <a:off x="2686050" y="4572000"/>
            <a:ext cx="1050925" cy="190500"/>
          </a:xfrm>
          <a:prstGeom prst="straightConnector1">
            <a:avLst/>
          </a:prstGeom>
          <a:ln w="76200" cap="flat" cmpd="sng">
            <a:solidFill>
              <a:schemeClr val="accent2"/>
            </a:solidFill>
            <a:prstDash val="solid"/>
            <a:miter/>
            <a:headEnd type="triangle" w="med" len="med"/>
            <a:tailEnd type="triangle" w="med" len="med"/>
          </a:ln>
        </p:spPr>
      </p:cxnSp>
      <p:sp>
        <p:nvSpPr>
          <p:cNvPr id="23570" name="AutoShape 18"/>
          <p:cNvSpPr/>
          <p:nvPr/>
        </p:nvSpPr>
        <p:spPr>
          <a:xfrm>
            <a:off x="1089025" y="5638800"/>
            <a:ext cx="1524000" cy="685800"/>
          </a:xfrm>
          <a:prstGeom prst="flowChartDocument">
            <a:avLst/>
          </a:prstGeom>
          <a:noFill/>
          <a:ln w="38100" cap="flat" cmpd="sng">
            <a:solidFill>
              <a:schemeClr val="accent2"/>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Arial" panose="020B0604020202020204" pitchFamily="34" charset="0"/>
                <a:ea typeface="黑体" panose="02010609060101010101" pitchFamily="49" charset="-122"/>
              </a:rPr>
              <a:t>发票</a:t>
            </a:r>
            <a:endParaRPr lang="zh-CN" altLang="en-US" dirty="0">
              <a:latin typeface="Arial" panose="020B0604020202020204" pitchFamily="34" charset="0"/>
              <a:ea typeface="宋体" panose="02010600030101010101" pitchFamily="2" charset="-122"/>
            </a:endParaRPr>
          </a:p>
        </p:txBody>
      </p:sp>
      <p:cxnSp>
        <p:nvCxnSpPr>
          <p:cNvPr id="34835" name="AutoShape 19"/>
          <p:cNvCxnSpPr>
            <a:stCxn id="23560" idx="2"/>
            <a:endCxn id="23570" idx="0"/>
          </p:cNvCxnSpPr>
          <p:nvPr/>
        </p:nvCxnSpPr>
        <p:spPr>
          <a:xfrm rot="5400000">
            <a:off x="1573213" y="5326063"/>
            <a:ext cx="571500" cy="15875"/>
          </a:xfrm>
          <a:prstGeom prst="bentConnector3">
            <a:avLst>
              <a:gd name="adj1" fmla="val 50000"/>
            </a:avLst>
          </a:prstGeom>
          <a:ln w="76200" cap="flat" cmpd="sng">
            <a:solidFill>
              <a:schemeClr val="accent2"/>
            </a:solidFill>
            <a:prstDash val="solid"/>
            <a:miter/>
            <a:headEnd type="none" w="med" len="med"/>
            <a:tailEnd type="triangle" w="med" len="med"/>
          </a:ln>
        </p:spPr>
      </p:cxnSp>
      <p:sp>
        <p:nvSpPr>
          <p:cNvPr id="34836" name="AutoShape 20"/>
          <p:cNvSpPr/>
          <p:nvPr/>
        </p:nvSpPr>
        <p:spPr>
          <a:xfrm>
            <a:off x="6781800" y="5562600"/>
            <a:ext cx="1524000" cy="838200"/>
          </a:xfrm>
          <a:prstGeom prst="flowChartManualOperation">
            <a:avLst/>
          </a:prstGeom>
          <a:noFill/>
          <a:ln w="38100" cap="flat" cmpd="sng">
            <a:solidFill>
              <a:schemeClr val="accent2"/>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Arial" panose="020B0604020202020204" pitchFamily="34" charset="0"/>
                <a:ea typeface="黑体" panose="02010609060101010101" pitchFamily="49" charset="-122"/>
              </a:rPr>
              <a:t>收书费</a:t>
            </a:r>
            <a:endParaRPr lang="zh-CN" altLang="en-US" dirty="0">
              <a:latin typeface="Arial" panose="020B0604020202020204" pitchFamily="34" charset="0"/>
              <a:ea typeface="宋体" panose="02010600030101010101" pitchFamily="2" charset="-122"/>
            </a:endParaRPr>
          </a:p>
        </p:txBody>
      </p:sp>
      <p:cxnSp>
        <p:nvCxnSpPr>
          <p:cNvPr id="34837" name="AutoShape 21"/>
          <p:cNvCxnSpPr>
            <a:stCxn id="23570" idx="3"/>
            <a:endCxn id="34836" idx="1"/>
          </p:cNvCxnSpPr>
          <p:nvPr/>
        </p:nvCxnSpPr>
        <p:spPr>
          <a:xfrm>
            <a:off x="2632075" y="5981700"/>
            <a:ext cx="4284663" cy="0"/>
          </a:xfrm>
          <a:prstGeom prst="straightConnector1">
            <a:avLst/>
          </a:prstGeom>
          <a:ln w="76200" cap="flat" cmpd="sng">
            <a:solidFill>
              <a:schemeClr val="accent2"/>
            </a:solidFill>
            <a:prstDash val="solid"/>
            <a:miter/>
            <a:headEnd type="none" w="med" len="med"/>
            <a:tailEnd type="triangle" w="med" len="med"/>
          </a:ln>
        </p:spPr>
      </p:cxnSp>
      <p:sp>
        <p:nvSpPr>
          <p:cNvPr id="23574" name="AutoShape 24"/>
          <p:cNvSpPr/>
          <p:nvPr/>
        </p:nvSpPr>
        <p:spPr>
          <a:xfrm>
            <a:off x="6761163" y="1828800"/>
            <a:ext cx="1524000" cy="685800"/>
          </a:xfrm>
          <a:prstGeom prst="flowChartDocument">
            <a:avLst/>
          </a:prstGeom>
          <a:noFill/>
          <a:ln w="38100" cap="flat" cmpd="sng">
            <a:solidFill>
              <a:schemeClr val="accent2"/>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Arial" panose="020B0604020202020204" pitchFamily="34" charset="0"/>
                <a:ea typeface="黑体" panose="02010609060101010101" pitchFamily="49" charset="-122"/>
              </a:rPr>
              <a:t>领书单</a:t>
            </a:r>
            <a:endParaRPr lang="zh-CN" altLang="en-US" dirty="0">
              <a:latin typeface="Arial" panose="020B0604020202020204" pitchFamily="34" charset="0"/>
              <a:ea typeface="宋体" panose="02010600030101010101" pitchFamily="2" charset="-122"/>
            </a:endParaRPr>
          </a:p>
        </p:txBody>
      </p:sp>
      <p:sp>
        <p:nvSpPr>
          <p:cNvPr id="23575" name="AutoShape 25"/>
          <p:cNvSpPr/>
          <p:nvPr/>
        </p:nvSpPr>
        <p:spPr>
          <a:xfrm>
            <a:off x="6750050" y="4114800"/>
            <a:ext cx="1600200" cy="914400"/>
          </a:xfrm>
          <a:prstGeom prst="flowChartProcess">
            <a:avLst/>
          </a:prstGeom>
          <a:noFill/>
          <a:ln w="38100" cap="flat" cmpd="sng">
            <a:solidFill>
              <a:schemeClr val="accent2"/>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Arial" panose="020B0604020202020204" pitchFamily="34" charset="0"/>
                <a:ea typeface="黑体" panose="02010609060101010101" pitchFamily="49" charset="-122"/>
              </a:rPr>
              <a:t>开领书单</a:t>
            </a:r>
            <a:endParaRPr lang="zh-CN" altLang="en-US" dirty="0">
              <a:latin typeface="Arial" panose="020B0604020202020204" pitchFamily="34" charset="0"/>
              <a:ea typeface="宋体" panose="02010600030101010101" pitchFamily="2" charset="-122"/>
            </a:endParaRPr>
          </a:p>
        </p:txBody>
      </p:sp>
      <p:grpSp>
        <p:nvGrpSpPr>
          <p:cNvPr id="34840" name="Group 26"/>
          <p:cNvGrpSpPr/>
          <p:nvPr/>
        </p:nvGrpSpPr>
        <p:grpSpPr>
          <a:xfrm>
            <a:off x="4289425" y="3276600"/>
            <a:ext cx="3048000" cy="1066800"/>
            <a:chOff x="0" y="0"/>
            <a:chExt cx="1920" cy="672"/>
          </a:xfrm>
        </p:grpSpPr>
        <p:sp>
          <p:nvSpPr>
            <p:cNvPr id="34841" name="AutoShape 27"/>
            <p:cNvSpPr/>
            <p:nvPr/>
          </p:nvSpPr>
          <p:spPr>
            <a:xfrm>
              <a:off x="624" y="240"/>
              <a:ext cx="624" cy="432"/>
            </a:xfrm>
            <a:prstGeom prst="flowChartMagneticDisk">
              <a:avLst/>
            </a:prstGeom>
            <a:noFill/>
            <a:ln w="38100" cap="flat" cmpd="sng">
              <a:solidFill>
                <a:srgbClr val="FF9900"/>
              </a:solidFill>
              <a:prstDash val="solid"/>
              <a:miter/>
              <a:headEnd type="none" w="med" len="med"/>
              <a:tailEnd type="none" w="med" len="med"/>
            </a:ln>
          </p:spPr>
          <p:txBody>
            <a:bodyPr wrap="none" anchor="ctr"/>
            <a:lstStyle/>
            <a:p>
              <a:pPr algn="ctr" eaLnBrk="0" hangingPunct="0"/>
              <a:endParaRPr lang="zh-CN" altLang="zh-CN" sz="2000" b="1" dirty="0">
                <a:solidFill>
                  <a:srgbClr val="CC0000"/>
                </a:solidFill>
                <a:latin typeface="Arial" panose="020B0604020202020204" pitchFamily="34" charset="0"/>
                <a:ea typeface="黑体" panose="02010609060101010101" pitchFamily="49" charset="-122"/>
              </a:endParaRPr>
            </a:p>
          </p:txBody>
        </p:sp>
        <p:sp>
          <p:nvSpPr>
            <p:cNvPr id="34842" name="Rectangle 28"/>
            <p:cNvSpPr/>
            <p:nvPr/>
          </p:nvSpPr>
          <p:spPr>
            <a:xfrm>
              <a:off x="0" y="0"/>
              <a:ext cx="1920" cy="250"/>
            </a:xfrm>
            <a:prstGeom prst="rect">
              <a:avLst/>
            </a:prstGeom>
            <a:noFill/>
            <a:ln w="9525">
              <a:noFill/>
            </a:ln>
          </p:spPr>
          <p:txBody>
            <a:bodyPr anchor="t">
              <a:spAutoFit/>
            </a:bodyPr>
            <a:lstStyle/>
            <a:p>
              <a:pPr algn="ctr" eaLnBrk="0" hangingPunct="0"/>
              <a:r>
                <a:rPr lang="zh-CN" altLang="en-US" sz="2000" b="1" dirty="0">
                  <a:solidFill>
                    <a:srgbClr val="CC0000"/>
                  </a:solidFill>
                  <a:latin typeface="Arial" panose="020B0604020202020204" pitchFamily="34" charset="0"/>
                  <a:ea typeface="宋体" panose="02010600030101010101" pitchFamily="2" charset="-122"/>
                  <a:sym typeface="Arial" panose="020B0604020202020204" pitchFamily="34" charset="0"/>
                </a:rPr>
                <a:t>售出登记表</a:t>
              </a:r>
              <a:endParaRPr lang="zh-CN" altLang="en-US" dirty="0">
                <a:latin typeface="Arial" panose="020B0604020202020204" pitchFamily="34" charset="0"/>
                <a:ea typeface="宋体" panose="02010600030101010101" pitchFamily="2" charset="-122"/>
              </a:endParaRPr>
            </a:p>
          </p:txBody>
        </p:sp>
      </p:grpSp>
      <p:cxnSp>
        <p:nvCxnSpPr>
          <p:cNvPr id="34843" name="AutoShape 29"/>
          <p:cNvCxnSpPr>
            <a:stCxn id="34836" idx="0"/>
            <a:endCxn id="23575" idx="2"/>
          </p:cNvCxnSpPr>
          <p:nvPr/>
        </p:nvCxnSpPr>
        <p:spPr>
          <a:xfrm flipV="1">
            <a:off x="7543800" y="5048250"/>
            <a:ext cx="6350" cy="495300"/>
          </a:xfrm>
          <a:prstGeom prst="straightConnector1">
            <a:avLst/>
          </a:prstGeom>
          <a:ln w="76200" cap="flat" cmpd="sng">
            <a:solidFill>
              <a:schemeClr val="accent2"/>
            </a:solidFill>
            <a:prstDash val="solid"/>
            <a:miter/>
            <a:headEnd type="none" w="med" len="med"/>
            <a:tailEnd type="triangle" w="med" len="med"/>
          </a:ln>
        </p:spPr>
      </p:cxnSp>
      <p:cxnSp>
        <p:nvCxnSpPr>
          <p:cNvPr id="34844" name="AutoShape 30"/>
          <p:cNvCxnSpPr>
            <a:stCxn id="23575" idx="0"/>
            <a:endCxn id="23574" idx="2"/>
          </p:cNvCxnSpPr>
          <p:nvPr/>
        </p:nvCxnSpPr>
        <p:spPr>
          <a:xfrm flipH="1" flipV="1">
            <a:off x="7523163" y="2495550"/>
            <a:ext cx="26987" cy="1600200"/>
          </a:xfrm>
          <a:prstGeom prst="straightConnector1">
            <a:avLst/>
          </a:prstGeom>
          <a:ln w="76200" cap="flat" cmpd="sng">
            <a:solidFill>
              <a:schemeClr val="accent2"/>
            </a:solidFill>
            <a:prstDash val="solid"/>
            <a:miter/>
            <a:headEnd type="none" w="med" len="med"/>
            <a:tailEnd type="triangle" w="med" len="med"/>
          </a:ln>
        </p:spPr>
      </p:cxnSp>
      <p:cxnSp>
        <p:nvCxnSpPr>
          <p:cNvPr id="34845" name="AutoShape 31"/>
          <p:cNvCxnSpPr>
            <a:stCxn id="23575" idx="1"/>
            <a:endCxn id="34841" idx="4"/>
          </p:cNvCxnSpPr>
          <p:nvPr/>
        </p:nvCxnSpPr>
        <p:spPr>
          <a:xfrm flipH="1" flipV="1">
            <a:off x="6289675" y="4000500"/>
            <a:ext cx="441325" cy="571500"/>
          </a:xfrm>
          <a:prstGeom prst="straightConnector1">
            <a:avLst/>
          </a:prstGeom>
          <a:ln w="76200" cap="flat" cmpd="sng">
            <a:solidFill>
              <a:srgbClr val="FF9900"/>
            </a:solidFill>
            <a:prstDash val="solid"/>
            <a:miter/>
            <a:headEnd type="triangle" w="med" len="med"/>
            <a:tailEnd type="none" w="med" len="med"/>
          </a:ln>
        </p:spPr>
      </p:cxnSp>
      <p:cxnSp>
        <p:nvCxnSpPr>
          <p:cNvPr id="34846" name="AutoShape 32"/>
          <p:cNvCxnSpPr>
            <a:stCxn id="34841" idx="2"/>
            <a:endCxn id="23560" idx="3"/>
          </p:cNvCxnSpPr>
          <p:nvPr/>
        </p:nvCxnSpPr>
        <p:spPr>
          <a:xfrm flipH="1">
            <a:off x="2686050" y="4000500"/>
            <a:ext cx="2574925" cy="571500"/>
          </a:xfrm>
          <a:prstGeom prst="straightConnector1">
            <a:avLst/>
          </a:prstGeom>
          <a:ln w="76200" cap="flat" cmpd="sng">
            <a:solidFill>
              <a:srgbClr val="FF9900"/>
            </a:solidFill>
            <a:prstDash val="solid"/>
            <a:miter/>
            <a:headEnd type="triangle" w="med" len="med"/>
            <a:tailEnd type="triangle" w="med" len="med"/>
          </a:ln>
        </p:spPr>
      </p:cxnSp>
      <p:sp>
        <p:nvSpPr>
          <p:cNvPr id="34847" name="AutoShape 33"/>
          <p:cNvSpPr/>
          <p:nvPr/>
        </p:nvSpPr>
        <p:spPr>
          <a:xfrm>
            <a:off x="3505200" y="1676400"/>
            <a:ext cx="1524000" cy="838200"/>
          </a:xfrm>
          <a:prstGeom prst="flowChartManualOperation">
            <a:avLst/>
          </a:prstGeom>
          <a:noFill/>
          <a:ln w="38100" cap="flat" cmpd="sng">
            <a:solidFill>
              <a:schemeClr val="accent2"/>
            </a:solidFill>
            <a:prstDash val="solid"/>
            <a:miter/>
            <a:headEnd type="none" w="med" len="med"/>
            <a:tailEnd type="none" w="med" len="med"/>
          </a:ln>
        </p:spPr>
        <p:txBody>
          <a:bodyPr wrap="none" anchor="ct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学生填写</a:t>
            </a:r>
            <a:endParaRPr lang="zh-CN" altLang="en-US" sz="24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CC0000"/>
                </a:solidFill>
                <a:latin typeface="Arial" panose="020B0604020202020204" pitchFamily="34" charset="0"/>
                <a:ea typeface="黑体" panose="02010609060101010101" pitchFamily="49" charset="-122"/>
              </a:rPr>
              <a:t>购书单</a:t>
            </a:r>
            <a:endParaRPr lang="zh-CN" altLang="en-US" dirty="0">
              <a:latin typeface="Arial" panose="020B0604020202020204" pitchFamily="34" charset="0"/>
              <a:ea typeface="宋体" panose="02010600030101010101" pitchFamily="2" charset="-122"/>
            </a:endParaRPr>
          </a:p>
        </p:txBody>
      </p:sp>
      <p:cxnSp>
        <p:nvCxnSpPr>
          <p:cNvPr id="34848" name="AutoShape 34"/>
          <p:cNvCxnSpPr>
            <a:stCxn id="34841" idx="2"/>
            <a:endCxn id="23560" idx="3"/>
          </p:cNvCxnSpPr>
          <p:nvPr/>
        </p:nvCxnSpPr>
        <p:spPr>
          <a:xfrm flipH="1">
            <a:off x="2632075" y="2095500"/>
            <a:ext cx="1008063" cy="76200"/>
          </a:xfrm>
          <a:prstGeom prst="straightConnector1">
            <a:avLst/>
          </a:prstGeom>
          <a:ln w="76200" cap="flat" cmpd="sng">
            <a:solidFill>
              <a:schemeClr val="accent2"/>
            </a:solidFill>
            <a:prstDash val="solid"/>
            <a:miter/>
            <a:headEnd type="none" w="med" len="med"/>
            <a:tailEnd type="triangle" w="med" len="med"/>
          </a:ln>
        </p:spPr>
      </p:cxnSp>
      <p:sp>
        <p:nvSpPr>
          <p:cNvPr id="34849" name="AutoShape 35"/>
          <p:cNvSpPr/>
          <p:nvPr/>
        </p:nvSpPr>
        <p:spPr>
          <a:xfrm>
            <a:off x="990600" y="2819400"/>
            <a:ext cx="1752600" cy="914400"/>
          </a:xfrm>
          <a:prstGeom prst="flowChartManualInput">
            <a:avLst/>
          </a:prstGeom>
          <a:noFill/>
          <a:ln w="38100" cap="flat" cmpd="sng">
            <a:solidFill>
              <a:schemeClr val="accent2"/>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Arial" panose="020B0604020202020204" pitchFamily="34" charset="0"/>
                <a:ea typeface="黑体" panose="02010609060101010101" pitchFamily="49" charset="-122"/>
              </a:rPr>
              <a:t>审核学生信息</a:t>
            </a:r>
            <a:endParaRPr lang="zh-CN" altLang="en-US" sz="22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200" b="1" dirty="0">
                <a:solidFill>
                  <a:srgbClr val="CC0000"/>
                </a:solidFill>
                <a:latin typeface="Arial" panose="020B0604020202020204" pitchFamily="34" charset="0"/>
                <a:ea typeface="黑体" panose="02010609060101010101" pitchFamily="49" charset="-122"/>
              </a:rPr>
              <a:t>输入购书单</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23560"/>
                                        </p:tgtEl>
                                        <p:attrNameLst>
                                          <p:attrName>fillcolor</p:attrName>
                                        </p:attrNameLst>
                                      </p:cBhvr>
                                      <p:to>
                                        <a:srgbClr val="00FF00"/>
                                      </p:to>
                                    </p:animClr>
                                    <p:set>
                                      <p:cBhvr>
                                        <p:cTn id="7" dur="500" fill="hold"/>
                                        <p:tgtEl>
                                          <p:spTgt spid="23560"/>
                                        </p:tgtEl>
                                        <p:attrNameLst>
                                          <p:attrName>fill.type</p:attrName>
                                        </p:attrNameLst>
                                      </p:cBhvr>
                                      <p:to>
                                        <p:strVal val="solid"/>
                                      </p:to>
                                    </p:set>
                                    <p:set>
                                      <p:cBhvr>
                                        <p:cTn id="8" dur="500" fill="hold"/>
                                        <p:tgtEl>
                                          <p:spTgt spid="23560"/>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500" fill="hold"/>
                                        <p:tgtEl>
                                          <p:spTgt spid="23575"/>
                                        </p:tgtEl>
                                        <p:attrNameLst>
                                          <p:attrName>fillcolor</p:attrName>
                                        </p:attrNameLst>
                                      </p:cBhvr>
                                      <p:to>
                                        <a:srgbClr val="00FF00"/>
                                      </p:to>
                                    </p:animClr>
                                    <p:set>
                                      <p:cBhvr>
                                        <p:cTn id="13" dur="500" fill="hold"/>
                                        <p:tgtEl>
                                          <p:spTgt spid="23575"/>
                                        </p:tgtEl>
                                        <p:attrNameLst>
                                          <p:attrName>fill.type</p:attrName>
                                        </p:attrNameLst>
                                      </p:cBhvr>
                                      <p:to>
                                        <p:strVal val="solid"/>
                                      </p:to>
                                    </p:set>
                                    <p:set>
                                      <p:cBhvr>
                                        <p:cTn id="14" dur="500" fill="hold"/>
                                        <p:tgtEl>
                                          <p:spTgt spid="23575"/>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500" fill="hold"/>
                                        <p:tgtEl>
                                          <p:spTgt spid="23558"/>
                                        </p:tgtEl>
                                        <p:attrNameLst>
                                          <p:attrName>fillcolor</p:attrName>
                                        </p:attrNameLst>
                                      </p:cBhvr>
                                      <p:to>
                                        <a:srgbClr val="FFFF99"/>
                                      </p:to>
                                    </p:animClr>
                                    <p:set>
                                      <p:cBhvr>
                                        <p:cTn id="19" dur="500" fill="hold"/>
                                        <p:tgtEl>
                                          <p:spTgt spid="23558"/>
                                        </p:tgtEl>
                                        <p:attrNameLst>
                                          <p:attrName>fill.type</p:attrName>
                                        </p:attrNameLst>
                                      </p:cBhvr>
                                      <p:to>
                                        <p:strVal val="solid"/>
                                      </p:to>
                                    </p:set>
                                    <p:set>
                                      <p:cBhvr>
                                        <p:cTn id="20" dur="500" fill="hold"/>
                                        <p:tgtEl>
                                          <p:spTgt spid="23558"/>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500" fill="hold"/>
                                        <p:tgtEl>
                                          <p:spTgt spid="23570"/>
                                        </p:tgtEl>
                                        <p:attrNameLst>
                                          <p:attrName>fillcolor</p:attrName>
                                        </p:attrNameLst>
                                      </p:cBhvr>
                                      <p:to>
                                        <a:srgbClr val="FFFF99"/>
                                      </p:to>
                                    </p:animClr>
                                    <p:set>
                                      <p:cBhvr>
                                        <p:cTn id="25" dur="500" fill="hold"/>
                                        <p:tgtEl>
                                          <p:spTgt spid="23570"/>
                                        </p:tgtEl>
                                        <p:attrNameLst>
                                          <p:attrName>fill.type</p:attrName>
                                        </p:attrNameLst>
                                      </p:cBhvr>
                                      <p:to>
                                        <p:strVal val="solid"/>
                                      </p:to>
                                    </p:set>
                                    <p:set>
                                      <p:cBhvr>
                                        <p:cTn id="26" dur="500" fill="hold"/>
                                        <p:tgtEl>
                                          <p:spTgt spid="23570"/>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nodeType="clickEffect">
                                  <p:stCondLst>
                                    <p:cond delay="0"/>
                                  </p:stCondLst>
                                  <p:childTnLst>
                                    <p:animClr clrSpc="rgb" dir="cw">
                                      <p:cBhvr>
                                        <p:cTn id="30" dur="500" fill="hold"/>
                                        <p:tgtEl>
                                          <p:spTgt spid="23574"/>
                                        </p:tgtEl>
                                        <p:attrNameLst>
                                          <p:attrName>fillcolor</p:attrName>
                                        </p:attrNameLst>
                                      </p:cBhvr>
                                      <p:to>
                                        <a:srgbClr val="FFFF99"/>
                                      </p:to>
                                    </p:animClr>
                                    <p:set>
                                      <p:cBhvr>
                                        <p:cTn id="31" dur="500" fill="hold"/>
                                        <p:tgtEl>
                                          <p:spTgt spid="23574"/>
                                        </p:tgtEl>
                                        <p:attrNameLst>
                                          <p:attrName>fill.type</p:attrName>
                                        </p:attrNameLst>
                                      </p:cBhvr>
                                      <p:to>
                                        <p:strVal val="solid"/>
                                      </p:to>
                                    </p:set>
                                    <p:set>
                                      <p:cBhvr>
                                        <p:cTn id="32" dur="500" fill="hold"/>
                                        <p:tgtEl>
                                          <p:spTgt spid="2357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3778"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203779"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03780" name="Rectangle 2"/>
          <p:cNvSpPr>
            <a:spLocks noGrp="1"/>
          </p:cNvSpPr>
          <p:nvPr>
            <p:ph type="ctrTitle"/>
          </p:nvPr>
        </p:nvSpPr>
        <p:spPr>
          <a:xfrm>
            <a:off x="2916238" y="88900"/>
            <a:ext cx="5922962" cy="765175"/>
          </a:xfrm>
        </p:spPr>
        <p:txBody>
          <a:bodyPr vert="horz" wrap="square" lIns="91440" tIns="45720" rIns="91440" bIns="45720" anchor="ctr"/>
          <a:lstStyle/>
          <a:p>
            <a:pPr eaLnBrk="1" hangingPunct="1">
              <a:buClrTx/>
              <a:buSzTx/>
              <a:buFontTx/>
            </a:pPr>
            <a:r>
              <a:rPr lang="en-US" altLang="zh-CN" sz="3400" dirty="0">
                <a:solidFill>
                  <a:srgbClr val="0000FF"/>
                </a:solidFill>
              </a:rPr>
              <a:t>1.</a:t>
            </a:r>
            <a:r>
              <a:rPr lang="zh-CN" altLang="en-US" sz="3400" dirty="0">
                <a:solidFill>
                  <a:srgbClr val="0000FF"/>
                </a:solidFill>
              </a:rPr>
              <a:t>分层细化</a:t>
            </a:r>
            <a:r>
              <a:rPr lang="en-US" altLang="zh-CN" sz="3400" dirty="0">
                <a:solidFill>
                  <a:srgbClr val="0000FF"/>
                </a:solidFill>
              </a:rPr>
              <a:t>DFD</a:t>
            </a:r>
            <a:r>
              <a:rPr lang="zh-CN" altLang="en-US" sz="3400" dirty="0">
                <a:solidFill>
                  <a:srgbClr val="0000FF"/>
                </a:solidFill>
              </a:rPr>
              <a:t>图的</a:t>
            </a:r>
            <a:r>
              <a:rPr lang="zh-CN" altLang="en-US" sz="3400" dirty="0"/>
              <a:t>步骤</a:t>
            </a:r>
            <a:r>
              <a:rPr lang="en-US" altLang="zh-CN" sz="3400" dirty="0">
                <a:solidFill>
                  <a:srgbClr val="0000FF"/>
                </a:solidFill>
              </a:rPr>
              <a:t>[3/4]</a:t>
            </a:r>
            <a:endParaRPr lang="zh-CN" altLang="en-US" dirty="0"/>
          </a:p>
        </p:txBody>
      </p:sp>
      <p:sp>
        <p:nvSpPr>
          <p:cNvPr id="203781"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en-US" altLang="zh-CN" dirty="0">
                <a:solidFill>
                  <a:srgbClr val="0000FF"/>
                </a:solidFill>
                <a:latin typeface="+mn-lt"/>
                <a:ea typeface="+mn-ea"/>
                <a:cs typeface="+mn-cs"/>
                <a:sym typeface="Arial" panose="020B0604020202020204" pitchFamily="34" charset="0"/>
              </a:rPr>
              <a:t>【</a:t>
            </a:r>
            <a:r>
              <a:rPr lang="zh-CN" altLang="en-US" dirty="0">
                <a:solidFill>
                  <a:srgbClr val="0000FF"/>
                </a:solidFill>
                <a:latin typeface="+mn-lt"/>
                <a:ea typeface="+mn-ea"/>
                <a:cs typeface="+mn-cs"/>
                <a:sym typeface="Arial" panose="020B0604020202020204" pitchFamily="34" charset="0"/>
              </a:rPr>
              <a:t>画数据流图的步骤</a:t>
            </a:r>
            <a:r>
              <a:rPr lang="en-US" altLang="zh-CN" dirty="0">
                <a:solidFill>
                  <a:srgbClr val="0000FF"/>
                </a:solidFill>
                <a:latin typeface="+mn-lt"/>
                <a:ea typeface="+mn-ea"/>
                <a:cs typeface="+mn-cs"/>
                <a:sym typeface="Arial" panose="020B0604020202020204" pitchFamily="34" charset="0"/>
              </a:rPr>
              <a:t>】</a:t>
            </a:r>
            <a:endParaRPr lang="en-US" altLang="zh-CN" dirty="0">
              <a:solidFill>
                <a:srgbClr val="0000FF"/>
              </a:solidFill>
              <a:latin typeface="+mn-lt"/>
              <a:ea typeface="+mn-ea"/>
              <a:cs typeface="+mn-cs"/>
              <a:sym typeface="Arial" panose="020B0604020202020204" pitchFamily="34" charset="0"/>
            </a:endParaRPr>
          </a:p>
          <a:p>
            <a:pPr marL="742950" lvl="1" indent="-285750" algn="l" defTabSz="0" eaLnBrk="1" hangingPunct="1">
              <a:buSzPct val="75000"/>
              <a:buChar char="n"/>
            </a:pPr>
            <a:r>
              <a:rPr lang="en-US" altLang="zh-CN" dirty="0">
                <a:solidFill>
                  <a:srgbClr val="CC0000"/>
                </a:solidFill>
                <a:latin typeface="+mn-lt"/>
                <a:ea typeface="+mn-ea"/>
                <a:sym typeface="Arial" panose="020B0604020202020204" pitchFamily="34" charset="0"/>
              </a:rPr>
              <a:t>⑵</a:t>
            </a:r>
            <a:r>
              <a:rPr lang="zh-CN" altLang="en-US" dirty="0">
                <a:solidFill>
                  <a:srgbClr val="CC0000"/>
                </a:solidFill>
                <a:latin typeface="+mn-lt"/>
                <a:ea typeface="+mn-ea"/>
                <a:sym typeface="Arial" panose="020B0604020202020204" pitchFamily="34" charset="0"/>
              </a:rPr>
              <a:t>画顶层</a:t>
            </a:r>
            <a:r>
              <a:rPr lang="en-US" altLang="zh-CN" dirty="0">
                <a:solidFill>
                  <a:srgbClr val="CC0000"/>
                </a:solidFill>
                <a:latin typeface="+mn-lt"/>
                <a:ea typeface="+mn-ea"/>
                <a:sym typeface="Arial" panose="020B0604020202020204" pitchFamily="34" charset="0"/>
              </a:rPr>
              <a:t>DFD</a:t>
            </a:r>
            <a:r>
              <a:rPr lang="en-US" altLang="zh-CN" dirty="0">
                <a:latin typeface="+mn-lt"/>
                <a:ea typeface="+mn-ea"/>
                <a:sym typeface="Arial" panose="020B0604020202020204" pitchFamily="34" charset="0"/>
              </a:rPr>
              <a:t>——</a:t>
            </a:r>
            <a:r>
              <a:rPr lang="zh-CN" altLang="en-US" dirty="0">
                <a:latin typeface="+mn-lt"/>
                <a:ea typeface="+mn-ea"/>
                <a:sym typeface="Arial" panose="020B0604020202020204" pitchFamily="34" charset="0"/>
              </a:rPr>
              <a:t>基本逻辑模型</a:t>
            </a:r>
            <a:endParaRPr lang="zh-CN" altLang="en-US" dirty="0">
              <a:latin typeface="黑体" panose="02010609060101010101" pitchFamily="49" charset="-122"/>
              <a:ea typeface="+mn-ea"/>
              <a:sym typeface="黑体" panose="02010609060101010101" pitchFamily="49" charset="-122"/>
            </a:endParaRPr>
          </a:p>
          <a:p>
            <a:pPr marL="742950" lvl="1" indent="-285750" algn="l" defTabSz="0" eaLnBrk="1" hangingPunct="1">
              <a:buSzPct val="75000"/>
              <a:buChar char="n"/>
            </a:pPr>
            <a:endParaRPr lang="zh-CN" altLang="en-US" dirty="0">
              <a:solidFill>
                <a:srgbClr val="0000FF"/>
              </a:solidFill>
              <a:latin typeface="+mn-lt"/>
              <a:ea typeface="+mn-ea"/>
              <a:sym typeface="Arial" panose="020B0604020202020204" pitchFamily="34" charset="0"/>
            </a:endParaRPr>
          </a:p>
        </p:txBody>
      </p:sp>
      <p:grpSp>
        <p:nvGrpSpPr>
          <p:cNvPr id="203782" name="Group 4"/>
          <p:cNvGrpSpPr/>
          <p:nvPr/>
        </p:nvGrpSpPr>
        <p:grpSpPr>
          <a:xfrm>
            <a:off x="1379538" y="2209800"/>
            <a:ext cx="6240462" cy="1676400"/>
            <a:chOff x="0" y="0"/>
            <a:chExt cx="3931" cy="1056"/>
          </a:xfrm>
        </p:grpSpPr>
        <p:sp>
          <p:nvSpPr>
            <p:cNvPr id="203783" name="AutoShape 5"/>
            <p:cNvSpPr/>
            <p:nvPr/>
          </p:nvSpPr>
          <p:spPr>
            <a:xfrm>
              <a:off x="0" y="226"/>
              <a:ext cx="480" cy="624"/>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学</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生</a:t>
              </a:r>
              <a:endParaRPr lang="zh-CN" altLang="en-US" dirty="0">
                <a:latin typeface="Arial" panose="020B0604020202020204" pitchFamily="34" charset="0"/>
                <a:ea typeface="宋体" panose="02010600030101010101" pitchFamily="2" charset="-122"/>
              </a:endParaRPr>
            </a:p>
          </p:txBody>
        </p:sp>
        <p:sp>
          <p:nvSpPr>
            <p:cNvPr id="203784" name="Oval 6"/>
            <p:cNvSpPr/>
            <p:nvPr/>
          </p:nvSpPr>
          <p:spPr>
            <a:xfrm>
              <a:off x="1393" y="0"/>
              <a:ext cx="1104" cy="1056"/>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教材销售</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系统</a:t>
              </a:r>
              <a:endParaRPr lang="zh-CN" altLang="en-US" dirty="0">
                <a:latin typeface="Arial" panose="020B0604020202020204" pitchFamily="34" charset="0"/>
                <a:ea typeface="宋体" panose="02010600030101010101" pitchFamily="2" charset="-122"/>
              </a:endParaRPr>
            </a:p>
          </p:txBody>
        </p:sp>
        <p:sp>
          <p:nvSpPr>
            <p:cNvPr id="203785" name="AutoShape 7"/>
            <p:cNvSpPr/>
            <p:nvPr/>
          </p:nvSpPr>
          <p:spPr>
            <a:xfrm>
              <a:off x="3451" y="219"/>
              <a:ext cx="480" cy="624"/>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学</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生</a:t>
              </a:r>
              <a:endParaRPr lang="zh-CN" altLang="en-US" dirty="0">
                <a:latin typeface="Arial" panose="020B0604020202020204" pitchFamily="34" charset="0"/>
                <a:ea typeface="宋体" panose="02010600030101010101" pitchFamily="2" charset="-122"/>
              </a:endParaRPr>
            </a:p>
          </p:txBody>
        </p:sp>
      </p:grpSp>
      <p:grpSp>
        <p:nvGrpSpPr>
          <p:cNvPr id="203786" name="Group 8"/>
          <p:cNvGrpSpPr/>
          <p:nvPr/>
        </p:nvGrpSpPr>
        <p:grpSpPr>
          <a:xfrm>
            <a:off x="2141538" y="2286000"/>
            <a:ext cx="1601787" cy="549275"/>
            <a:chOff x="0" y="0"/>
            <a:chExt cx="1009" cy="346"/>
          </a:xfrm>
        </p:grpSpPr>
        <p:sp>
          <p:nvSpPr>
            <p:cNvPr id="203787" name="Text Box 9"/>
            <p:cNvSpPr/>
            <p:nvPr/>
          </p:nvSpPr>
          <p:spPr>
            <a:xfrm>
              <a:off x="97" y="0"/>
              <a:ext cx="912" cy="269"/>
            </a:xfrm>
            <a:prstGeom prst="rect">
              <a:avLst/>
            </a:prstGeom>
            <a:noFill/>
            <a:ln w="9525">
              <a:noFill/>
            </a:ln>
          </p:spPr>
          <p:txBody>
            <a:bodyPr anchor="t">
              <a:spAutoFit/>
            </a:bodyPr>
            <a:lstStyle/>
            <a:p>
              <a:pP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购书单</a:t>
              </a:r>
              <a:endParaRPr lang="zh-CN" altLang="en-US" dirty="0">
                <a:latin typeface="Arial" panose="020B0604020202020204" pitchFamily="34" charset="0"/>
                <a:ea typeface="宋体" panose="02010600030101010101" pitchFamily="2" charset="-122"/>
              </a:endParaRPr>
            </a:p>
          </p:txBody>
        </p:sp>
        <p:cxnSp>
          <p:nvCxnSpPr>
            <p:cNvPr id="203788" name="AutoShape 10"/>
            <p:cNvCxnSpPr>
              <a:stCxn id="203783" idx="3"/>
              <a:endCxn id="203784" idx="2"/>
            </p:cNvCxnSpPr>
            <p:nvPr/>
          </p:nvCxnSpPr>
          <p:spPr>
            <a:xfrm flipV="1">
              <a:off x="0" y="336"/>
              <a:ext cx="913" cy="10"/>
            </a:xfrm>
            <a:prstGeom prst="straightConnector1">
              <a:avLst/>
            </a:prstGeom>
            <a:ln w="50800" cap="flat" cmpd="sng">
              <a:solidFill>
                <a:srgbClr val="008000"/>
              </a:solidFill>
              <a:prstDash val="solid"/>
              <a:miter/>
              <a:headEnd type="none" w="med" len="med"/>
              <a:tailEnd type="triangle" w="lg" len="lg"/>
            </a:ln>
          </p:spPr>
        </p:cxnSp>
      </p:grpSp>
      <p:grpSp>
        <p:nvGrpSpPr>
          <p:cNvPr id="203789" name="Group 11"/>
          <p:cNvGrpSpPr/>
          <p:nvPr/>
        </p:nvGrpSpPr>
        <p:grpSpPr>
          <a:xfrm>
            <a:off x="5343525" y="2209800"/>
            <a:ext cx="1524000" cy="538163"/>
            <a:chOff x="0" y="0"/>
            <a:chExt cx="960" cy="339"/>
          </a:xfrm>
        </p:grpSpPr>
        <p:sp>
          <p:nvSpPr>
            <p:cNvPr id="203790" name="Text Box 12"/>
            <p:cNvSpPr/>
            <p:nvPr/>
          </p:nvSpPr>
          <p:spPr>
            <a:xfrm>
              <a:off x="48" y="0"/>
              <a:ext cx="912" cy="269"/>
            </a:xfrm>
            <a:prstGeom prst="rect">
              <a:avLst/>
            </a:prstGeom>
            <a:noFill/>
            <a:ln w="9525">
              <a:noFill/>
            </a:ln>
          </p:spPr>
          <p:txBody>
            <a:bodyPr anchor="t">
              <a:spAutoFit/>
            </a:bodyPr>
            <a:lstStyle/>
            <a:p>
              <a:pP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领书单</a:t>
              </a:r>
              <a:endParaRPr lang="zh-CN" altLang="en-US" dirty="0">
                <a:latin typeface="Arial" panose="020B0604020202020204" pitchFamily="34" charset="0"/>
                <a:ea typeface="宋体" panose="02010600030101010101" pitchFamily="2" charset="-122"/>
              </a:endParaRPr>
            </a:p>
          </p:txBody>
        </p:sp>
        <p:cxnSp>
          <p:nvCxnSpPr>
            <p:cNvPr id="203791" name="AutoShape 13"/>
            <p:cNvCxnSpPr>
              <a:stCxn id="203784" idx="6"/>
              <a:endCxn id="203785" idx="1"/>
            </p:cNvCxnSpPr>
            <p:nvPr/>
          </p:nvCxnSpPr>
          <p:spPr>
            <a:xfrm>
              <a:off x="0" y="336"/>
              <a:ext cx="954" cy="3"/>
            </a:xfrm>
            <a:prstGeom prst="straightConnector1">
              <a:avLst/>
            </a:prstGeom>
            <a:ln w="50800" cap="flat" cmpd="sng">
              <a:solidFill>
                <a:srgbClr val="008000"/>
              </a:solidFill>
              <a:prstDash val="solid"/>
              <a:miter/>
              <a:headEnd type="none" w="med" len="med"/>
              <a:tailEnd type="triangle" w="lg" len="lg"/>
            </a:ln>
          </p:spPr>
        </p:cxnSp>
      </p:grpSp>
      <p:sp>
        <p:nvSpPr>
          <p:cNvPr id="203792" name="Text Box 14"/>
          <p:cNvSpPr/>
          <p:nvPr/>
        </p:nvSpPr>
        <p:spPr>
          <a:xfrm>
            <a:off x="533400" y="4114800"/>
            <a:ext cx="8229600" cy="822325"/>
          </a:xfrm>
          <a:prstGeom prst="rect">
            <a:avLst/>
          </a:prstGeom>
          <a:noFill/>
          <a:ln w="9525">
            <a:noFill/>
          </a:ln>
        </p:spPr>
        <p:txBody>
          <a:bodyPr anchor="t">
            <a:spAutoFit/>
          </a:bodyPr>
          <a:lstStyle/>
          <a:p>
            <a:pPr eaLnBrk="0" hangingPunct="0">
              <a:spcBef>
                <a:spcPct val="50000"/>
              </a:spcBef>
            </a:pPr>
            <a:r>
              <a:rPr lang="zh-CN" altLang="en-US" sz="2400" b="1" dirty="0">
                <a:solidFill>
                  <a:srgbClr val="CC0000"/>
                </a:solidFill>
                <a:latin typeface="Arial" panose="020B0604020202020204" pitchFamily="34" charset="0"/>
                <a:ea typeface="黑体" panose="02010609060101010101" pitchFamily="49" charset="-122"/>
              </a:rPr>
              <a:t>顶层</a:t>
            </a:r>
            <a:r>
              <a:rPr lang="en-US" altLang="zh-CN" sz="2400" b="1" dirty="0">
                <a:solidFill>
                  <a:srgbClr val="CC0000"/>
                </a:solidFill>
                <a:latin typeface="Arial" panose="020B0604020202020204" pitchFamily="34" charset="0"/>
                <a:ea typeface="黑体" panose="02010609060101010101" pitchFamily="49" charset="-122"/>
              </a:rPr>
              <a:t>DFD</a:t>
            </a:r>
            <a:r>
              <a:rPr lang="zh-CN" altLang="en-US" sz="2400" b="1" dirty="0">
                <a:solidFill>
                  <a:srgbClr val="000000"/>
                </a:solidFill>
                <a:latin typeface="Arial" panose="020B0604020202020204" pitchFamily="34" charset="0"/>
                <a:ea typeface="黑体" panose="02010609060101010101" pitchFamily="49" charset="-122"/>
              </a:rPr>
              <a:t>：把整个系统当作</a:t>
            </a:r>
            <a:r>
              <a:rPr lang="zh-CN" altLang="en-US" sz="2400" b="1" i="1" dirty="0">
                <a:solidFill>
                  <a:srgbClr val="0000FF"/>
                </a:solidFill>
                <a:latin typeface="Arial" panose="020B0604020202020204" pitchFamily="34" charset="0"/>
                <a:ea typeface="黑体" panose="02010609060101010101" pitchFamily="49" charset="-122"/>
              </a:rPr>
              <a:t>一个大的加工处理</a:t>
            </a:r>
            <a:r>
              <a:rPr lang="zh-CN" altLang="en-US" sz="2400" b="1" dirty="0">
                <a:solidFill>
                  <a:srgbClr val="000000"/>
                </a:solidFill>
                <a:latin typeface="Arial" panose="020B0604020202020204" pitchFamily="34" charset="0"/>
                <a:ea typeface="黑体" panose="02010609060101010101" pitchFamily="49" charset="-122"/>
              </a:rPr>
              <a:t>，标明系统的输入与输出以及</a:t>
            </a:r>
            <a:r>
              <a:rPr lang="zh-CN" altLang="en-US" sz="2400" b="1" i="1" dirty="0">
                <a:solidFill>
                  <a:srgbClr val="0000FF"/>
                </a:solidFill>
                <a:latin typeface="Arial" panose="020B0604020202020204" pitchFamily="34" charset="0"/>
                <a:ea typeface="黑体" panose="02010609060101010101" pitchFamily="49" charset="-122"/>
              </a:rPr>
              <a:t>数据源与目的</a:t>
            </a:r>
            <a:r>
              <a:rPr lang="zh-CN" altLang="en-US" sz="2400" b="1" dirty="0">
                <a:solidFill>
                  <a:srgbClr val="00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203793" name="Text Box 15"/>
          <p:cNvSpPr/>
          <p:nvPr/>
        </p:nvSpPr>
        <p:spPr>
          <a:xfrm>
            <a:off x="533400" y="5181600"/>
            <a:ext cx="8229600" cy="457200"/>
          </a:xfrm>
          <a:prstGeom prst="rect">
            <a:avLst/>
          </a:prstGeom>
          <a:noFill/>
          <a:ln w="9525">
            <a:noFill/>
          </a:ln>
        </p:spPr>
        <p:txBody>
          <a:bodyPr anchor="t">
            <a:spAutoFit/>
          </a:bodyPr>
          <a:lstStyle/>
          <a:p>
            <a:pPr eaLnBrk="0" hangingPunct="0">
              <a:spcBef>
                <a:spcPct val="50000"/>
              </a:spcBef>
            </a:pPr>
            <a:r>
              <a:rPr lang="zh-CN" altLang="en-US" sz="2400" b="1" dirty="0">
                <a:solidFill>
                  <a:srgbClr val="CC0000"/>
                </a:solidFill>
                <a:latin typeface="Arial" panose="020B0604020202020204" pitchFamily="34" charset="0"/>
                <a:ea typeface="黑体" panose="02010609060101010101" pitchFamily="49" charset="-122"/>
              </a:rPr>
              <a:t>优点</a:t>
            </a:r>
            <a:r>
              <a:rPr lang="zh-CN" altLang="en-US" sz="2400" b="1" dirty="0">
                <a:solidFill>
                  <a:srgbClr val="000000"/>
                </a:solidFill>
                <a:latin typeface="Arial" panose="020B0604020202020204" pitchFamily="34" charset="0"/>
                <a:ea typeface="黑体" panose="02010609060101010101" pitchFamily="49" charset="-122"/>
              </a:rPr>
              <a:t>：一目了然的列出所有给定的数据源和数据目的。</a:t>
            </a:r>
            <a:endParaRPr lang="zh-CN" altLang="en-US" dirty="0">
              <a:latin typeface="Arial" panose="020B0604020202020204" pitchFamily="34" charset="0"/>
              <a:ea typeface="宋体" panose="02010600030101010101" pitchFamily="2" charset="-122"/>
            </a:endParaRPr>
          </a:p>
        </p:txBody>
      </p:sp>
      <p:sp>
        <p:nvSpPr>
          <p:cNvPr id="203794" name="Text Box 16"/>
          <p:cNvSpPr/>
          <p:nvPr/>
        </p:nvSpPr>
        <p:spPr>
          <a:xfrm>
            <a:off x="509588" y="5943600"/>
            <a:ext cx="8229600" cy="457200"/>
          </a:xfrm>
          <a:prstGeom prst="rect">
            <a:avLst/>
          </a:prstGeom>
          <a:noFill/>
          <a:ln w="9525">
            <a:noFill/>
          </a:ln>
        </p:spPr>
        <p:txBody>
          <a:bodyPr anchor="t">
            <a:spAutoFit/>
          </a:bodyPr>
          <a:lstStyle/>
          <a:p>
            <a:pPr eaLnBrk="0" hangingPunct="0">
              <a:spcBef>
                <a:spcPct val="50000"/>
              </a:spcBef>
            </a:pPr>
            <a:r>
              <a:rPr lang="zh-CN" altLang="en-US" sz="2400" b="1" dirty="0">
                <a:solidFill>
                  <a:srgbClr val="CC0000"/>
                </a:solidFill>
                <a:latin typeface="Arial" panose="020B0604020202020204" pitchFamily="34" charset="0"/>
                <a:ea typeface="黑体" panose="02010609060101010101" pitchFamily="49" charset="-122"/>
              </a:rPr>
              <a:t>缺点</a:t>
            </a:r>
            <a:r>
              <a:rPr lang="zh-CN" altLang="en-US" sz="2400" b="1" dirty="0">
                <a:solidFill>
                  <a:srgbClr val="000000"/>
                </a:solidFill>
                <a:latin typeface="Arial" panose="020B0604020202020204" pitchFamily="34" charset="0"/>
                <a:ea typeface="黑体" panose="02010609060101010101" pitchFamily="49" charset="-122"/>
              </a:rPr>
              <a:t>：太抽象，对目标系统所能了解到的信息非常有限。</a:t>
            </a:r>
            <a:endParaRPr lang="zh-CN" altLang="en-US" dirty="0">
              <a:latin typeface="Arial" panose="020B0604020202020204" pitchFamily="34" charset="0"/>
              <a:ea typeface="宋体" panose="02010600030101010101" pitchFamily="2" charset="-122"/>
            </a:endParaRPr>
          </a:p>
        </p:txBody>
      </p:sp>
      <p:grpSp>
        <p:nvGrpSpPr>
          <p:cNvPr id="203795" name="Group 17"/>
          <p:cNvGrpSpPr/>
          <p:nvPr/>
        </p:nvGrpSpPr>
        <p:grpSpPr>
          <a:xfrm>
            <a:off x="2141538" y="3319463"/>
            <a:ext cx="1592262" cy="460375"/>
            <a:chOff x="0" y="0"/>
            <a:chExt cx="1003" cy="290"/>
          </a:xfrm>
        </p:grpSpPr>
        <p:sp>
          <p:nvSpPr>
            <p:cNvPr id="203796" name="Text Box 18"/>
            <p:cNvSpPr/>
            <p:nvPr/>
          </p:nvSpPr>
          <p:spPr>
            <a:xfrm>
              <a:off x="43" y="21"/>
              <a:ext cx="960" cy="269"/>
            </a:xfrm>
            <a:prstGeom prst="rect">
              <a:avLst/>
            </a:prstGeom>
            <a:noFill/>
            <a:ln w="9525">
              <a:noFill/>
            </a:ln>
          </p:spPr>
          <p:txBody>
            <a:bodyPr anchor="t">
              <a:spAutoFit/>
            </a:bodyPr>
            <a:lstStyle/>
            <a:p>
              <a:pP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无效书单</a:t>
              </a:r>
              <a:endParaRPr lang="zh-CN" altLang="en-US" dirty="0">
                <a:latin typeface="Arial" panose="020B0604020202020204" pitchFamily="34" charset="0"/>
                <a:ea typeface="宋体" panose="02010600030101010101" pitchFamily="2" charset="-122"/>
              </a:endParaRPr>
            </a:p>
          </p:txBody>
        </p:sp>
        <p:cxnSp>
          <p:nvCxnSpPr>
            <p:cNvPr id="203797" name="AutoShape 19"/>
            <p:cNvCxnSpPr>
              <a:stCxn id="203784" idx="6"/>
              <a:endCxn id="203785" idx="1"/>
            </p:cNvCxnSpPr>
            <p:nvPr/>
          </p:nvCxnSpPr>
          <p:spPr>
            <a:xfrm flipH="1">
              <a:off x="0" y="0"/>
              <a:ext cx="913" cy="10"/>
            </a:xfrm>
            <a:prstGeom prst="straightConnector1">
              <a:avLst/>
            </a:prstGeom>
            <a:ln w="50800" cap="flat" cmpd="sng">
              <a:solidFill>
                <a:srgbClr val="008000"/>
              </a:solidFill>
              <a:prstDash val="solid"/>
              <a:miter/>
              <a:headEnd type="none" w="med" len="med"/>
              <a:tailEnd type="triangle" w="lg" len="lg"/>
            </a:ln>
          </p:spPr>
        </p:cxnSp>
      </p:grpSp>
      <p:grpSp>
        <p:nvGrpSpPr>
          <p:cNvPr id="203798" name="Group 20"/>
          <p:cNvGrpSpPr/>
          <p:nvPr/>
        </p:nvGrpSpPr>
        <p:grpSpPr>
          <a:xfrm>
            <a:off x="5334000" y="3276600"/>
            <a:ext cx="1524000" cy="457200"/>
            <a:chOff x="0" y="0"/>
            <a:chExt cx="960" cy="288"/>
          </a:xfrm>
        </p:grpSpPr>
        <p:sp>
          <p:nvSpPr>
            <p:cNvPr id="203799" name="Text Box 21"/>
            <p:cNvSpPr/>
            <p:nvPr/>
          </p:nvSpPr>
          <p:spPr>
            <a:xfrm>
              <a:off x="48" y="19"/>
              <a:ext cx="912" cy="269"/>
            </a:xfrm>
            <a:prstGeom prst="rect">
              <a:avLst/>
            </a:prstGeom>
            <a:noFill/>
            <a:ln w="9525">
              <a:noFill/>
            </a:ln>
          </p:spPr>
          <p:txBody>
            <a:bodyPr anchor="t">
              <a:spAutoFit/>
            </a:bodyPr>
            <a:lstStyle/>
            <a:p>
              <a:pP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发票</a:t>
              </a:r>
              <a:endParaRPr lang="zh-CN" altLang="en-US" dirty="0">
                <a:latin typeface="Arial" panose="020B0604020202020204" pitchFamily="34" charset="0"/>
                <a:ea typeface="宋体" panose="02010600030101010101" pitchFamily="2" charset="-122"/>
              </a:endParaRPr>
            </a:p>
          </p:txBody>
        </p:sp>
        <p:cxnSp>
          <p:nvCxnSpPr>
            <p:cNvPr id="203800" name="AutoShape 22"/>
            <p:cNvCxnSpPr>
              <a:stCxn id="203784" idx="6"/>
              <a:endCxn id="203785" idx="1"/>
            </p:cNvCxnSpPr>
            <p:nvPr/>
          </p:nvCxnSpPr>
          <p:spPr>
            <a:xfrm>
              <a:off x="0" y="0"/>
              <a:ext cx="954" cy="3"/>
            </a:xfrm>
            <a:prstGeom prst="straightConnector1">
              <a:avLst/>
            </a:prstGeom>
            <a:ln w="50800" cap="flat" cmpd="sng">
              <a:solidFill>
                <a:srgbClr val="008000"/>
              </a:solidFill>
              <a:prstDash val="solid"/>
              <a:miter/>
              <a:headEnd type="none" w="med" len="med"/>
              <a:tailEnd type="triangle" w="lg" len="lg"/>
            </a:ln>
          </p:spPr>
        </p:cxn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826"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205827"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05828" name="Rectangle 2"/>
          <p:cNvSpPr>
            <a:spLocks noGrp="1"/>
          </p:cNvSpPr>
          <p:nvPr>
            <p:ph type="ctrTitle"/>
          </p:nvPr>
        </p:nvSpPr>
        <p:spPr>
          <a:xfrm>
            <a:off x="2916238" y="88900"/>
            <a:ext cx="5999162" cy="765175"/>
          </a:xfrm>
        </p:spPr>
        <p:txBody>
          <a:bodyPr vert="horz" wrap="square" lIns="91440" tIns="45720" rIns="91440" bIns="45720" anchor="ctr"/>
          <a:lstStyle/>
          <a:p>
            <a:pPr eaLnBrk="1" hangingPunct="1">
              <a:buClrTx/>
              <a:buSzTx/>
              <a:buFontTx/>
            </a:pPr>
            <a:r>
              <a:rPr lang="en-US" altLang="zh-CN" sz="3400" dirty="0">
                <a:solidFill>
                  <a:srgbClr val="0000FF"/>
                </a:solidFill>
              </a:rPr>
              <a:t>1.</a:t>
            </a:r>
            <a:r>
              <a:rPr lang="zh-CN" altLang="en-US" sz="3400" dirty="0">
                <a:solidFill>
                  <a:srgbClr val="0000FF"/>
                </a:solidFill>
              </a:rPr>
              <a:t>分层细化</a:t>
            </a:r>
            <a:r>
              <a:rPr lang="en-US" altLang="zh-CN" sz="3400" dirty="0">
                <a:solidFill>
                  <a:srgbClr val="0000FF"/>
                </a:solidFill>
              </a:rPr>
              <a:t>DFD</a:t>
            </a:r>
            <a:r>
              <a:rPr lang="zh-CN" altLang="en-US" sz="3400" dirty="0">
                <a:solidFill>
                  <a:srgbClr val="0000FF"/>
                </a:solidFill>
              </a:rPr>
              <a:t>图的</a:t>
            </a:r>
            <a:r>
              <a:rPr lang="zh-CN" altLang="en-US" sz="3400" dirty="0"/>
              <a:t>步骤</a:t>
            </a:r>
            <a:r>
              <a:rPr lang="en-US" altLang="zh-CN" sz="3400" dirty="0">
                <a:solidFill>
                  <a:srgbClr val="0000FF"/>
                </a:solidFill>
              </a:rPr>
              <a:t>[4/4]</a:t>
            </a:r>
            <a:endParaRPr lang="zh-CN" altLang="en-US" dirty="0"/>
          </a:p>
        </p:txBody>
      </p:sp>
      <p:sp>
        <p:nvSpPr>
          <p:cNvPr id="205829"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en-US" altLang="zh-CN" dirty="0">
                <a:solidFill>
                  <a:srgbClr val="0000FF"/>
                </a:solidFill>
                <a:latin typeface="+mn-lt"/>
                <a:ea typeface="+mn-ea"/>
                <a:cs typeface="+mn-cs"/>
                <a:sym typeface="Arial" panose="020B0604020202020204" pitchFamily="34" charset="0"/>
              </a:rPr>
              <a:t>【</a:t>
            </a:r>
            <a:r>
              <a:rPr lang="zh-CN" altLang="en-US" dirty="0">
                <a:solidFill>
                  <a:srgbClr val="0000FF"/>
                </a:solidFill>
                <a:latin typeface="+mn-lt"/>
                <a:ea typeface="+mn-ea"/>
                <a:cs typeface="+mn-cs"/>
                <a:sym typeface="Arial" panose="020B0604020202020204" pitchFamily="34" charset="0"/>
              </a:rPr>
              <a:t>画数据流图的步骤</a:t>
            </a:r>
            <a:r>
              <a:rPr lang="en-US" altLang="zh-CN" dirty="0">
                <a:solidFill>
                  <a:srgbClr val="0000FF"/>
                </a:solidFill>
                <a:latin typeface="+mn-lt"/>
                <a:ea typeface="+mn-ea"/>
                <a:cs typeface="+mn-cs"/>
                <a:sym typeface="Arial" panose="020B0604020202020204" pitchFamily="34" charset="0"/>
              </a:rPr>
              <a:t>】</a:t>
            </a:r>
            <a:endParaRPr lang="en-US" altLang="zh-CN" dirty="0">
              <a:solidFill>
                <a:srgbClr val="0000FF"/>
              </a:solidFill>
              <a:latin typeface="+mn-lt"/>
              <a:ea typeface="+mn-ea"/>
              <a:cs typeface="+mn-cs"/>
              <a:sym typeface="Arial" panose="020B0604020202020204" pitchFamily="34" charset="0"/>
            </a:endParaRPr>
          </a:p>
          <a:p>
            <a:pPr marL="742950" lvl="1" indent="-285750" algn="l" defTabSz="0" eaLnBrk="1" hangingPunct="1">
              <a:buSzPct val="75000"/>
              <a:buChar char="n"/>
            </a:pPr>
            <a:r>
              <a:rPr lang="en-US" altLang="zh-CN" dirty="0">
                <a:solidFill>
                  <a:srgbClr val="CC0000"/>
                </a:solidFill>
                <a:latin typeface="+mn-lt"/>
                <a:ea typeface="+mn-ea"/>
                <a:sym typeface="Arial" panose="020B0604020202020204" pitchFamily="34" charset="0"/>
              </a:rPr>
              <a:t>⑶</a:t>
            </a:r>
            <a:r>
              <a:rPr lang="zh-CN" altLang="en-US" dirty="0">
                <a:solidFill>
                  <a:srgbClr val="CC0000"/>
                </a:solidFill>
                <a:latin typeface="+mn-lt"/>
                <a:ea typeface="+mn-ea"/>
                <a:sym typeface="Arial" panose="020B0604020202020204" pitchFamily="34" charset="0"/>
              </a:rPr>
              <a:t>分层细化</a:t>
            </a:r>
            <a:r>
              <a:rPr lang="en-US" altLang="zh-CN" dirty="0">
                <a:solidFill>
                  <a:srgbClr val="CC0000"/>
                </a:solidFill>
                <a:latin typeface="+mn-lt"/>
                <a:ea typeface="+mn-ea"/>
                <a:sym typeface="Arial" panose="020B0604020202020204" pitchFamily="34" charset="0"/>
              </a:rPr>
              <a:t>DFD</a:t>
            </a:r>
            <a:endParaRPr lang="zh-CN" altLang="en-US" dirty="0">
              <a:latin typeface="+mn-lt"/>
              <a:ea typeface="+mn-ea"/>
              <a:sym typeface="Arial" panose="020B0604020202020204" pitchFamily="34" charset="0"/>
            </a:endParaRPr>
          </a:p>
        </p:txBody>
      </p:sp>
      <p:sp>
        <p:nvSpPr>
          <p:cNvPr id="205830" name="AutoShape 4"/>
          <p:cNvSpPr/>
          <p:nvPr/>
        </p:nvSpPr>
        <p:spPr>
          <a:xfrm>
            <a:off x="1143000" y="2395538"/>
            <a:ext cx="762000" cy="9906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学</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生</a:t>
            </a:r>
            <a:endParaRPr lang="zh-CN" altLang="en-US" dirty="0">
              <a:latin typeface="Arial" panose="020B0604020202020204" pitchFamily="34" charset="0"/>
              <a:ea typeface="宋体" panose="02010600030101010101" pitchFamily="2" charset="-122"/>
            </a:endParaRPr>
          </a:p>
        </p:txBody>
      </p:sp>
      <p:sp>
        <p:nvSpPr>
          <p:cNvPr id="205831" name="Oval 5"/>
          <p:cNvSpPr/>
          <p:nvPr/>
        </p:nvSpPr>
        <p:spPr>
          <a:xfrm>
            <a:off x="4876800" y="20574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审查</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并开发票</a:t>
            </a:r>
            <a:endParaRPr lang="zh-CN" altLang="en-US" dirty="0">
              <a:latin typeface="Arial" panose="020B0604020202020204" pitchFamily="34" charset="0"/>
              <a:ea typeface="宋体" panose="02010600030101010101" pitchFamily="2" charset="-122"/>
            </a:endParaRPr>
          </a:p>
        </p:txBody>
      </p:sp>
      <p:sp>
        <p:nvSpPr>
          <p:cNvPr id="205832" name="AutoShape 6"/>
          <p:cNvSpPr/>
          <p:nvPr/>
        </p:nvSpPr>
        <p:spPr>
          <a:xfrm>
            <a:off x="8077200" y="5211763"/>
            <a:ext cx="762000" cy="9906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学</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生</a:t>
            </a:r>
            <a:endParaRPr lang="zh-CN" altLang="en-US" dirty="0">
              <a:latin typeface="Arial" panose="020B0604020202020204" pitchFamily="34" charset="0"/>
              <a:ea typeface="宋体" panose="02010600030101010101" pitchFamily="2" charset="-122"/>
            </a:endParaRPr>
          </a:p>
        </p:txBody>
      </p:sp>
      <p:grpSp>
        <p:nvGrpSpPr>
          <p:cNvPr id="205833" name="Group 7"/>
          <p:cNvGrpSpPr/>
          <p:nvPr/>
        </p:nvGrpSpPr>
        <p:grpSpPr>
          <a:xfrm>
            <a:off x="1905000" y="3200400"/>
            <a:ext cx="3048000" cy="427038"/>
            <a:chOff x="0" y="0"/>
            <a:chExt cx="1920" cy="269"/>
          </a:xfrm>
        </p:grpSpPr>
        <p:sp>
          <p:nvSpPr>
            <p:cNvPr id="205834" name="Text Box 8"/>
            <p:cNvSpPr/>
            <p:nvPr/>
          </p:nvSpPr>
          <p:spPr>
            <a:xfrm>
              <a:off x="528" y="0"/>
              <a:ext cx="91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购书单</a:t>
              </a:r>
              <a:endParaRPr lang="zh-CN" altLang="en-US" dirty="0">
                <a:latin typeface="Arial" panose="020B0604020202020204" pitchFamily="34" charset="0"/>
                <a:ea typeface="宋体" panose="02010600030101010101" pitchFamily="2" charset="-122"/>
              </a:endParaRPr>
            </a:p>
          </p:txBody>
        </p:sp>
        <p:cxnSp>
          <p:nvCxnSpPr>
            <p:cNvPr id="205835" name="AutoShape 9"/>
            <p:cNvCxnSpPr/>
            <p:nvPr/>
          </p:nvCxnSpPr>
          <p:spPr>
            <a:xfrm>
              <a:off x="0" y="0"/>
              <a:ext cx="1920" cy="3"/>
            </a:xfrm>
            <a:prstGeom prst="straightConnector1">
              <a:avLst/>
            </a:prstGeom>
            <a:ln w="50800" cap="flat" cmpd="sng">
              <a:solidFill>
                <a:srgbClr val="008000"/>
              </a:solidFill>
              <a:prstDash val="solid"/>
              <a:miter/>
              <a:headEnd type="none" w="med" len="med"/>
              <a:tailEnd type="triangle" w="lg" len="lg"/>
            </a:ln>
          </p:spPr>
        </p:cxnSp>
      </p:grpSp>
      <p:grpSp>
        <p:nvGrpSpPr>
          <p:cNvPr id="205836" name="Group 10"/>
          <p:cNvGrpSpPr/>
          <p:nvPr/>
        </p:nvGrpSpPr>
        <p:grpSpPr>
          <a:xfrm>
            <a:off x="6553200" y="5257800"/>
            <a:ext cx="1524000" cy="457200"/>
            <a:chOff x="0" y="0"/>
            <a:chExt cx="960" cy="288"/>
          </a:xfrm>
        </p:grpSpPr>
        <p:sp>
          <p:nvSpPr>
            <p:cNvPr id="205837" name="Text Box 11"/>
            <p:cNvSpPr/>
            <p:nvPr/>
          </p:nvSpPr>
          <p:spPr>
            <a:xfrm>
              <a:off x="0" y="0"/>
              <a:ext cx="91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领书单</a:t>
              </a:r>
              <a:endParaRPr lang="zh-CN" altLang="en-US" dirty="0">
                <a:latin typeface="Arial" panose="020B0604020202020204" pitchFamily="34" charset="0"/>
                <a:ea typeface="宋体" panose="02010600030101010101" pitchFamily="2" charset="-122"/>
              </a:endParaRPr>
            </a:p>
          </p:txBody>
        </p:sp>
        <p:cxnSp>
          <p:nvCxnSpPr>
            <p:cNvPr id="205838" name="AutoShape 12"/>
            <p:cNvCxnSpPr>
              <a:stCxn id="205839" idx="6"/>
              <a:endCxn id="205832" idx="1"/>
            </p:cNvCxnSpPr>
            <p:nvPr/>
          </p:nvCxnSpPr>
          <p:spPr>
            <a:xfrm flipV="1">
              <a:off x="48" y="283"/>
              <a:ext cx="912" cy="5"/>
            </a:xfrm>
            <a:prstGeom prst="straightConnector1">
              <a:avLst/>
            </a:prstGeom>
            <a:ln w="50800" cap="flat" cmpd="sng">
              <a:solidFill>
                <a:srgbClr val="008000"/>
              </a:solidFill>
              <a:prstDash val="solid"/>
              <a:miter/>
              <a:headEnd type="none" w="med" len="med"/>
              <a:tailEnd type="triangle" w="lg" len="lg"/>
            </a:ln>
          </p:spPr>
        </p:cxnSp>
      </p:grpSp>
      <p:sp>
        <p:nvSpPr>
          <p:cNvPr id="205839" name="Oval 13"/>
          <p:cNvSpPr/>
          <p:nvPr/>
        </p:nvSpPr>
        <p:spPr>
          <a:xfrm>
            <a:off x="4876800" y="48768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2</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开领书单</a:t>
            </a:r>
            <a:endParaRPr lang="zh-CN" altLang="en-US" dirty="0">
              <a:latin typeface="Arial" panose="020B0604020202020204" pitchFamily="34" charset="0"/>
              <a:ea typeface="宋体" panose="02010600030101010101" pitchFamily="2" charset="-122"/>
            </a:endParaRPr>
          </a:p>
        </p:txBody>
      </p:sp>
      <p:grpSp>
        <p:nvGrpSpPr>
          <p:cNvPr id="205840" name="Group 14"/>
          <p:cNvGrpSpPr/>
          <p:nvPr/>
        </p:nvGrpSpPr>
        <p:grpSpPr>
          <a:xfrm>
            <a:off x="5486400" y="3733800"/>
            <a:ext cx="1447800" cy="1143000"/>
            <a:chOff x="0" y="0"/>
            <a:chExt cx="912" cy="720"/>
          </a:xfrm>
        </p:grpSpPr>
        <p:cxnSp>
          <p:nvCxnSpPr>
            <p:cNvPr id="205841" name="AutoShape 15"/>
            <p:cNvCxnSpPr>
              <a:stCxn id="205839" idx="6"/>
              <a:endCxn id="205832" idx="1"/>
            </p:cNvCxnSpPr>
            <p:nvPr/>
          </p:nvCxnSpPr>
          <p:spPr>
            <a:xfrm>
              <a:off x="168" y="0"/>
              <a:ext cx="1" cy="720"/>
            </a:xfrm>
            <a:prstGeom prst="straightConnector1">
              <a:avLst/>
            </a:prstGeom>
            <a:ln w="50800" cap="flat" cmpd="sng">
              <a:solidFill>
                <a:srgbClr val="008000"/>
              </a:solidFill>
              <a:prstDash val="solid"/>
              <a:miter/>
              <a:headEnd type="none" w="med" len="med"/>
              <a:tailEnd type="triangle" w="lg" len="lg"/>
            </a:ln>
          </p:spPr>
        </p:cxnSp>
        <p:sp>
          <p:nvSpPr>
            <p:cNvPr id="205842" name="Text Box 16"/>
            <p:cNvSpPr/>
            <p:nvPr/>
          </p:nvSpPr>
          <p:spPr>
            <a:xfrm>
              <a:off x="0" y="38"/>
              <a:ext cx="912"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购书</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信息</a:t>
              </a:r>
              <a:endParaRPr lang="zh-CN" altLang="en-US" dirty="0">
                <a:latin typeface="Arial" panose="020B0604020202020204" pitchFamily="34" charset="0"/>
                <a:ea typeface="宋体" panose="02010600030101010101" pitchFamily="2" charset="-122"/>
              </a:endParaRPr>
            </a:p>
          </p:txBody>
        </p:sp>
      </p:grpSp>
      <p:grpSp>
        <p:nvGrpSpPr>
          <p:cNvPr id="205843" name="Group 17"/>
          <p:cNvGrpSpPr/>
          <p:nvPr/>
        </p:nvGrpSpPr>
        <p:grpSpPr>
          <a:xfrm>
            <a:off x="1066800" y="4572000"/>
            <a:ext cx="2209800" cy="457200"/>
            <a:chOff x="0" y="0"/>
            <a:chExt cx="1392" cy="288"/>
          </a:xfrm>
        </p:grpSpPr>
        <p:grpSp>
          <p:nvGrpSpPr>
            <p:cNvPr id="205844" name="Group 18"/>
            <p:cNvGrpSpPr/>
            <p:nvPr/>
          </p:nvGrpSpPr>
          <p:grpSpPr>
            <a:xfrm>
              <a:off x="8" y="0"/>
              <a:ext cx="1296" cy="288"/>
              <a:chOff x="0" y="0"/>
              <a:chExt cx="576" cy="288"/>
            </a:xfrm>
          </p:grpSpPr>
          <p:sp>
            <p:nvSpPr>
              <p:cNvPr id="205845" name="Line 19"/>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205846" name="Line 20"/>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205847" name="Line 21"/>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205848" name="Rectangle 22"/>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各班学生用书表</a:t>
              </a:r>
              <a:endParaRPr lang="zh-CN" altLang="en-US" dirty="0">
                <a:latin typeface="Arial" panose="020B0604020202020204" pitchFamily="34" charset="0"/>
                <a:ea typeface="宋体" panose="02010600030101010101" pitchFamily="2" charset="-122"/>
              </a:endParaRPr>
            </a:p>
          </p:txBody>
        </p:sp>
      </p:grpSp>
      <p:grpSp>
        <p:nvGrpSpPr>
          <p:cNvPr id="205849" name="Group 23"/>
          <p:cNvGrpSpPr/>
          <p:nvPr/>
        </p:nvGrpSpPr>
        <p:grpSpPr>
          <a:xfrm>
            <a:off x="6781800" y="2667000"/>
            <a:ext cx="2209800" cy="457200"/>
            <a:chOff x="0" y="0"/>
            <a:chExt cx="1392" cy="288"/>
          </a:xfrm>
        </p:grpSpPr>
        <p:grpSp>
          <p:nvGrpSpPr>
            <p:cNvPr id="205850" name="Group 24"/>
            <p:cNvGrpSpPr/>
            <p:nvPr/>
          </p:nvGrpSpPr>
          <p:grpSpPr>
            <a:xfrm>
              <a:off x="8" y="0"/>
              <a:ext cx="1296" cy="288"/>
              <a:chOff x="0" y="0"/>
              <a:chExt cx="576" cy="288"/>
            </a:xfrm>
          </p:grpSpPr>
          <p:sp>
            <p:nvSpPr>
              <p:cNvPr id="205851" name="Line 25"/>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205852" name="Line 26"/>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205853" name="Line 27"/>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205854" name="Rectangle 28"/>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教材存量表</a:t>
              </a:r>
              <a:endParaRPr lang="zh-CN" altLang="en-US" dirty="0">
                <a:latin typeface="Arial" panose="020B0604020202020204" pitchFamily="34" charset="0"/>
                <a:ea typeface="宋体" panose="02010600030101010101" pitchFamily="2" charset="-122"/>
              </a:endParaRPr>
            </a:p>
          </p:txBody>
        </p:sp>
      </p:grpSp>
      <p:cxnSp>
        <p:nvCxnSpPr>
          <p:cNvPr id="205855" name="AutoShape 29"/>
          <p:cNvCxnSpPr>
            <a:stCxn id="205848" idx="0"/>
            <a:endCxn id="205831" idx="3"/>
          </p:cNvCxnSpPr>
          <p:nvPr/>
        </p:nvCxnSpPr>
        <p:spPr>
          <a:xfrm flipV="1">
            <a:off x="2171700" y="3487738"/>
            <a:ext cx="2962275" cy="1084262"/>
          </a:xfrm>
          <a:prstGeom prst="straightConnector1">
            <a:avLst/>
          </a:prstGeom>
          <a:ln w="50800" cap="flat" cmpd="sng">
            <a:solidFill>
              <a:srgbClr val="008000"/>
            </a:solidFill>
            <a:prstDash val="solid"/>
            <a:miter/>
            <a:headEnd type="none" w="med" len="med"/>
            <a:tailEnd type="triangle" w="lg" len="lg"/>
          </a:ln>
        </p:spPr>
      </p:cxnSp>
      <p:grpSp>
        <p:nvGrpSpPr>
          <p:cNvPr id="205856" name="Group 30"/>
          <p:cNvGrpSpPr/>
          <p:nvPr/>
        </p:nvGrpSpPr>
        <p:grpSpPr>
          <a:xfrm>
            <a:off x="1905000" y="2133600"/>
            <a:ext cx="3048000" cy="461963"/>
            <a:chOff x="0" y="0"/>
            <a:chExt cx="1920" cy="291"/>
          </a:xfrm>
        </p:grpSpPr>
        <p:sp>
          <p:nvSpPr>
            <p:cNvPr id="205857" name="Text Box 31"/>
            <p:cNvSpPr/>
            <p:nvPr/>
          </p:nvSpPr>
          <p:spPr>
            <a:xfrm>
              <a:off x="528" y="0"/>
              <a:ext cx="912" cy="269"/>
            </a:xfrm>
            <a:prstGeom prst="rect">
              <a:avLst/>
            </a:prstGeom>
            <a:noFill/>
            <a:ln w="9525">
              <a:noFill/>
            </a:ln>
          </p:spPr>
          <p:txBody>
            <a:bodyPr anchor="t">
              <a:spAutoFit/>
            </a:bodyPr>
            <a:lstStyle/>
            <a:p>
              <a:pP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无效书单</a:t>
              </a:r>
              <a:endParaRPr lang="zh-CN" altLang="en-US" dirty="0">
                <a:latin typeface="Arial" panose="020B0604020202020204" pitchFamily="34" charset="0"/>
                <a:ea typeface="宋体" panose="02010600030101010101" pitchFamily="2" charset="-122"/>
              </a:endParaRPr>
            </a:p>
          </p:txBody>
        </p:sp>
        <p:cxnSp>
          <p:nvCxnSpPr>
            <p:cNvPr id="205858" name="AutoShape 32"/>
            <p:cNvCxnSpPr>
              <a:stCxn id="205848" idx="0"/>
              <a:endCxn id="205831" idx="3"/>
            </p:cNvCxnSpPr>
            <p:nvPr/>
          </p:nvCxnSpPr>
          <p:spPr>
            <a:xfrm flipH="1" flipV="1">
              <a:off x="0" y="288"/>
              <a:ext cx="1920" cy="3"/>
            </a:xfrm>
            <a:prstGeom prst="straightConnector1">
              <a:avLst/>
            </a:prstGeom>
            <a:ln w="50800" cap="flat" cmpd="sng">
              <a:solidFill>
                <a:srgbClr val="008000"/>
              </a:solidFill>
              <a:prstDash val="solid"/>
              <a:miter/>
              <a:headEnd type="none" w="med" len="med"/>
              <a:tailEnd type="triangle" w="lg" len="lg"/>
            </a:ln>
          </p:spPr>
        </p:cxnSp>
      </p:grpSp>
      <p:grpSp>
        <p:nvGrpSpPr>
          <p:cNvPr id="205859" name="Group 33"/>
          <p:cNvGrpSpPr/>
          <p:nvPr/>
        </p:nvGrpSpPr>
        <p:grpSpPr>
          <a:xfrm>
            <a:off x="1981200" y="5508625"/>
            <a:ext cx="2209800" cy="457200"/>
            <a:chOff x="0" y="0"/>
            <a:chExt cx="1392" cy="288"/>
          </a:xfrm>
        </p:grpSpPr>
        <p:grpSp>
          <p:nvGrpSpPr>
            <p:cNvPr id="205860" name="Group 34"/>
            <p:cNvGrpSpPr/>
            <p:nvPr/>
          </p:nvGrpSpPr>
          <p:grpSpPr>
            <a:xfrm>
              <a:off x="8" y="0"/>
              <a:ext cx="1296" cy="288"/>
              <a:chOff x="0" y="0"/>
              <a:chExt cx="576" cy="288"/>
            </a:xfrm>
          </p:grpSpPr>
          <p:sp>
            <p:nvSpPr>
              <p:cNvPr id="205861" name="Line 35"/>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205862" name="Line 36"/>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205863" name="Line 37"/>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205864" name="Rectangle 38"/>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售书登记表</a:t>
              </a:r>
              <a:endParaRPr lang="zh-CN" altLang="en-US" dirty="0">
                <a:latin typeface="Arial" panose="020B0604020202020204" pitchFamily="34" charset="0"/>
                <a:ea typeface="宋体" panose="02010600030101010101" pitchFamily="2" charset="-122"/>
              </a:endParaRPr>
            </a:p>
          </p:txBody>
        </p:sp>
      </p:grpSp>
      <p:cxnSp>
        <p:nvCxnSpPr>
          <p:cNvPr id="205865" name="AutoShape 39"/>
          <p:cNvCxnSpPr>
            <a:stCxn id="205848" idx="0"/>
            <a:endCxn id="205831" idx="3"/>
          </p:cNvCxnSpPr>
          <p:nvPr/>
        </p:nvCxnSpPr>
        <p:spPr>
          <a:xfrm flipV="1">
            <a:off x="3086100" y="3617913"/>
            <a:ext cx="2324100" cy="1890712"/>
          </a:xfrm>
          <a:prstGeom prst="straightConnector1">
            <a:avLst/>
          </a:prstGeom>
          <a:ln w="50800" cap="flat" cmpd="sng">
            <a:solidFill>
              <a:srgbClr val="008000"/>
            </a:solidFill>
            <a:prstDash val="solid"/>
            <a:miter/>
            <a:headEnd type="none" w="med" len="med"/>
            <a:tailEnd type="triangle" w="lg" len="lg"/>
          </a:ln>
        </p:spPr>
      </p:cxnSp>
      <p:cxnSp>
        <p:nvCxnSpPr>
          <p:cNvPr id="205866" name="AutoShape 40"/>
          <p:cNvCxnSpPr>
            <a:stCxn id="205839" idx="2"/>
            <a:endCxn id="205864" idx="3"/>
          </p:cNvCxnSpPr>
          <p:nvPr/>
        </p:nvCxnSpPr>
        <p:spPr>
          <a:xfrm flipH="1">
            <a:off x="4191000" y="5715000"/>
            <a:ext cx="685800" cy="7938"/>
          </a:xfrm>
          <a:prstGeom prst="straightConnector1">
            <a:avLst/>
          </a:prstGeom>
          <a:ln w="50800" cap="flat" cmpd="sng">
            <a:solidFill>
              <a:srgbClr val="008000"/>
            </a:solidFill>
            <a:prstDash val="solid"/>
            <a:miter/>
            <a:headEnd type="none" w="med" len="med"/>
            <a:tailEnd type="triangle" w="lg" len="lg"/>
          </a:ln>
        </p:spPr>
      </p:cxnSp>
      <p:cxnSp>
        <p:nvCxnSpPr>
          <p:cNvPr id="205867" name="AutoShape 41"/>
          <p:cNvCxnSpPr>
            <a:stCxn id="205831" idx="0"/>
            <a:endCxn id="205854" idx="0"/>
          </p:cNvCxnSpPr>
          <p:nvPr/>
        </p:nvCxnSpPr>
        <p:spPr>
          <a:xfrm rot="5400000" flipV="1">
            <a:off x="6515100" y="1295400"/>
            <a:ext cx="609600" cy="2133600"/>
          </a:xfrm>
          <a:prstGeom prst="bentConnector3">
            <a:avLst>
              <a:gd name="adj1" fmla="val -110681"/>
            </a:avLst>
          </a:prstGeom>
          <a:ln w="50800" cap="flat" cmpd="sng">
            <a:solidFill>
              <a:srgbClr val="008000"/>
            </a:solidFill>
            <a:prstDash val="solid"/>
            <a:miter/>
            <a:headEnd type="triangle" w="lg" len="lg"/>
            <a:tailEnd type="triangle" w="lg" len="lg"/>
          </a:ln>
        </p:spPr>
      </p:cxnSp>
      <p:grpSp>
        <p:nvGrpSpPr>
          <p:cNvPr id="205868" name="Group 42"/>
          <p:cNvGrpSpPr/>
          <p:nvPr/>
        </p:nvGrpSpPr>
        <p:grpSpPr>
          <a:xfrm>
            <a:off x="6372225" y="3487738"/>
            <a:ext cx="2085975" cy="1724025"/>
            <a:chOff x="0" y="0"/>
            <a:chExt cx="1314" cy="1086"/>
          </a:xfrm>
        </p:grpSpPr>
        <p:cxnSp>
          <p:nvCxnSpPr>
            <p:cNvPr id="205869" name="AutoShape 43"/>
            <p:cNvCxnSpPr>
              <a:stCxn id="205831" idx="5"/>
              <a:endCxn id="205832" idx="0"/>
            </p:cNvCxnSpPr>
            <p:nvPr/>
          </p:nvCxnSpPr>
          <p:spPr>
            <a:xfrm>
              <a:off x="0" y="0"/>
              <a:ext cx="1314" cy="1086"/>
            </a:xfrm>
            <a:prstGeom prst="straightConnector1">
              <a:avLst/>
            </a:prstGeom>
            <a:ln w="50800" cap="flat" cmpd="sng">
              <a:solidFill>
                <a:srgbClr val="008000"/>
              </a:solidFill>
              <a:prstDash val="solid"/>
              <a:miter/>
              <a:headEnd type="none" w="med" len="med"/>
              <a:tailEnd type="triangle" w="lg" len="lg"/>
            </a:ln>
          </p:spPr>
        </p:cxnSp>
        <p:sp>
          <p:nvSpPr>
            <p:cNvPr id="205870" name="Rectangle 44"/>
            <p:cNvSpPr/>
            <p:nvPr/>
          </p:nvSpPr>
          <p:spPr>
            <a:xfrm>
              <a:off x="738" y="315"/>
              <a:ext cx="468" cy="269"/>
            </a:xfrm>
            <a:prstGeom prst="rect">
              <a:avLst/>
            </a:prstGeom>
            <a:noFill/>
            <a:ln w="9525">
              <a:noFill/>
            </a:ln>
          </p:spPr>
          <p:txBody>
            <a:bodyPr wrap="none"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发票</a:t>
              </a:r>
              <a:endParaRPr lang="zh-CN" altLang="en-US" dirty="0">
                <a:latin typeface="Arial" panose="020B0604020202020204" pitchFamily="34" charset="0"/>
                <a:ea typeface="宋体" panose="02010600030101010101" pitchFamily="2" charset="-122"/>
              </a:endParaRPr>
            </a:p>
          </p:txBody>
        </p:sp>
      </p:gr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7874"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207875"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07876"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solidFill>
                  <a:srgbClr val="0000FF"/>
                </a:solidFill>
              </a:rPr>
              <a:t>2.</a:t>
            </a:r>
            <a:r>
              <a:rPr lang="zh-CN" altLang="en-US" dirty="0">
                <a:solidFill>
                  <a:srgbClr val="0000FF"/>
                </a:solidFill>
              </a:rPr>
              <a:t>画数据流图的</a:t>
            </a:r>
            <a:r>
              <a:rPr lang="zh-CN" altLang="en-US" dirty="0"/>
              <a:t>原则</a:t>
            </a:r>
            <a:endParaRPr lang="zh-CN" altLang="en-US" dirty="0"/>
          </a:p>
        </p:txBody>
      </p:sp>
      <p:sp>
        <p:nvSpPr>
          <p:cNvPr id="197636" name="Rectangle 3"/>
          <p:cNvSpPr>
            <a:spLocks noGrp="1"/>
          </p:cNvSpPr>
          <p:nvPr>
            <p:ph type="subTitle" idx="1"/>
          </p:nvPr>
        </p:nvSpPr>
        <p:spPr>
          <a:xfrm>
            <a:off x="468313" y="1371600"/>
            <a:ext cx="8229600" cy="4754563"/>
          </a:xfrm>
        </p:spPr>
        <p:txBody>
          <a:bodyPr vert="horz" wrap="square" lIns="91440" tIns="45720" rIns="91440" bIns="45720" anchor="t"/>
          <a:lstStyle/>
          <a:p>
            <a:pPr marL="742950" lvl="1" indent="-285750" algn="l" defTabSz="0" eaLnBrk="1" hangingPunct="1">
              <a:buSzPct val="75000"/>
              <a:buChar char="n"/>
            </a:pPr>
            <a:r>
              <a:rPr lang="en-US" altLang="zh-CN" dirty="0">
                <a:solidFill>
                  <a:srgbClr val="FF0000"/>
                </a:solidFill>
                <a:latin typeface="黑体" panose="02010609060101010101" pitchFamily="49" charset="-122"/>
                <a:ea typeface="+mn-ea"/>
                <a:sym typeface="黑体" panose="02010609060101010101" pitchFamily="49" charset="-122"/>
              </a:rPr>
              <a:t>⑴</a:t>
            </a:r>
            <a:r>
              <a:rPr lang="zh-CN" altLang="en-US" dirty="0">
                <a:solidFill>
                  <a:srgbClr val="FF0000"/>
                </a:solidFill>
                <a:latin typeface="+mn-lt"/>
                <a:ea typeface="+mn-ea"/>
                <a:sym typeface="Arial" panose="020B0604020202020204" pitchFamily="34" charset="0"/>
              </a:rPr>
              <a:t>父</a:t>
            </a:r>
            <a:r>
              <a:rPr lang="en-US" altLang="zh-CN" dirty="0">
                <a:solidFill>
                  <a:srgbClr val="FF0000"/>
                </a:solidFill>
                <a:latin typeface="+mn-lt"/>
                <a:ea typeface="+mn-ea"/>
                <a:sym typeface="Arial" panose="020B0604020202020204" pitchFamily="34" charset="0"/>
              </a:rPr>
              <a:t>/</a:t>
            </a:r>
            <a:r>
              <a:rPr lang="zh-CN" altLang="en-US" dirty="0">
                <a:solidFill>
                  <a:srgbClr val="FF0000"/>
                </a:solidFill>
                <a:latin typeface="+mn-lt"/>
                <a:ea typeface="+mn-ea"/>
                <a:sym typeface="Arial" panose="020B0604020202020204" pitchFamily="34" charset="0"/>
              </a:rPr>
              <a:t>子图平衡（</a:t>
            </a:r>
            <a:r>
              <a:rPr lang="en-US" altLang="zh-CN" dirty="0">
                <a:solidFill>
                  <a:srgbClr val="FF0000"/>
                </a:solidFill>
                <a:latin typeface="+mn-lt"/>
                <a:ea typeface="+mn-ea"/>
                <a:sym typeface="Arial" panose="020B0604020202020204" pitchFamily="34" charset="0"/>
              </a:rPr>
              <a:t>I/O</a:t>
            </a:r>
            <a:r>
              <a:rPr lang="zh-CN" altLang="en-US" dirty="0">
                <a:solidFill>
                  <a:srgbClr val="FF0000"/>
                </a:solidFill>
                <a:latin typeface="+mn-lt"/>
                <a:ea typeface="+mn-ea"/>
                <a:sym typeface="Arial" panose="020B0604020202020204" pitchFamily="34" charset="0"/>
              </a:rPr>
              <a:t>）</a:t>
            </a:r>
            <a:endParaRPr lang="zh-CN" altLang="en-US" dirty="0">
              <a:solidFill>
                <a:srgbClr val="FF0000"/>
              </a:solidFill>
              <a:latin typeface="+mn-lt"/>
              <a:ea typeface="+mn-ea"/>
              <a:sym typeface="Arial" panose="020B0604020202020204" pitchFamily="34" charset="0"/>
            </a:endParaRPr>
          </a:p>
          <a:p>
            <a:pPr marL="1143000" lvl="2" indent="-228600" algn="l" defTabSz="0" eaLnBrk="1" hangingPunct="1">
              <a:buSzPct val="75000"/>
              <a:buChar char="p"/>
            </a:pPr>
            <a:r>
              <a:rPr lang="zh-CN" altLang="en-US" dirty="0">
                <a:latin typeface="+mn-lt"/>
                <a:ea typeface="+mn-ea"/>
                <a:sym typeface="Arial" panose="020B0604020202020204" pitchFamily="34" charset="0"/>
              </a:rPr>
              <a:t>把一个处理分解为一系列处理时，分解前和分解后的</a:t>
            </a:r>
            <a:r>
              <a:rPr lang="zh-CN" altLang="en-US" dirty="0">
                <a:solidFill>
                  <a:srgbClr val="0000FF"/>
                </a:solidFill>
                <a:latin typeface="+mn-lt"/>
                <a:ea typeface="+mn-ea"/>
                <a:sym typeface="Arial" panose="020B0604020202020204" pitchFamily="34" charset="0"/>
              </a:rPr>
              <a:t>输入</a:t>
            </a:r>
            <a:r>
              <a:rPr lang="en-US" altLang="zh-CN" dirty="0">
                <a:solidFill>
                  <a:srgbClr val="0000FF"/>
                </a:solidFill>
                <a:latin typeface="+mn-lt"/>
                <a:ea typeface="+mn-ea"/>
                <a:sym typeface="Arial" panose="020B0604020202020204" pitchFamily="34" charset="0"/>
              </a:rPr>
              <a:t>/</a:t>
            </a:r>
            <a:r>
              <a:rPr lang="zh-CN" altLang="en-US" dirty="0">
                <a:solidFill>
                  <a:srgbClr val="0000FF"/>
                </a:solidFill>
                <a:latin typeface="+mn-lt"/>
                <a:ea typeface="+mn-ea"/>
                <a:sym typeface="Arial" panose="020B0604020202020204" pitchFamily="34" charset="0"/>
              </a:rPr>
              <a:t>输出数据流必须相同</a:t>
            </a:r>
            <a:r>
              <a:rPr lang="zh-CN" altLang="en-US" dirty="0">
                <a:latin typeface="+mn-lt"/>
                <a:ea typeface="+mn-ea"/>
                <a:sym typeface="Arial" panose="020B0604020202020204" pitchFamily="34" charset="0"/>
              </a:rPr>
              <a:t>。</a:t>
            </a:r>
            <a:endParaRPr lang="zh-CN" altLang="en-US" dirty="0">
              <a:solidFill>
                <a:srgbClr val="CC0000"/>
              </a:solidFill>
              <a:latin typeface="黑体" panose="02010609060101010101" pitchFamily="49" charset="-122"/>
              <a:ea typeface="+mn-ea"/>
              <a:sym typeface="黑体" panose="02010609060101010101" pitchFamily="49" charset="-122"/>
            </a:endParaRPr>
          </a:p>
          <a:p>
            <a:pPr marL="742950" lvl="1" indent="-285750" algn="l" defTabSz="0" eaLnBrk="1" hangingPunct="1">
              <a:buSzPct val="75000"/>
              <a:buChar char="n"/>
            </a:pPr>
            <a:r>
              <a:rPr lang="zh-CN" altLang="en-US" dirty="0">
                <a:solidFill>
                  <a:srgbClr val="0000FF"/>
                </a:solidFill>
                <a:latin typeface="黑体" panose="02010609060101010101" pitchFamily="49" charset="-122"/>
                <a:ea typeface="+mn-ea"/>
                <a:sym typeface="黑体" panose="02010609060101010101" pitchFamily="49" charset="-122"/>
              </a:rPr>
              <a:t>⑵</a:t>
            </a:r>
            <a:r>
              <a:rPr lang="zh-CN" altLang="en-US" dirty="0">
                <a:solidFill>
                  <a:srgbClr val="0000FF"/>
                </a:solidFill>
                <a:latin typeface="+mn-lt"/>
                <a:ea typeface="+mn-ea"/>
                <a:sym typeface="Arial" panose="020B0604020202020204" pitchFamily="34" charset="0"/>
              </a:rPr>
              <a:t>掌握分解的速度</a:t>
            </a:r>
            <a:endParaRPr lang="zh-CN" altLang="en-US" dirty="0">
              <a:solidFill>
                <a:srgbClr val="0000FF"/>
              </a:solidFill>
              <a:latin typeface="+mn-lt"/>
              <a:ea typeface="+mn-ea"/>
              <a:sym typeface="Arial" panose="020B0604020202020204" pitchFamily="34" charset="0"/>
            </a:endParaRPr>
          </a:p>
          <a:p>
            <a:pPr marL="1143000" lvl="2" indent="-228600" algn="l" defTabSz="0" eaLnBrk="1" hangingPunct="1">
              <a:buSzPct val="75000"/>
              <a:buChar char="p"/>
            </a:pPr>
            <a:r>
              <a:rPr lang="zh-CN" altLang="en-US" dirty="0">
                <a:latin typeface="+mn-lt"/>
                <a:ea typeface="+mn-ea"/>
                <a:sym typeface="Arial" panose="020B0604020202020204" pitchFamily="34" charset="0"/>
              </a:rPr>
              <a:t>一般一次引入</a:t>
            </a:r>
            <a:r>
              <a:rPr lang="en-US" altLang="zh-CN" dirty="0">
                <a:latin typeface="+mn-lt"/>
                <a:ea typeface="+mn-ea"/>
                <a:sym typeface="Arial" panose="020B0604020202020204" pitchFamily="34" charset="0"/>
              </a:rPr>
              <a:t>2~7</a:t>
            </a:r>
            <a:r>
              <a:rPr lang="zh-CN" altLang="en-US" dirty="0">
                <a:latin typeface="+mn-lt"/>
                <a:ea typeface="+mn-ea"/>
                <a:sym typeface="Arial" panose="020B0604020202020204" pitchFamily="34" charset="0"/>
              </a:rPr>
              <a:t>个加工处理</a:t>
            </a:r>
            <a:endParaRPr lang="zh-CN" altLang="en-US" dirty="0">
              <a:solidFill>
                <a:srgbClr val="CC0000"/>
              </a:solidFill>
              <a:latin typeface="黑体" panose="02010609060101010101" pitchFamily="49" charset="-122"/>
              <a:ea typeface="+mn-ea"/>
              <a:sym typeface="黑体" panose="02010609060101010101" pitchFamily="49" charset="-122"/>
            </a:endParaRPr>
          </a:p>
          <a:p>
            <a:pPr marL="742950" lvl="1" indent="-285750" algn="l" defTabSz="0" eaLnBrk="1" hangingPunct="1">
              <a:buSzPct val="75000"/>
              <a:buChar char="n"/>
            </a:pPr>
            <a:r>
              <a:rPr lang="zh-CN" altLang="en-US" dirty="0">
                <a:solidFill>
                  <a:srgbClr val="FF0000"/>
                </a:solidFill>
                <a:latin typeface="黑体" panose="02010609060101010101" pitchFamily="49" charset="-122"/>
                <a:ea typeface="+mn-ea"/>
                <a:sym typeface="黑体" panose="02010609060101010101" pitchFamily="49" charset="-122"/>
              </a:rPr>
              <a:t>⑶</a:t>
            </a:r>
            <a:r>
              <a:rPr lang="zh-CN" altLang="en-US" dirty="0">
                <a:solidFill>
                  <a:srgbClr val="FF0000"/>
                </a:solidFill>
                <a:latin typeface="+mn-lt"/>
                <a:ea typeface="+mn-ea"/>
                <a:sym typeface="Arial" panose="020B0604020202020204" pitchFamily="34" charset="0"/>
              </a:rPr>
              <a:t>区分全局文件和外部项</a:t>
            </a:r>
            <a:endParaRPr lang="zh-CN" altLang="en-US" dirty="0">
              <a:solidFill>
                <a:srgbClr val="FF0000"/>
              </a:solidFill>
              <a:latin typeface="黑体" panose="02010609060101010101" pitchFamily="49" charset="-122"/>
              <a:ea typeface="+mn-ea"/>
              <a:sym typeface="黑体" panose="02010609060101010101" pitchFamily="49" charset="-122"/>
            </a:endParaRPr>
          </a:p>
          <a:p>
            <a:pPr marL="742950" lvl="1" indent="-285750" algn="l" defTabSz="0" eaLnBrk="1" hangingPunct="1">
              <a:buSzPct val="75000"/>
              <a:buChar char="n"/>
            </a:pPr>
            <a:r>
              <a:rPr lang="zh-CN" altLang="en-US" dirty="0">
                <a:solidFill>
                  <a:srgbClr val="FF0000"/>
                </a:solidFill>
                <a:latin typeface="黑体" panose="02010609060101010101" pitchFamily="49" charset="-122"/>
                <a:ea typeface="+mn-ea"/>
                <a:sym typeface="黑体" panose="02010609060101010101" pitchFamily="49" charset="-122"/>
              </a:rPr>
              <a:t>⑷</a:t>
            </a:r>
            <a:r>
              <a:rPr lang="zh-CN" altLang="en-US" dirty="0">
                <a:solidFill>
                  <a:srgbClr val="FF0000"/>
                </a:solidFill>
                <a:latin typeface="+mn-lt"/>
                <a:ea typeface="+mn-ea"/>
                <a:sym typeface="Arial" panose="020B0604020202020204" pitchFamily="34" charset="0"/>
              </a:rPr>
              <a:t>加工框编号</a:t>
            </a:r>
            <a:endParaRPr lang="zh-CN" altLang="en-US" dirty="0">
              <a:solidFill>
                <a:srgbClr val="FF0000"/>
              </a:solidFill>
              <a:latin typeface="+mn-lt"/>
              <a:ea typeface="+mn-ea"/>
              <a:sym typeface="Arial" panose="020B0604020202020204" pitchFamily="34" charset="0"/>
            </a:endParaRPr>
          </a:p>
          <a:p>
            <a:pPr marL="1143000" lvl="2" indent="-228600" algn="l" defTabSz="0" eaLnBrk="1" hangingPunct="1">
              <a:buSzPct val="75000"/>
              <a:buChar char="p"/>
            </a:pPr>
            <a:r>
              <a:rPr lang="zh-CN" altLang="en-US" dirty="0">
                <a:latin typeface="+mn-lt"/>
                <a:ea typeface="+mn-ea"/>
                <a:sym typeface="Arial" panose="020B0604020202020204" pitchFamily="34" charset="0"/>
              </a:rPr>
              <a:t>便于引用和追踪</a:t>
            </a:r>
            <a:endParaRPr lang="zh-CN" altLang="en-US" dirty="0">
              <a:latin typeface="+mn-lt"/>
              <a:ea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97636">
                                            <p:txEl>
                                              <p:pRg st="0" end="0"/>
                                            </p:txEl>
                                          </p:spTgt>
                                        </p:tgtEl>
                                        <p:attrNameLst>
                                          <p:attrName>style.visibility</p:attrName>
                                        </p:attrNameLst>
                                      </p:cBhvr>
                                      <p:to>
                                        <p:strVal val="visible"/>
                                      </p:to>
                                    </p:set>
                                    <p:animEffect filter="strips(downRight)">
                                      <p:cBhvr>
                                        <p:cTn id="7" dur="500"/>
                                        <p:tgtEl>
                                          <p:spTgt spid="1976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97636">
                                            <p:txEl>
                                              <p:pRg st="1" end="1"/>
                                            </p:txEl>
                                          </p:spTgt>
                                        </p:tgtEl>
                                        <p:attrNameLst>
                                          <p:attrName>style.visibility</p:attrName>
                                        </p:attrNameLst>
                                      </p:cBhvr>
                                      <p:to>
                                        <p:strVal val="visible"/>
                                      </p:to>
                                    </p:set>
                                    <p:animEffect filter="strips(downRight)">
                                      <p:cBhvr>
                                        <p:cTn id="12" dur="500"/>
                                        <p:tgtEl>
                                          <p:spTgt spid="1976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97636">
                                            <p:txEl>
                                              <p:pRg st="2" end="2"/>
                                            </p:txEl>
                                          </p:spTgt>
                                        </p:tgtEl>
                                        <p:attrNameLst>
                                          <p:attrName>style.visibility</p:attrName>
                                        </p:attrNameLst>
                                      </p:cBhvr>
                                      <p:to>
                                        <p:strVal val="visible"/>
                                      </p:to>
                                    </p:set>
                                    <p:animEffect filter="strips(downRight)">
                                      <p:cBhvr>
                                        <p:cTn id="17" dur="500"/>
                                        <p:tgtEl>
                                          <p:spTgt spid="1976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97636">
                                            <p:txEl>
                                              <p:pRg st="3" end="3"/>
                                            </p:txEl>
                                          </p:spTgt>
                                        </p:tgtEl>
                                        <p:attrNameLst>
                                          <p:attrName>style.visibility</p:attrName>
                                        </p:attrNameLst>
                                      </p:cBhvr>
                                      <p:to>
                                        <p:strVal val="visible"/>
                                      </p:to>
                                    </p:set>
                                    <p:animEffect filter="strips(downRight)">
                                      <p:cBhvr>
                                        <p:cTn id="22" dur="500"/>
                                        <p:tgtEl>
                                          <p:spTgt spid="1976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97636">
                                            <p:txEl>
                                              <p:pRg st="4" end="4"/>
                                            </p:txEl>
                                          </p:spTgt>
                                        </p:tgtEl>
                                        <p:attrNameLst>
                                          <p:attrName>style.visibility</p:attrName>
                                        </p:attrNameLst>
                                      </p:cBhvr>
                                      <p:to>
                                        <p:strVal val="visible"/>
                                      </p:to>
                                    </p:set>
                                    <p:animEffect filter="strips(downRight)">
                                      <p:cBhvr>
                                        <p:cTn id="27" dur="500"/>
                                        <p:tgtEl>
                                          <p:spTgt spid="19763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97636">
                                            <p:txEl>
                                              <p:pRg st="5" end="5"/>
                                            </p:txEl>
                                          </p:spTgt>
                                        </p:tgtEl>
                                        <p:attrNameLst>
                                          <p:attrName>style.visibility</p:attrName>
                                        </p:attrNameLst>
                                      </p:cBhvr>
                                      <p:to>
                                        <p:strVal val="visible"/>
                                      </p:to>
                                    </p:set>
                                    <p:animEffect filter="strips(downRight)">
                                      <p:cBhvr>
                                        <p:cTn id="32" dur="500"/>
                                        <p:tgtEl>
                                          <p:spTgt spid="19763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97636">
                                            <p:txEl>
                                              <p:pRg st="6" end="6"/>
                                            </p:txEl>
                                          </p:spTgt>
                                        </p:tgtEl>
                                        <p:attrNameLst>
                                          <p:attrName>style.visibility</p:attrName>
                                        </p:attrNameLst>
                                      </p:cBhvr>
                                      <p:to>
                                        <p:strVal val="visible"/>
                                      </p:to>
                                    </p:set>
                                    <p:animEffect filter="strips(downRight)">
                                      <p:cBhvr>
                                        <p:cTn id="37" dur="500"/>
                                        <p:tgtEl>
                                          <p:spTgt spid="19763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8898"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08899" name="Rectangle 2"/>
          <p:cNvSpPr>
            <a:spLocks noGrp="1"/>
          </p:cNvSpPr>
          <p:nvPr>
            <p:ph type="ctrTitle"/>
          </p:nvPr>
        </p:nvSpPr>
        <p:spPr>
          <a:xfrm>
            <a:off x="2743200" y="88900"/>
            <a:ext cx="6019800" cy="765175"/>
          </a:xfrm>
        </p:spPr>
        <p:txBody>
          <a:bodyPr vert="horz" wrap="square" lIns="91440" tIns="45720" rIns="91440" bIns="45720" anchor="ctr"/>
          <a:lstStyle/>
          <a:p>
            <a:pPr eaLnBrk="1" hangingPunct="1">
              <a:buClrTx/>
              <a:buSzTx/>
              <a:buFontTx/>
            </a:pPr>
            <a:r>
              <a:rPr lang="zh-CN" altLang="en-US" sz="3400" dirty="0"/>
              <a:t>实例分析</a:t>
            </a:r>
            <a:r>
              <a:rPr lang="en-US" altLang="zh-CN" sz="3400" dirty="0"/>
              <a:t>——SafeHome</a:t>
            </a:r>
            <a:r>
              <a:rPr lang="en-US" altLang="zh-CN" sz="3400" dirty="0">
                <a:solidFill>
                  <a:srgbClr val="0000FF"/>
                </a:solidFill>
              </a:rPr>
              <a:t>[1/10]</a:t>
            </a:r>
            <a:endParaRPr lang="zh-CN" altLang="en-US" dirty="0"/>
          </a:p>
        </p:txBody>
      </p:sp>
      <p:sp>
        <p:nvSpPr>
          <p:cNvPr id="198660" name="Rectangle 3"/>
          <p:cNvSpPr>
            <a:spLocks noGrp="1"/>
          </p:cNvSpPr>
          <p:nvPr>
            <p:ph type="subTitle" idx="1"/>
          </p:nvPr>
        </p:nvSpPr>
        <p:spPr>
          <a:xfrm>
            <a:off x="457200" y="976313"/>
            <a:ext cx="8229600" cy="5805487"/>
          </a:xfrm>
        </p:spPr>
        <p:txBody>
          <a:bodyPr vert="horz" wrap="square" lIns="91440" tIns="45720" rIns="91440" bIns="45720" anchor="t"/>
          <a:lstStyle/>
          <a:p>
            <a:pPr marL="342900" indent="-342900" algn="l" defTabSz="0" eaLnBrk="1" hangingPunct="1">
              <a:buSzPct val="75000"/>
              <a:buChar char="p"/>
            </a:pPr>
            <a:r>
              <a:rPr lang="en-US" altLang="zh-CN" sz="2400" dirty="0">
                <a:solidFill>
                  <a:srgbClr val="CC0000"/>
                </a:solidFill>
                <a:latin typeface="+mn-lt"/>
                <a:ea typeface="+mn-ea"/>
                <a:cs typeface="+mn-cs"/>
                <a:sym typeface="Arial" panose="020B0604020202020204" pitchFamily="34" charset="0"/>
              </a:rPr>
              <a:t>【</a:t>
            </a:r>
            <a:r>
              <a:rPr lang="zh-CN" altLang="en-US" sz="2400" dirty="0">
                <a:solidFill>
                  <a:srgbClr val="CC0000"/>
                </a:solidFill>
                <a:latin typeface="+mn-lt"/>
                <a:ea typeface="+mn-ea"/>
                <a:cs typeface="+mn-cs"/>
                <a:sym typeface="Arial" panose="020B0604020202020204" pitchFamily="34" charset="0"/>
              </a:rPr>
              <a:t>问题描述</a:t>
            </a:r>
            <a:r>
              <a:rPr lang="en-US" altLang="zh-CN" sz="2400" dirty="0">
                <a:solidFill>
                  <a:srgbClr val="CC0000"/>
                </a:solidFill>
                <a:latin typeface="+mn-lt"/>
                <a:ea typeface="+mn-ea"/>
                <a:cs typeface="+mn-cs"/>
                <a:sym typeface="Arial" panose="020B0604020202020204" pitchFamily="34" charset="0"/>
              </a:rPr>
              <a:t>】</a:t>
            </a:r>
            <a:endParaRPr lang="zh-CN" altLang="en-US" sz="2400" dirty="0">
              <a:solidFill>
                <a:srgbClr val="CC0000"/>
              </a:solidFill>
              <a:latin typeface="+mn-lt"/>
              <a:ea typeface="+mn-ea"/>
              <a:cs typeface="+mn-cs"/>
              <a:sym typeface="Arial" panose="020B0604020202020204" pitchFamily="34" charset="0"/>
            </a:endParaRPr>
          </a:p>
          <a:p>
            <a:pPr marL="742950" lvl="1" indent="-285750" algn="l" defTabSz="0" eaLnBrk="1" hangingPunct="1">
              <a:buSzPct val="75000"/>
              <a:buChar char="n"/>
            </a:pPr>
            <a:r>
              <a:rPr lang="en-US" altLang="zh-CN" sz="2200" dirty="0">
                <a:latin typeface="+mn-lt"/>
                <a:ea typeface="+mn-ea"/>
                <a:sym typeface="Arial" panose="020B0604020202020204" pitchFamily="34" charset="0"/>
              </a:rPr>
              <a:t>SafeHome</a:t>
            </a:r>
            <a:r>
              <a:rPr lang="zh-CN" altLang="en-US" sz="2200" dirty="0">
                <a:latin typeface="+mn-lt"/>
                <a:ea typeface="+mn-ea"/>
                <a:sym typeface="Arial" panose="020B0604020202020204" pitchFamily="34" charset="0"/>
              </a:rPr>
              <a:t>软件使得房主能够在安装时配置安全系统、监控所有和安全系统连接的传感器以及通过包含在</a:t>
            </a:r>
            <a:r>
              <a:rPr lang="en-US" altLang="zh-CN" sz="2200" dirty="0">
                <a:latin typeface="+mn-lt"/>
                <a:ea typeface="+mn-ea"/>
                <a:sym typeface="Arial" panose="020B0604020202020204" pitchFamily="34" charset="0"/>
              </a:rPr>
              <a:t>SafeHome</a:t>
            </a:r>
            <a:r>
              <a:rPr lang="zh-CN" altLang="en-US" sz="2200" dirty="0">
                <a:latin typeface="+mn-lt"/>
                <a:ea typeface="+mn-ea"/>
                <a:sym typeface="Arial" panose="020B0604020202020204" pitchFamily="34" charset="0"/>
              </a:rPr>
              <a:t>控制面板（</a:t>
            </a:r>
            <a:r>
              <a:rPr lang="en-US" altLang="zh-CN" sz="2200" dirty="0">
                <a:latin typeface="+mn-lt"/>
                <a:ea typeface="+mn-ea"/>
                <a:sym typeface="Arial" panose="020B0604020202020204" pitchFamily="34" charset="0"/>
              </a:rPr>
              <a:t>control panel</a:t>
            </a:r>
            <a:r>
              <a:rPr lang="zh-CN" altLang="en-US" sz="2200" dirty="0">
                <a:latin typeface="+mn-lt"/>
                <a:ea typeface="+mn-ea"/>
                <a:sym typeface="Arial" panose="020B0604020202020204" pitchFamily="34" charset="0"/>
              </a:rPr>
              <a:t>）中的键盘和功能键与房主交互。</a:t>
            </a:r>
            <a:endParaRPr lang="zh-CN" altLang="en-US" sz="2200" dirty="0">
              <a:latin typeface="+mn-lt"/>
              <a:ea typeface="+mn-ea"/>
              <a:sym typeface="Arial" panose="020B0604020202020204" pitchFamily="34" charset="0"/>
            </a:endParaRPr>
          </a:p>
          <a:p>
            <a:pPr marL="742950" lvl="1" indent="-285750" algn="l" defTabSz="0" eaLnBrk="1" hangingPunct="1">
              <a:buSzPct val="75000"/>
              <a:buChar char="n"/>
            </a:pPr>
            <a:r>
              <a:rPr lang="zh-CN" altLang="en-US" sz="2200" dirty="0">
                <a:latin typeface="+mn-lt"/>
                <a:ea typeface="+mn-ea"/>
                <a:sym typeface="Arial" panose="020B0604020202020204" pitchFamily="34" charset="0"/>
              </a:rPr>
              <a:t>在安装过程中， </a:t>
            </a:r>
            <a:r>
              <a:rPr lang="en-US" altLang="zh-CN" sz="2200" dirty="0">
                <a:latin typeface="+mn-lt"/>
                <a:ea typeface="+mn-ea"/>
                <a:sym typeface="Arial" panose="020B0604020202020204" pitchFamily="34" charset="0"/>
              </a:rPr>
              <a:t>SafeHome</a:t>
            </a:r>
            <a:r>
              <a:rPr lang="zh-CN" altLang="en-US" sz="2200" dirty="0">
                <a:latin typeface="+mn-lt"/>
                <a:ea typeface="+mn-ea"/>
                <a:sym typeface="Arial" panose="020B0604020202020204" pitchFamily="34" charset="0"/>
              </a:rPr>
              <a:t>控制面板被用于“编程”和配置系统。每个传感器被赋予一个编号和类型。设置主人密码以启动和关闭系统。输入电话号码，当传感器事件发生时拨号。</a:t>
            </a:r>
            <a:endParaRPr lang="zh-CN" altLang="en-US" sz="2200" dirty="0">
              <a:latin typeface="+mn-lt"/>
              <a:ea typeface="+mn-ea"/>
              <a:sym typeface="Arial" panose="020B0604020202020204" pitchFamily="34" charset="0"/>
            </a:endParaRPr>
          </a:p>
          <a:p>
            <a:pPr marL="742950" lvl="1" indent="-285750" algn="l" defTabSz="0" eaLnBrk="1" hangingPunct="1">
              <a:buSzPct val="75000"/>
              <a:buChar char="n"/>
            </a:pPr>
            <a:r>
              <a:rPr lang="zh-CN" altLang="en-US" sz="2200" dirty="0">
                <a:latin typeface="+mn-lt"/>
                <a:ea typeface="+mn-ea"/>
                <a:sym typeface="Arial" panose="020B0604020202020204" pitchFamily="34" charset="0"/>
              </a:rPr>
              <a:t>当某传感器事件被识别出时，软件激活系统上的可发声警报，在一定的延迟时间（由房主在系统配置活动中指定）后，软件拨出电话号码，电话号码将每</a:t>
            </a:r>
            <a:r>
              <a:rPr lang="en-US" altLang="zh-CN" sz="2200" dirty="0">
                <a:latin typeface="+mn-lt"/>
                <a:ea typeface="+mn-ea"/>
                <a:sym typeface="Arial" panose="020B0604020202020204" pitchFamily="34" charset="0"/>
              </a:rPr>
              <a:t>20</a:t>
            </a:r>
            <a:r>
              <a:rPr lang="zh-CN" altLang="en-US" sz="2200" dirty="0">
                <a:latin typeface="+mn-lt"/>
                <a:ea typeface="+mn-ea"/>
                <a:sym typeface="Arial" panose="020B0604020202020204" pitchFamily="34" charset="0"/>
              </a:rPr>
              <a:t>秒重拨一次，直至电话接通，报告被检测到的事件的性质。</a:t>
            </a:r>
            <a:endParaRPr lang="zh-CN" altLang="en-US" sz="2200" dirty="0">
              <a:latin typeface="+mn-lt"/>
              <a:ea typeface="+mn-ea"/>
              <a:sym typeface="Arial" panose="020B0604020202020204" pitchFamily="34" charset="0"/>
            </a:endParaRPr>
          </a:p>
          <a:p>
            <a:pPr marL="742950" lvl="1" indent="-285750" algn="l" defTabSz="0" eaLnBrk="1" hangingPunct="1">
              <a:buSzPct val="75000"/>
              <a:buChar char="n"/>
            </a:pPr>
            <a:r>
              <a:rPr lang="zh-CN" altLang="en-US" sz="2200" dirty="0">
                <a:latin typeface="+mn-lt"/>
                <a:ea typeface="+mn-ea"/>
                <a:sym typeface="Arial" panose="020B0604020202020204" pitchFamily="34" charset="0"/>
              </a:rPr>
              <a:t>所有和</a:t>
            </a:r>
            <a:r>
              <a:rPr lang="en-US" altLang="zh-CN" sz="2200" dirty="0">
                <a:latin typeface="+mn-lt"/>
                <a:ea typeface="+mn-ea"/>
                <a:sym typeface="Arial" panose="020B0604020202020204" pitchFamily="34" charset="0"/>
              </a:rPr>
              <a:t>SafeHome</a:t>
            </a:r>
            <a:r>
              <a:rPr lang="zh-CN" altLang="en-US" sz="2200" dirty="0">
                <a:latin typeface="+mn-lt"/>
                <a:ea typeface="+mn-ea"/>
                <a:sym typeface="Arial" panose="020B0604020202020204" pitchFamily="34" charset="0"/>
              </a:rPr>
              <a:t>的交互由用户交互子系统管理，该子系统读入通过键盘和功能键提供的输入，在</a:t>
            </a:r>
            <a:r>
              <a:rPr lang="en-US" altLang="zh-CN" sz="2200" dirty="0">
                <a:latin typeface="+mn-lt"/>
                <a:ea typeface="+mn-ea"/>
                <a:sym typeface="Arial" panose="020B0604020202020204" pitchFamily="34" charset="0"/>
              </a:rPr>
              <a:t>LCD</a:t>
            </a:r>
            <a:r>
              <a:rPr lang="zh-CN" altLang="en-US" sz="2200" dirty="0">
                <a:latin typeface="+mn-lt"/>
                <a:ea typeface="+mn-ea"/>
                <a:sym typeface="Arial" panose="020B0604020202020204" pitchFamily="34" charset="0"/>
              </a:rPr>
              <a:t>显示屏上显示提示信息和系统状态。</a:t>
            </a:r>
            <a:endParaRPr lang="zh-CN" altLang="en-US" dirty="0">
              <a:latin typeface="+mn-lt"/>
              <a:ea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98660">
                                            <p:txEl>
                                              <p:pRg st="1" end="1"/>
                                            </p:txEl>
                                          </p:spTgt>
                                        </p:tgtEl>
                                        <p:attrNameLst>
                                          <p:attrName>style.visibility</p:attrName>
                                        </p:attrNameLst>
                                      </p:cBhvr>
                                      <p:to>
                                        <p:strVal val="visible"/>
                                      </p:to>
                                    </p:set>
                                    <p:animEffect filter="strips(downRight)">
                                      <p:cBhvr>
                                        <p:cTn id="7" dur="500"/>
                                        <p:tgtEl>
                                          <p:spTgt spid="19866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98660">
                                            <p:txEl>
                                              <p:pRg st="2" end="2"/>
                                            </p:txEl>
                                          </p:spTgt>
                                        </p:tgtEl>
                                        <p:attrNameLst>
                                          <p:attrName>style.visibility</p:attrName>
                                        </p:attrNameLst>
                                      </p:cBhvr>
                                      <p:to>
                                        <p:strVal val="visible"/>
                                      </p:to>
                                    </p:set>
                                    <p:animEffect filter="strips(downRight)">
                                      <p:cBhvr>
                                        <p:cTn id="12" dur="500"/>
                                        <p:tgtEl>
                                          <p:spTgt spid="19866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98660">
                                            <p:txEl>
                                              <p:pRg st="3" end="3"/>
                                            </p:txEl>
                                          </p:spTgt>
                                        </p:tgtEl>
                                        <p:attrNameLst>
                                          <p:attrName>style.visibility</p:attrName>
                                        </p:attrNameLst>
                                      </p:cBhvr>
                                      <p:to>
                                        <p:strVal val="visible"/>
                                      </p:to>
                                    </p:set>
                                    <p:animEffect filter="strips(downRight)">
                                      <p:cBhvr>
                                        <p:cTn id="17" dur="500"/>
                                        <p:tgtEl>
                                          <p:spTgt spid="19866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98660">
                                            <p:txEl>
                                              <p:pRg st="4" end="4"/>
                                            </p:txEl>
                                          </p:spTgt>
                                        </p:tgtEl>
                                        <p:attrNameLst>
                                          <p:attrName>style.visibility</p:attrName>
                                        </p:attrNameLst>
                                      </p:cBhvr>
                                      <p:to>
                                        <p:strVal val="visible"/>
                                      </p:to>
                                    </p:set>
                                    <p:animEffect filter="strips(downRight)">
                                      <p:cBhvr>
                                        <p:cTn id="22" dur="500"/>
                                        <p:tgtEl>
                                          <p:spTgt spid="19866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9922"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99683" name="Rectangle 3"/>
          <p:cNvSpPr>
            <a:spLocks noGrp="1"/>
          </p:cNvSpPr>
          <p:nvPr>
            <p:ph type="subTitle" idx="1"/>
          </p:nvPr>
        </p:nvSpPr>
        <p:spPr>
          <a:xfrm>
            <a:off x="381000" y="1371600"/>
            <a:ext cx="8458200" cy="3962400"/>
          </a:xfrm>
        </p:spPr>
        <p:txBody>
          <a:bodyPr vert="horz" wrap="square" lIns="91440" tIns="45720" rIns="91440" bIns="45720" anchor="t"/>
          <a:lstStyle/>
          <a:p>
            <a:pPr marL="742950" lvl="1" indent="-285750" algn="l" defTabSz="0" eaLnBrk="1" hangingPunct="1">
              <a:buSzPct val="75000"/>
              <a:buChar char="n"/>
            </a:pPr>
            <a:r>
              <a:rPr lang="zh-CN" altLang="en-US" dirty="0">
                <a:latin typeface="+mn-lt"/>
                <a:ea typeface="+mn-ea"/>
                <a:sym typeface="Arial" panose="020B0604020202020204" pitchFamily="34" charset="0"/>
              </a:rPr>
              <a:t>如何开始？</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zh-CN" altLang="en-US" dirty="0">
                <a:solidFill>
                  <a:schemeClr val="tx2"/>
                </a:solidFill>
                <a:latin typeface="+mn-lt"/>
                <a:ea typeface="+mn-ea"/>
                <a:sym typeface="Arial" panose="020B0604020202020204" pitchFamily="34" charset="0"/>
              </a:rPr>
              <a:t>一种简单而有效的方法是</a:t>
            </a:r>
            <a:r>
              <a:rPr lang="zh-CN" altLang="en-US" sz="2800" dirty="0">
                <a:solidFill>
                  <a:srgbClr val="CC0000"/>
                </a:solidFill>
                <a:latin typeface="+mn-lt"/>
                <a:ea typeface="+mn-ea"/>
                <a:sym typeface="Arial" panose="020B0604020202020204" pitchFamily="34" charset="0"/>
              </a:rPr>
              <a:t>语法扫描</a:t>
            </a:r>
            <a:endParaRPr lang="zh-CN" altLang="en-US" sz="2800" dirty="0">
              <a:solidFill>
                <a:schemeClr val="hlink"/>
              </a:solidFill>
              <a:latin typeface="+mn-lt"/>
              <a:ea typeface="+mn-ea"/>
              <a:sym typeface="Arial" panose="020B0604020202020204" pitchFamily="34" charset="0"/>
            </a:endParaRPr>
          </a:p>
          <a:p>
            <a:pPr marL="1143000" lvl="2" indent="-228600" algn="l" defTabSz="0" eaLnBrk="1" hangingPunct="1">
              <a:buSzPct val="75000"/>
              <a:buChar char="p"/>
            </a:pPr>
            <a:r>
              <a:rPr lang="en-US" altLang="zh-CN" dirty="0">
                <a:latin typeface="+mn-lt"/>
                <a:ea typeface="+mn-ea"/>
                <a:sym typeface="Arial" panose="020B0604020202020204" pitchFamily="34" charset="0"/>
              </a:rPr>
              <a:t>1</a:t>
            </a:r>
            <a:r>
              <a:rPr lang="zh-CN" altLang="en-US" dirty="0">
                <a:latin typeface="+mn-lt"/>
                <a:ea typeface="+mn-ea"/>
                <a:sym typeface="Arial" panose="020B0604020202020204" pitchFamily="34" charset="0"/>
              </a:rPr>
              <a:t>）隔离出问题描述中的</a:t>
            </a:r>
            <a:r>
              <a:rPr lang="zh-CN" altLang="en-US" dirty="0">
                <a:solidFill>
                  <a:srgbClr val="0000FF"/>
                </a:solidFill>
                <a:latin typeface="+mn-lt"/>
                <a:ea typeface="+mn-ea"/>
                <a:sym typeface="Arial" panose="020B0604020202020204" pitchFamily="34" charset="0"/>
              </a:rPr>
              <a:t>所有名词</a:t>
            </a:r>
            <a:r>
              <a:rPr lang="zh-CN" altLang="en-US" dirty="0">
                <a:latin typeface="+mn-lt"/>
                <a:ea typeface="+mn-ea"/>
                <a:sym typeface="Arial" panose="020B0604020202020204" pitchFamily="34" charset="0"/>
              </a:rPr>
              <a:t>（和名词短语） </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en-US" altLang="zh-CN" dirty="0">
                <a:latin typeface="+mn-lt"/>
                <a:ea typeface="+mn-ea"/>
                <a:sym typeface="Arial" panose="020B0604020202020204" pitchFamily="34" charset="0"/>
              </a:rPr>
              <a:t>2</a:t>
            </a:r>
            <a:r>
              <a:rPr lang="zh-CN" altLang="en-US" dirty="0">
                <a:latin typeface="+mn-lt"/>
                <a:ea typeface="+mn-ea"/>
                <a:sym typeface="Arial" panose="020B0604020202020204" pitchFamily="34" charset="0"/>
              </a:rPr>
              <a:t>）隔离出问题描述中的</a:t>
            </a:r>
            <a:r>
              <a:rPr lang="zh-CN" altLang="en-US" dirty="0">
                <a:solidFill>
                  <a:srgbClr val="0000FF"/>
                </a:solidFill>
                <a:latin typeface="+mn-lt"/>
                <a:ea typeface="+mn-ea"/>
                <a:sym typeface="Arial" panose="020B0604020202020204" pitchFamily="34" charset="0"/>
              </a:rPr>
              <a:t>所有动词</a:t>
            </a:r>
            <a:r>
              <a:rPr lang="zh-CN" altLang="en-US" dirty="0">
                <a:latin typeface="+mn-lt"/>
                <a:ea typeface="+mn-ea"/>
                <a:sym typeface="Arial" panose="020B0604020202020204" pitchFamily="34" charset="0"/>
              </a:rPr>
              <a:t>（和动词短语）</a:t>
            </a:r>
            <a:endParaRPr lang="zh-CN" altLang="en-US" dirty="0">
              <a:latin typeface="+mn-lt"/>
              <a:ea typeface="+mn-ea"/>
              <a:sym typeface="Arial" panose="020B0604020202020204" pitchFamily="34" charset="0"/>
            </a:endParaRPr>
          </a:p>
          <a:p>
            <a:pPr marL="742950" lvl="1" indent="-285750" algn="l" defTabSz="0" eaLnBrk="1" hangingPunct="1">
              <a:buSzPct val="75000"/>
              <a:buChar char="n"/>
            </a:pPr>
            <a:r>
              <a:rPr lang="zh-CN" altLang="en-US" dirty="0">
                <a:latin typeface="+mn-lt"/>
                <a:ea typeface="+mn-ea"/>
                <a:sym typeface="Arial" panose="020B0604020202020204" pitchFamily="34" charset="0"/>
              </a:rPr>
              <a:t>下面，我们重复处理一次叙述，对其中名词的第一次出现加圆圈，动词的第一次出现加方框</a:t>
            </a:r>
            <a:endParaRPr lang="zh-CN" altLang="en-US" dirty="0">
              <a:latin typeface="+mn-lt"/>
              <a:ea typeface="+mn-ea"/>
              <a:sym typeface="Arial" panose="020B0604020202020204" pitchFamily="34" charset="0"/>
            </a:endParaRPr>
          </a:p>
        </p:txBody>
      </p:sp>
      <p:sp>
        <p:nvSpPr>
          <p:cNvPr id="209924" name="Rectangle 4"/>
          <p:cNvSpPr/>
          <p:nvPr/>
        </p:nvSpPr>
        <p:spPr>
          <a:xfrm>
            <a:off x="2590800" y="88900"/>
            <a:ext cx="6553200" cy="765175"/>
          </a:xfrm>
          <a:prstGeom prst="rect">
            <a:avLst/>
          </a:prstGeom>
          <a:noFill/>
          <a:ln w="9525">
            <a:noFill/>
          </a:ln>
        </p:spPr>
        <p:txBody>
          <a:bodyPr anchor="ctr"/>
          <a:lstStyle/>
          <a:p>
            <a:pPr algn="ctr" eaLnBrk="0" hangingPunct="0"/>
            <a:r>
              <a:rPr lang="zh-CN" altLang="en-US" sz="3400" b="1" dirty="0">
                <a:solidFill>
                  <a:srgbClr val="CC0000"/>
                </a:solidFill>
                <a:latin typeface="Arial" panose="020B0604020202020204" pitchFamily="34" charset="0"/>
                <a:ea typeface="黑体" panose="02010609060101010101" pitchFamily="49" charset="-122"/>
              </a:rPr>
              <a:t>实例分析</a:t>
            </a:r>
            <a:r>
              <a:rPr lang="en-US" altLang="zh-CN" sz="3400" b="1" dirty="0">
                <a:solidFill>
                  <a:srgbClr val="CC0000"/>
                </a:solidFill>
                <a:latin typeface="Arial" panose="020B0604020202020204" pitchFamily="34" charset="0"/>
                <a:ea typeface="黑体" panose="02010609060101010101" pitchFamily="49" charset="-122"/>
              </a:rPr>
              <a:t>——SafeHome</a:t>
            </a:r>
            <a:r>
              <a:rPr lang="en-US" altLang="zh-CN" sz="3400" b="1" dirty="0">
                <a:solidFill>
                  <a:srgbClr val="0000FF"/>
                </a:solidFill>
                <a:latin typeface="Arial" panose="020B0604020202020204" pitchFamily="34" charset="0"/>
                <a:ea typeface="黑体" panose="02010609060101010101" pitchFamily="49" charset="-122"/>
              </a:rPr>
              <a:t>[3/10]</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99683">
                                            <p:txEl>
                                              <p:pRg st="0" end="0"/>
                                            </p:txEl>
                                          </p:spTgt>
                                        </p:tgtEl>
                                        <p:attrNameLst>
                                          <p:attrName>style.visibility</p:attrName>
                                        </p:attrNameLst>
                                      </p:cBhvr>
                                      <p:to>
                                        <p:strVal val="visible"/>
                                      </p:to>
                                    </p:set>
                                    <p:animEffect filter="box(in)">
                                      <p:cBhvr>
                                        <p:cTn id="7" dur="500"/>
                                        <p:tgtEl>
                                          <p:spTgt spid="199683">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99683">
                                            <p:txEl>
                                              <p:pRg st="1" end="1"/>
                                            </p:txEl>
                                          </p:spTgt>
                                        </p:tgtEl>
                                        <p:attrNameLst>
                                          <p:attrName>style.visibility</p:attrName>
                                        </p:attrNameLst>
                                      </p:cBhvr>
                                      <p:to>
                                        <p:strVal val="visible"/>
                                      </p:to>
                                    </p:set>
                                    <p:animEffect filter="box(in)">
                                      <p:cBhvr>
                                        <p:cTn id="10" dur="500"/>
                                        <p:tgtEl>
                                          <p:spTgt spid="199683">
                                            <p:txEl>
                                              <p:pRg st="1" end="1"/>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99683">
                                            <p:txEl>
                                              <p:pRg st="2" end="2"/>
                                            </p:txEl>
                                          </p:spTgt>
                                        </p:tgtEl>
                                        <p:attrNameLst>
                                          <p:attrName>style.visibility</p:attrName>
                                        </p:attrNameLst>
                                      </p:cBhvr>
                                      <p:to>
                                        <p:strVal val="visible"/>
                                      </p:to>
                                    </p:set>
                                    <p:animEffect filter="box(in)">
                                      <p:cBhvr>
                                        <p:cTn id="13" dur="500"/>
                                        <p:tgtEl>
                                          <p:spTgt spid="199683">
                                            <p:txEl>
                                              <p:pRg st="2" end="2"/>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99683">
                                            <p:txEl>
                                              <p:pRg st="3" end="3"/>
                                            </p:txEl>
                                          </p:spTgt>
                                        </p:tgtEl>
                                        <p:attrNameLst>
                                          <p:attrName>style.visibility</p:attrName>
                                        </p:attrNameLst>
                                      </p:cBhvr>
                                      <p:to>
                                        <p:strVal val="visible"/>
                                      </p:to>
                                    </p:set>
                                    <p:animEffect filter="box(in)">
                                      <p:cBhvr>
                                        <p:cTn id="16" dur="500"/>
                                        <p:tgtEl>
                                          <p:spTgt spid="199683">
                                            <p:txEl>
                                              <p:pRg st="3" end="3"/>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199683">
                                            <p:txEl>
                                              <p:pRg st="4" end="4"/>
                                            </p:txEl>
                                          </p:spTgt>
                                        </p:tgtEl>
                                        <p:attrNameLst>
                                          <p:attrName>style.visibility</p:attrName>
                                        </p:attrNameLst>
                                      </p:cBhvr>
                                      <p:to>
                                        <p:strVal val="visible"/>
                                      </p:to>
                                    </p:set>
                                    <p:animEffect filter="box(in)">
                                      <p:cBhvr>
                                        <p:cTn id="19" dur="500"/>
                                        <p:tgtEl>
                                          <p:spTgt spid="1996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3" grpId="0" bldLvl="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0946"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10947"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sz="3400" dirty="0"/>
              <a:t>实例分析</a:t>
            </a:r>
            <a:r>
              <a:rPr lang="en-US" altLang="zh-CN" sz="3400" dirty="0"/>
              <a:t>——</a:t>
            </a:r>
            <a:r>
              <a:rPr lang="en-US" altLang="zh-CN" sz="3000" dirty="0"/>
              <a:t>SafeHome</a:t>
            </a:r>
            <a:r>
              <a:rPr lang="en-US" altLang="zh-CN" sz="3000" dirty="0">
                <a:solidFill>
                  <a:srgbClr val="0000FF"/>
                </a:solidFill>
              </a:rPr>
              <a:t>[4/10]</a:t>
            </a:r>
            <a:endParaRPr lang="zh-CN" altLang="en-US" dirty="0"/>
          </a:p>
        </p:txBody>
      </p:sp>
      <p:sp>
        <p:nvSpPr>
          <p:cNvPr id="210948" name="Rectangle 3"/>
          <p:cNvSpPr>
            <a:spLocks noGrp="1"/>
          </p:cNvSpPr>
          <p:nvPr>
            <p:ph type="subTitle" idx="1"/>
          </p:nvPr>
        </p:nvSpPr>
        <p:spPr>
          <a:xfrm>
            <a:off x="457200" y="990600"/>
            <a:ext cx="8229600" cy="5805488"/>
          </a:xfrm>
        </p:spPr>
        <p:txBody>
          <a:bodyPr vert="horz" wrap="square" lIns="91440" tIns="45720" rIns="91440" bIns="45720" anchor="t"/>
          <a:lstStyle/>
          <a:p>
            <a:pPr marL="342900" indent="-342900" algn="l" defTabSz="0" eaLnBrk="1" hangingPunct="1">
              <a:buSzPct val="75000"/>
              <a:buChar char="p"/>
            </a:pPr>
            <a:r>
              <a:rPr lang="en-US" altLang="zh-CN" sz="2400" dirty="0">
                <a:solidFill>
                  <a:srgbClr val="CC0000"/>
                </a:solidFill>
                <a:latin typeface="+mn-lt"/>
                <a:ea typeface="+mn-ea"/>
                <a:cs typeface="+mn-cs"/>
                <a:sym typeface="Arial" panose="020B0604020202020204" pitchFamily="34" charset="0"/>
              </a:rPr>
              <a:t>【</a:t>
            </a:r>
            <a:r>
              <a:rPr lang="zh-CN" altLang="en-US" sz="2400" dirty="0">
                <a:solidFill>
                  <a:srgbClr val="CC0000"/>
                </a:solidFill>
                <a:latin typeface="+mn-lt"/>
                <a:ea typeface="+mn-ea"/>
                <a:cs typeface="+mn-cs"/>
                <a:sym typeface="Arial" panose="020B0604020202020204" pitchFamily="34" charset="0"/>
              </a:rPr>
              <a:t>问题描述</a:t>
            </a:r>
            <a:r>
              <a:rPr lang="en-US" altLang="zh-CN" sz="2400" dirty="0">
                <a:solidFill>
                  <a:srgbClr val="0000FF"/>
                </a:solidFill>
                <a:latin typeface="+mn-lt"/>
                <a:ea typeface="+mn-ea"/>
                <a:cs typeface="+mn-cs"/>
                <a:sym typeface="Arial" panose="020B0604020202020204" pitchFamily="34" charset="0"/>
              </a:rPr>
              <a:t>——</a:t>
            </a:r>
            <a:r>
              <a:rPr lang="zh-CN" altLang="en-US" sz="2400" dirty="0">
                <a:solidFill>
                  <a:srgbClr val="0000FF"/>
                </a:solidFill>
                <a:latin typeface="+mn-lt"/>
                <a:ea typeface="+mn-ea"/>
                <a:cs typeface="+mn-cs"/>
                <a:sym typeface="Arial" panose="020B0604020202020204" pitchFamily="34" charset="0"/>
              </a:rPr>
              <a:t>所有名词</a:t>
            </a:r>
            <a:r>
              <a:rPr lang="en-US" altLang="zh-CN" sz="2400" dirty="0">
                <a:solidFill>
                  <a:srgbClr val="CC0000"/>
                </a:solidFill>
                <a:latin typeface="+mn-lt"/>
                <a:ea typeface="+mn-ea"/>
                <a:cs typeface="+mn-cs"/>
                <a:sym typeface="Arial" panose="020B0604020202020204" pitchFamily="34" charset="0"/>
              </a:rPr>
              <a:t>】</a:t>
            </a:r>
            <a:endParaRPr lang="zh-CN" altLang="en-US" sz="2400" dirty="0">
              <a:solidFill>
                <a:srgbClr val="CC0000"/>
              </a:solidFill>
              <a:latin typeface="+mn-lt"/>
              <a:ea typeface="+mn-ea"/>
              <a:cs typeface="+mn-cs"/>
              <a:sym typeface="Arial" panose="020B0604020202020204" pitchFamily="34" charset="0"/>
            </a:endParaRPr>
          </a:p>
          <a:p>
            <a:pPr marL="742950" lvl="1" indent="-285750" algn="l" defTabSz="0" eaLnBrk="1" hangingPunct="1">
              <a:buSzPct val="75000"/>
              <a:buChar char="n"/>
            </a:pPr>
            <a:r>
              <a:rPr lang="en-US" altLang="zh-CN" sz="2200" dirty="0">
                <a:latin typeface="+mn-lt"/>
                <a:ea typeface="+mn-ea"/>
                <a:sym typeface="Arial" panose="020B0604020202020204" pitchFamily="34" charset="0"/>
              </a:rPr>
              <a:t>SafeHome</a:t>
            </a:r>
            <a:r>
              <a:rPr lang="zh-CN" altLang="en-US" sz="2200" dirty="0">
                <a:latin typeface="+mn-lt"/>
                <a:ea typeface="+mn-ea"/>
                <a:sym typeface="Arial" panose="020B0604020202020204" pitchFamily="34" charset="0"/>
              </a:rPr>
              <a:t>软件使得房主能够在安装时配置安全系统、监控所有和安全系统连接的传感器以及通过包含在</a:t>
            </a:r>
            <a:r>
              <a:rPr lang="en-US" altLang="zh-CN" sz="2200" dirty="0">
                <a:latin typeface="+mn-lt"/>
                <a:ea typeface="+mn-ea"/>
                <a:sym typeface="Arial" panose="020B0604020202020204" pitchFamily="34" charset="0"/>
              </a:rPr>
              <a:t>SafeHome</a:t>
            </a:r>
            <a:r>
              <a:rPr lang="zh-CN" altLang="en-US" sz="2200" dirty="0">
                <a:latin typeface="+mn-lt"/>
                <a:ea typeface="+mn-ea"/>
                <a:sym typeface="Arial" panose="020B0604020202020204" pitchFamily="34" charset="0"/>
              </a:rPr>
              <a:t>控制面板（</a:t>
            </a:r>
            <a:r>
              <a:rPr lang="en-US" altLang="zh-CN" sz="2200" dirty="0">
                <a:latin typeface="+mn-lt"/>
                <a:ea typeface="+mn-ea"/>
                <a:sym typeface="Arial" panose="020B0604020202020204" pitchFamily="34" charset="0"/>
              </a:rPr>
              <a:t>control panel</a:t>
            </a:r>
            <a:r>
              <a:rPr lang="zh-CN" altLang="en-US" sz="2200" dirty="0">
                <a:latin typeface="+mn-lt"/>
                <a:ea typeface="+mn-ea"/>
                <a:sym typeface="Arial" panose="020B0604020202020204" pitchFamily="34" charset="0"/>
              </a:rPr>
              <a:t>）中的键盘和功能键与房主交互。</a:t>
            </a:r>
            <a:endParaRPr lang="zh-CN" altLang="en-US" sz="2200" dirty="0">
              <a:latin typeface="+mn-lt"/>
              <a:ea typeface="+mn-ea"/>
              <a:sym typeface="Arial" panose="020B0604020202020204" pitchFamily="34" charset="0"/>
            </a:endParaRPr>
          </a:p>
          <a:p>
            <a:pPr marL="742950" lvl="1" indent="-285750" algn="l" defTabSz="0" eaLnBrk="1" hangingPunct="1">
              <a:buSzPct val="75000"/>
              <a:buChar char="n"/>
            </a:pPr>
            <a:r>
              <a:rPr lang="zh-CN" altLang="en-US" sz="2200" dirty="0">
                <a:latin typeface="+mn-lt"/>
                <a:ea typeface="+mn-ea"/>
                <a:sym typeface="Arial" panose="020B0604020202020204" pitchFamily="34" charset="0"/>
              </a:rPr>
              <a:t>在安装过程中， </a:t>
            </a:r>
            <a:r>
              <a:rPr lang="en-US" altLang="zh-CN" sz="2200" dirty="0">
                <a:latin typeface="+mn-lt"/>
                <a:ea typeface="+mn-ea"/>
                <a:sym typeface="Arial" panose="020B0604020202020204" pitchFamily="34" charset="0"/>
              </a:rPr>
              <a:t>SafeHome</a:t>
            </a:r>
            <a:r>
              <a:rPr lang="zh-CN" altLang="en-US" sz="2200" dirty="0">
                <a:latin typeface="+mn-lt"/>
                <a:ea typeface="+mn-ea"/>
                <a:sym typeface="Arial" panose="020B0604020202020204" pitchFamily="34" charset="0"/>
              </a:rPr>
              <a:t>控制面板被用于“编程”和配置系统。每个传感器被赋予一个编号和类型。设置主人密码以启动和关闭系统。输入电话号码，当传感器事件发生时拨号。</a:t>
            </a:r>
            <a:endParaRPr lang="zh-CN" altLang="en-US" sz="2200" dirty="0">
              <a:latin typeface="+mn-lt"/>
              <a:ea typeface="+mn-ea"/>
              <a:sym typeface="Arial" panose="020B0604020202020204" pitchFamily="34" charset="0"/>
            </a:endParaRPr>
          </a:p>
          <a:p>
            <a:pPr marL="742950" lvl="1" indent="-285750" algn="l" defTabSz="0" eaLnBrk="1" hangingPunct="1">
              <a:buSzPct val="75000"/>
              <a:buChar char="n"/>
            </a:pPr>
            <a:r>
              <a:rPr lang="zh-CN" altLang="en-US" sz="2200" dirty="0">
                <a:latin typeface="+mn-lt"/>
                <a:ea typeface="+mn-ea"/>
                <a:sym typeface="Arial" panose="020B0604020202020204" pitchFamily="34" charset="0"/>
              </a:rPr>
              <a:t>当某传感器事件被识别出时，软件激活系统上的可发声的警报，在一定的延迟时间（由房主在系统配置活动中指定）后，软件拨出电话号码，电话号码将每</a:t>
            </a:r>
            <a:r>
              <a:rPr lang="en-US" altLang="zh-CN" sz="2200" dirty="0">
                <a:latin typeface="+mn-lt"/>
                <a:ea typeface="+mn-ea"/>
                <a:sym typeface="Arial" panose="020B0604020202020204" pitchFamily="34" charset="0"/>
              </a:rPr>
              <a:t>20</a:t>
            </a:r>
            <a:r>
              <a:rPr lang="zh-CN" altLang="en-US" sz="2200" dirty="0">
                <a:latin typeface="+mn-lt"/>
                <a:ea typeface="+mn-ea"/>
                <a:sym typeface="Arial" panose="020B0604020202020204" pitchFamily="34" charset="0"/>
              </a:rPr>
              <a:t>秒重拨一次，直至电话接通，报告被检测到的事件的性质</a:t>
            </a:r>
            <a:endParaRPr lang="zh-CN" altLang="en-US" sz="2200" dirty="0">
              <a:latin typeface="+mn-lt"/>
              <a:ea typeface="+mn-ea"/>
              <a:sym typeface="Arial" panose="020B0604020202020204" pitchFamily="34" charset="0"/>
            </a:endParaRPr>
          </a:p>
          <a:p>
            <a:pPr marL="742950" lvl="1" indent="-285750" algn="l" defTabSz="0" eaLnBrk="1" hangingPunct="1">
              <a:buSzPct val="75000"/>
              <a:buChar char="n"/>
            </a:pPr>
            <a:r>
              <a:rPr lang="zh-CN" altLang="en-US" sz="2200" dirty="0">
                <a:latin typeface="+mn-lt"/>
                <a:ea typeface="+mn-ea"/>
                <a:sym typeface="Arial" panose="020B0604020202020204" pitchFamily="34" charset="0"/>
              </a:rPr>
              <a:t>所有和</a:t>
            </a:r>
            <a:r>
              <a:rPr lang="en-US" altLang="zh-CN" sz="2200" dirty="0">
                <a:latin typeface="+mn-lt"/>
                <a:ea typeface="+mn-ea"/>
                <a:sym typeface="Arial" panose="020B0604020202020204" pitchFamily="34" charset="0"/>
              </a:rPr>
              <a:t>SafeHome</a:t>
            </a:r>
            <a:r>
              <a:rPr lang="zh-CN" altLang="en-US" sz="2200" dirty="0">
                <a:latin typeface="+mn-lt"/>
                <a:ea typeface="+mn-ea"/>
                <a:sym typeface="Arial" panose="020B0604020202020204" pitchFamily="34" charset="0"/>
              </a:rPr>
              <a:t>的交互由用户交互子系统管理，该子系统读入通过键盘和功能键提供的输入，在</a:t>
            </a:r>
            <a:r>
              <a:rPr lang="en-US" altLang="zh-CN" sz="2200" dirty="0">
                <a:latin typeface="+mn-lt"/>
                <a:ea typeface="+mn-ea"/>
                <a:sym typeface="Arial" panose="020B0604020202020204" pitchFamily="34" charset="0"/>
              </a:rPr>
              <a:t>LCD</a:t>
            </a:r>
            <a:r>
              <a:rPr lang="zh-CN" altLang="en-US" sz="2200" dirty="0">
                <a:latin typeface="+mn-lt"/>
                <a:ea typeface="+mn-ea"/>
                <a:sym typeface="Arial" panose="020B0604020202020204" pitchFamily="34" charset="0"/>
              </a:rPr>
              <a:t>显示屏上显示提示信息和系统状态。</a:t>
            </a:r>
            <a:endParaRPr lang="zh-CN" altLang="en-US" dirty="0">
              <a:latin typeface="+mn-lt"/>
              <a:ea typeface="+mn-ea"/>
              <a:sym typeface="Arial" panose="020B0604020202020204" pitchFamily="34" charset="0"/>
            </a:endParaRPr>
          </a:p>
        </p:txBody>
      </p:sp>
      <p:sp>
        <p:nvSpPr>
          <p:cNvPr id="200709" name="Oval 4"/>
          <p:cNvSpPr/>
          <p:nvPr/>
        </p:nvSpPr>
        <p:spPr>
          <a:xfrm>
            <a:off x="1219200" y="1371600"/>
            <a:ext cx="19812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0710" name="Oval 5"/>
          <p:cNvSpPr/>
          <p:nvPr/>
        </p:nvSpPr>
        <p:spPr>
          <a:xfrm>
            <a:off x="3733800" y="1371600"/>
            <a:ext cx="7620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0711" name="Oval 6"/>
          <p:cNvSpPr/>
          <p:nvPr/>
        </p:nvSpPr>
        <p:spPr>
          <a:xfrm>
            <a:off x="6400800" y="1371600"/>
            <a:ext cx="16764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0712" name="Oval 7"/>
          <p:cNvSpPr/>
          <p:nvPr/>
        </p:nvSpPr>
        <p:spPr>
          <a:xfrm>
            <a:off x="4038600" y="1676400"/>
            <a:ext cx="9906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0713" name="Oval 8"/>
          <p:cNvSpPr/>
          <p:nvPr/>
        </p:nvSpPr>
        <p:spPr>
          <a:xfrm>
            <a:off x="1219200" y="2057400"/>
            <a:ext cx="32766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0714" name="Oval 9"/>
          <p:cNvSpPr/>
          <p:nvPr/>
        </p:nvSpPr>
        <p:spPr>
          <a:xfrm>
            <a:off x="4953000" y="2057400"/>
            <a:ext cx="8382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0715" name="Oval 10"/>
          <p:cNvSpPr/>
          <p:nvPr/>
        </p:nvSpPr>
        <p:spPr>
          <a:xfrm>
            <a:off x="5867400" y="2057400"/>
            <a:ext cx="8382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0716" name="Oval 11"/>
          <p:cNvSpPr/>
          <p:nvPr/>
        </p:nvSpPr>
        <p:spPr>
          <a:xfrm>
            <a:off x="5105400" y="2819400"/>
            <a:ext cx="16764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0717" name="Oval 12"/>
          <p:cNvSpPr/>
          <p:nvPr/>
        </p:nvSpPr>
        <p:spPr>
          <a:xfrm>
            <a:off x="7162800" y="2819400"/>
            <a:ext cx="16764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0718" name="Oval 13"/>
          <p:cNvSpPr/>
          <p:nvPr/>
        </p:nvSpPr>
        <p:spPr>
          <a:xfrm>
            <a:off x="4648200" y="3124200"/>
            <a:ext cx="11430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0719" name="Oval 14"/>
          <p:cNvSpPr/>
          <p:nvPr/>
        </p:nvSpPr>
        <p:spPr>
          <a:xfrm>
            <a:off x="6248400" y="3124200"/>
            <a:ext cx="15240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0720" name="Oval 15"/>
          <p:cNvSpPr/>
          <p:nvPr/>
        </p:nvSpPr>
        <p:spPr>
          <a:xfrm>
            <a:off x="990600" y="4191000"/>
            <a:ext cx="11430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0721" name="Oval 16"/>
          <p:cNvSpPr/>
          <p:nvPr/>
        </p:nvSpPr>
        <p:spPr>
          <a:xfrm>
            <a:off x="3124200" y="4191000"/>
            <a:ext cx="13716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0722" name="Oval 18"/>
          <p:cNvSpPr/>
          <p:nvPr/>
        </p:nvSpPr>
        <p:spPr>
          <a:xfrm>
            <a:off x="5029200" y="4876800"/>
            <a:ext cx="16002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0723" name="Oval 20"/>
          <p:cNvSpPr/>
          <p:nvPr/>
        </p:nvSpPr>
        <p:spPr>
          <a:xfrm>
            <a:off x="6019800" y="5562600"/>
            <a:ext cx="15240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0724" name="Oval 21"/>
          <p:cNvSpPr/>
          <p:nvPr/>
        </p:nvSpPr>
        <p:spPr>
          <a:xfrm>
            <a:off x="1143000" y="5943600"/>
            <a:ext cx="16002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0725" name="Oval 22"/>
          <p:cNvSpPr/>
          <p:nvPr/>
        </p:nvSpPr>
        <p:spPr>
          <a:xfrm>
            <a:off x="2514600" y="5943600"/>
            <a:ext cx="16002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0726" name="Oval 28"/>
          <p:cNvSpPr/>
          <p:nvPr/>
        </p:nvSpPr>
        <p:spPr>
          <a:xfrm>
            <a:off x="1524000" y="4876800"/>
            <a:ext cx="609600" cy="4572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0727" name="Oval 29"/>
          <p:cNvSpPr/>
          <p:nvPr/>
        </p:nvSpPr>
        <p:spPr>
          <a:xfrm>
            <a:off x="4648200" y="5257800"/>
            <a:ext cx="19050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00709"/>
                                        </p:tgtEl>
                                        <p:attrNameLst>
                                          <p:attrName>style.visibility</p:attrName>
                                        </p:attrNameLst>
                                      </p:cBhvr>
                                      <p:to>
                                        <p:strVal val="visible"/>
                                      </p:to>
                                    </p:set>
                                    <p:animEffect filter="wedge">
                                      <p:cBhvr>
                                        <p:cTn id="7" dur="500"/>
                                        <p:tgtEl>
                                          <p:spTgt spid="200709"/>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200710"/>
                                        </p:tgtEl>
                                        <p:attrNameLst>
                                          <p:attrName>style.visibility</p:attrName>
                                        </p:attrNameLst>
                                      </p:cBhvr>
                                      <p:to>
                                        <p:strVal val="visible"/>
                                      </p:to>
                                    </p:set>
                                    <p:animEffect filter="wedge">
                                      <p:cBhvr>
                                        <p:cTn id="12" dur="500"/>
                                        <p:tgtEl>
                                          <p:spTgt spid="200710"/>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200711"/>
                                        </p:tgtEl>
                                        <p:attrNameLst>
                                          <p:attrName>style.visibility</p:attrName>
                                        </p:attrNameLst>
                                      </p:cBhvr>
                                      <p:to>
                                        <p:strVal val="visible"/>
                                      </p:to>
                                    </p:set>
                                    <p:animEffect filter="wedge">
                                      <p:cBhvr>
                                        <p:cTn id="17" dur="500"/>
                                        <p:tgtEl>
                                          <p:spTgt spid="200711"/>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grpId="0" nodeType="clickEffect">
                                  <p:stCondLst>
                                    <p:cond delay="0"/>
                                  </p:stCondLst>
                                  <p:childTnLst>
                                    <p:set>
                                      <p:cBhvr>
                                        <p:cTn id="21" dur="1" fill="hold">
                                          <p:stCondLst>
                                            <p:cond delay="0"/>
                                          </p:stCondLst>
                                        </p:cTn>
                                        <p:tgtEl>
                                          <p:spTgt spid="200712"/>
                                        </p:tgtEl>
                                        <p:attrNameLst>
                                          <p:attrName>style.visibility</p:attrName>
                                        </p:attrNameLst>
                                      </p:cBhvr>
                                      <p:to>
                                        <p:strVal val="visible"/>
                                      </p:to>
                                    </p:set>
                                    <p:animEffect filter="wedge">
                                      <p:cBhvr>
                                        <p:cTn id="22" dur="500"/>
                                        <p:tgtEl>
                                          <p:spTgt spid="200712"/>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grpId="0" nodeType="clickEffect">
                                  <p:stCondLst>
                                    <p:cond delay="0"/>
                                  </p:stCondLst>
                                  <p:childTnLst>
                                    <p:set>
                                      <p:cBhvr>
                                        <p:cTn id="26" dur="1" fill="hold">
                                          <p:stCondLst>
                                            <p:cond delay="0"/>
                                          </p:stCondLst>
                                        </p:cTn>
                                        <p:tgtEl>
                                          <p:spTgt spid="200713"/>
                                        </p:tgtEl>
                                        <p:attrNameLst>
                                          <p:attrName>style.visibility</p:attrName>
                                        </p:attrNameLst>
                                      </p:cBhvr>
                                      <p:to>
                                        <p:strVal val="visible"/>
                                      </p:to>
                                    </p:set>
                                    <p:animEffect filter="wedge">
                                      <p:cBhvr>
                                        <p:cTn id="27" dur="500"/>
                                        <p:tgtEl>
                                          <p:spTgt spid="200713"/>
                                        </p:tgtEl>
                                      </p:cBhvr>
                                    </p:animEffect>
                                  </p:childTnLst>
                                </p:cTn>
                              </p:par>
                            </p:childTnLst>
                          </p:cTn>
                        </p:par>
                      </p:childTnLst>
                    </p:cTn>
                  </p:par>
                  <p:par>
                    <p:cTn id="28" fill="hold">
                      <p:stCondLst>
                        <p:cond delay="indefinite"/>
                      </p:stCondLst>
                      <p:childTnLst>
                        <p:par>
                          <p:cTn id="29" fill="hold">
                            <p:stCondLst>
                              <p:cond delay="0"/>
                            </p:stCondLst>
                            <p:childTnLst>
                              <p:par>
                                <p:cTn id="30" presetID="20" presetClass="entr" presetSubtype="0" fill="hold" grpId="0" nodeType="clickEffect">
                                  <p:stCondLst>
                                    <p:cond delay="0"/>
                                  </p:stCondLst>
                                  <p:childTnLst>
                                    <p:set>
                                      <p:cBhvr>
                                        <p:cTn id="31" dur="1" fill="hold">
                                          <p:stCondLst>
                                            <p:cond delay="0"/>
                                          </p:stCondLst>
                                        </p:cTn>
                                        <p:tgtEl>
                                          <p:spTgt spid="200714"/>
                                        </p:tgtEl>
                                        <p:attrNameLst>
                                          <p:attrName>style.visibility</p:attrName>
                                        </p:attrNameLst>
                                      </p:cBhvr>
                                      <p:to>
                                        <p:strVal val="visible"/>
                                      </p:to>
                                    </p:set>
                                    <p:animEffect filter="wedge">
                                      <p:cBhvr>
                                        <p:cTn id="32" dur="500"/>
                                        <p:tgtEl>
                                          <p:spTgt spid="200714"/>
                                        </p:tgtEl>
                                      </p:cBhvr>
                                    </p:animEffect>
                                  </p:childTnLst>
                                </p:cTn>
                              </p:par>
                            </p:childTnLst>
                          </p:cTn>
                        </p:par>
                      </p:childTnLst>
                    </p:cTn>
                  </p:par>
                  <p:par>
                    <p:cTn id="33" fill="hold">
                      <p:stCondLst>
                        <p:cond delay="indefinite"/>
                      </p:stCondLst>
                      <p:childTnLst>
                        <p:par>
                          <p:cTn id="34" fill="hold">
                            <p:stCondLst>
                              <p:cond delay="0"/>
                            </p:stCondLst>
                            <p:childTnLst>
                              <p:par>
                                <p:cTn id="35" presetID="20" presetClass="entr" presetSubtype="0" fill="hold" grpId="0" nodeType="clickEffect">
                                  <p:stCondLst>
                                    <p:cond delay="0"/>
                                  </p:stCondLst>
                                  <p:childTnLst>
                                    <p:set>
                                      <p:cBhvr>
                                        <p:cTn id="36" dur="1" fill="hold">
                                          <p:stCondLst>
                                            <p:cond delay="0"/>
                                          </p:stCondLst>
                                        </p:cTn>
                                        <p:tgtEl>
                                          <p:spTgt spid="200715"/>
                                        </p:tgtEl>
                                        <p:attrNameLst>
                                          <p:attrName>style.visibility</p:attrName>
                                        </p:attrNameLst>
                                      </p:cBhvr>
                                      <p:to>
                                        <p:strVal val="visible"/>
                                      </p:to>
                                    </p:set>
                                    <p:animEffect filter="wedge">
                                      <p:cBhvr>
                                        <p:cTn id="37" dur="500"/>
                                        <p:tgtEl>
                                          <p:spTgt spid="200715"/>
                                        </p:tgtEl>
                                      </p:cBhvr>
                                    </p:animEffect>
                                  </p:childTnLst>
                                </p:cTn>
                              </p:par>
                            </p:childTnLst>
                          </p:cTn>
                        </p:par>
                      </p:childTnLst>
                    </p:cTn>
                  </p:par>
                  <p:par>
                    <p:cTn id="38" fill="hold">
                      <p:stCondLst>
                        <p:cond delay="indefinite"/>
                      </p:stCondLst>
                      <p:childTnLst>
                        <p:par>
                          <p:cTn id="39" fill="hold">
                            <p:stCondLst>
                              <p:cond delay="0"/>
                            </p:stCondLst>
                            <p:childTnLst>
                              <p:par>
                                <p:cTn id="40" presetID="20" presetClass="entr" presetSubtype="0" fill="hold" grpId="0" nodeType="clickEffect">
                                  <p:stCondLst>
                                    <p:cond delay="0"/>
                                  </p:stCondLst>
                                  <p:childTnLst>
                                    <p:set>
                                      <p:cBhvr>
                                        <p:cTn id="41" dur="1" fill="hold">
                                          <p:stCondLst>
                                            <p:cond delay="0"/>
                                          </p:stCondLst>
                                        </p:cTn>
                                        <p:tgtEl>
                                          <p:spTgt spid="200716"/>
                                        </p:tgtEl>
                                        <p:attrNameLst>
                                          <p:attrName>style.visibility</p:attrName>
                                        </p:attrNameLst>
                                      </p:cBhvr>
                                      <p:to>
                                        <p:strVal val="visible"/>
                                      </p:to>
                                    </p:set>
                                    <p:animEffect filter="wedge">
                                      <p:cBhvr>
                                        <p:cTn id="42" dur="500"/>
                                        <p:tgtEl>
                                          <p:spTgt spid="200716"/>
                                        </p:tgtEl>
                                      </p:cBhvr>
                                    </p:animEffect>
                                  </p:childTnLst>
                                </p:cTn>
                              </p:par>
                            </p:childTnLst>
                          </p:cTn>
                        </p:par>
                      </p:childTnLst>
                    </p:cTn>
                  </p:par>
                  <p:par>
                    <p:cTn id="43" fill="hold">
                      <p:stCondLst>
                        <p:cond delay="indefinite"/>
                      </p:stCondLst>
                      <p:childTnLst>
                        <p:par>
                          <p:cTn id="44" fill="hold">
                            <p:stCondLst>
                              <p:cond delay="0"/>
                            </p:stCondLst>
                            <p:childTnLst>
                              <p:par>
                                <p:cTn id="45" presetID="20" presetClass="entr" presetSubtype="0" fill="hold" grpId="0" nodeType="clickEffect">
                                  <p:stCondLst>
                                    <p:cond delay="0"/>
                                  </p:stCondLst>
                                  <p:childTnLst>
                                    <p:set>
                                      <p:cBhvr>
                                        <p:cTn id="46" dur="1" fill="hold">
                                          <p:stCondLst>
                                            <p:cond delay="0"/>
                                          </p:stCondLst>
                                        </p:cTn>
                                        <p:tgtEl>
                                          <p:spTgt spid="200717"/>
                                        </p:tgtEl>
                                        <p:attrNameLst>
                                          <p:attrName>style.visibility</p:attrName>
                                        </p:attrNameLst>
                                      </p:cBhvr>
                                      <p:to>
                                        <p:strVal val="visible"/>
                                      </p:to>
                                    </p:set>
                                    <p:animEffect filter="wedge">
                                      <p:cBhvr>
                                        <p:cTn id="47" dur="500"/>
                                        <p:tgtEl>
                                          <p:spTgt spid="200717"/>
                                        </p:tgtEl>
                                      </p:cBhvr>
                                    </p:animEffect>
                                  </p:childTnLst>
                                </p:cTn>
                              </p:par>
                            </p:childTnLst>
                          </p:cTn>
                        </p:par>
                      </p:childTnLst>
                    </p:cTn>
                  </p:par>
                  <p:par>
                    <p:cTn id="48" fill="hold">
                      <p:stCondLst>
                        <p:cond delay="indefinite"/>
                      </p:stCondLst>
                      <p:childTnLst>
                        <p:par>
                          <p:cTn id="49" fill="hold">
                            <p:stCondLst>
                              <p:cond delay="0"/>
                            </p:stCondLst>
                            <p:childTnLst>
                              <p:par>
                                <p:cTn id="50" presetID="20" presetClass="entr" presetSubtype="0" fill="hold" grpId="0" nodeType="clickEffect">
                                  <p:stCondLst>
                                    <p:cond delay="0"/>
                                  </p:stCondLst>
                                  <p:childTnLst>
                                    <p:set>
                                      <p:cBhvr>
                                        <p:cTn id="51" dur="1" fill="hold">
                                          <p:stCondLst>
                                            <p:cond delay="0"/>
                                          </p:stCondLst>
                                        </p:cTn>
                                        <p:tgtEl>
                                          <p:spTgt spid="200718"/>
                                        </p:tgtEl>
                                        <p:attrNameLst>
                                          <p:attrName>style.visibility</p:attrName>
                                        </p:attrNameLst>
                                      </p:cBhvr>
                                      <p:to>
                                        <p:strVal val="visible"/>
                                      </p:to>
                                    </p:set>
                                    <p:animEffect filter="wedge">
                                      <p:cBhvr>
                                        <p:cTn id="52" dur="500"/>
                                        <p:tgtEl>
                                          <p:spTgt spid="200718"/>
                                        </p:tgtEl>
                                      </p:cBhvr>
                                    </p:animEffect>
                                  </p:childTnLst>
                                </p:cTn>
                              </p:par>
                            </p:childTnLst>
                          </p:cTn>
                        </p:par>
                      </p:childTnLst>
                    </p:cTn>
                  </p:par>
                  <p:par>
                    <p:cTn id="53" fill="hold">
                      <p:stCondLst>
                        <p:cond delay="indefinite"/>
                      </p:stCondLst>
                      <p:childTnLst>
                        <p:par>
                          <p:cTn id="54" fill="hold">
                            <p:stCondLst>
                              <p:cond delay="0"/>
                            </p:stCondLst>
                            <p:childTnLst>
                              <p:par>
                                <p:cTn id="55" presetID="20" presetClass="entr" presetSubtype="0" fill="hold" grpId="0" nodeType="clickEffect">
                                  <p:stCondLst>
                                    <p:cond delay="0"/>
                                  </p:stCondLst>
                                  <p:childTnLst>
                                    <p:set>
                                      <p:cBhvr>
                                        <p:cTn id="56" dur="1" fill="hold">
                                          <p:stCondLst>
                                            <p:cond delay="0"/>
                                          </p:stCondLst>
                                        </p:cTn>
                                        <p:tgtEl>
                                          <p:spTgt spid="200719"/>
                                        </p:tgtEl>
                                        <p:attrNameLst>
                                          <p:attrName>style.visibility</p:attrName>
                                        </p:attrNameLst>
                                      </p:cBhvr>
                                      <p:to>
                                        <p:strVal val="visible"/>
                                      </p:to>
                                    </p:set>
                                    <p:animEffect filter="wedge">
                                      <p:cBhvr>
                                        <p:cTn id="57" dur="500"/>
                                        <p:tgtEl>
                                          <p:spTgt spid="200719"/>
                                        </p:tgtEl>
                                      </p:cBhvr>
                                    </p:animEffect>
                                  </p:childTnLst>
                                </p:cTn>
                              </p:par>
                            </p:childTnLst>
                          </p:cTn>
                        </p:par>
                      </p:childTnLst>
                    </p:cTn>
                  </p:par>
                  <p:par>
                    <p:cTn id="58" fill="hold">
                      <p:stCondLst>
                        <p:cond delay="indefinite"/>
                      </p:stCondLst>
                      <p:childTnLst>
                        <p:par>
                          <p:cTn id="59" fill="hold">
                            <p:stCondLst>
                              <p:cond delay="0"/>
                            </p:stCondLst>
                            <p:childTnLst>
                              <p:par>
                                <p:cTn id="60" presetID="20" presetClass="entr" presetSubtype="0" fill="hold" grpId="0" nodeType="clickEffect">
                                  <p:stCondLst>
                                    <p:cond delay="0"/>
                                  </p:stCondLst>
                                  <p:childTnLst>
                                    <p:set>
                                      <p:cBhvr>
                                        <p:cTn id="61" dur="1" fill="hold">
                                          <p:stCondLst>
                                            <p:cond delay="0"/>
                                          </p:stCondLst>
                                        </p:cTn>
                                        <p:tgtEl>
                                          <p:spTgt spid="200720"/>
                                        </p:tgtEl>
                                        <p:attrNameLst>
                                          <p:attrName>style.visibility</p:attrName>
                                        </p:attrNameLst>
                                      </p:cBhvr>
                                      <p:to>
                                        <p:strVal val="visible"/>
                                      </p:to>
                                    </p:set>
                                    <p:animEffect filter="wedge">
                                      <p:cBhvr>
                                        <p:cTn id="62" dur="500"/>
                                        <p:tgtEl>
                                          <p:spTgt spid="200720"/>
                                        </p:tgtEl>
                                      </p:cBhvr>
                                    </p:animEffect>
                                  </p:childTnLst>
                                </p:cTn>
                              </p:par>
                            </p:childTnLst>
                          </p:cTn>
                        </p:par>
                      </p:childTnLst>
                    </p:cTn>
                  </p:par>
                  <p:par>
                    <p:cTn id="63" fill="hold">
                      <p:stCondLst>
                        <p:cond delay="indefinite"/>
                      </p:stCondLst>
                      <p:childTnLst>
                        <p:par>
                          <p:cTn id="64" fill="hold">
                            <p:stCondLst>
                              <p:cond delay="0"/>
                            </p:stCondLst>
                            <p:childTnLst>
                              <p:par>
                                <p:cTn id="65" presetID="20" presetClass="entr" presetSubtype="0" fill="hold" grpId="0" nodeType="clickEffect">
                                  <p:stCondLst>
                                    <p:cond delay="0"/>
                                  </p:stCondLst>
                                  <p:childTnLst>
                                    <p:set>
                                      <p:cBhvr>
                                        <p:cTn id="66" dur="1" fill="hold">
                                          <p:stCondLst>
                                            <p:cond delay="0"/>
                                          </p:stCondLst>
                                        </p:cTn>
                                        <p:tgtEl>
                                          <p:spTgt spid="200721"/>
                                        </p:tgtEl>
                                        <p:attrNameLst>
                                          <p:attrName>style.visibility</p:attrName>
                                        </p:attrNameLst>
                                      </p:cBhvr>
                                      <p:to>
                                        <p:strVal val="visible"/>
                                      </p:to>
                                    </p:set>
                                    <p:animEffect filter="wedge">
                                      <p:cBhvr>
                                        <p:cTn id="67" dur="500"/>
                                        <p:tgtEl>
                                          <p:spTgt spid="200721"/>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200726"/>
                                        </p:tgtEl>
                                        <p:attrNameLst>
                                          <p:attrName>style.visibility</p:attrName>
                                        </p:attrNameLst>
                                      </p:cBhvr>
                                      <p:to>
                                        <p:strVal val="visible"/>
                                      </p:to>
                                    </p:set>
                                    <p:anim calcmode="lin" valueType="num">
                                      <p:cBhvr>
                                        <p:cTn id="72" dur="500" fill="hold"/>
                                        <p:tgtEl>
                                          <p:spTgt spid="200726"/>
                                        </p:tgtEl>
                                        <p:attrNameLst>
                                          <p:attrName>ppt_x</p:attrName>
                                        </p:attrNameLst>
                                      </p:cBhvr>
                                      <p:tavLst>
                                        <p:tav tm="0">
                                          <p:val>
                                            <p:strVal val="#ppt_x"/>
                                          </p:val>
                                        </p:tav>
                                        <p:tav tm="100000">
                                          <p:val>
                                            <p:strVal val="#ppt_x"/>
                                          </p:val>
                                        </p:tav>
                                      </p:tavLst>
                                    </p:anim>
                                    <p:anim calcmode="lin" valueType="num">
                                      <p:cBhvr>
                                        <p:cTn id="73" dur="500" fill="hold"/>
                                        <p:tgtEl>
                                          <p:spTgt spid="200726"/>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0" presetClass="entr" presetSubtype="0" fill="hold" grpId="0" nodeType="clickEffect">
                                  <p:stCondLst>
                                    <p:cond delay="0"/>
                                  </p:stCondLst>
                                  <p:childTnLst>
                                    <p:set>
                                      <p:cBhvr>
                                        <p:cTn id="77" dur="1" fill="hold">
                                          <p:stCondLst>
                                            <p:cond delay="0"/>
                                          </p:stCondLst>
                                        </p:cTn>
                                        <p:tgtEl>
                                          <p:spTgt spid="200722"/>
                                        </p:tgtEl>
                                        <p:attrNameLst>
                                          <p:attrName>style.visibility</p:attrName>
                                        </p:attrNameLst>
                                      </p:cBhvr>
                                      <p:to>
                                        <p:strVal val="visible"/>
                                      </p:to>
                                    </p:set>
                                    <p:animEffect filter="wedge">
                                      <p:cBhvr>
                                        <p:cTn id="78" dur="500"/>
                                        <p:tgtEl>
                                          <p:spTgt spid="200722"/>
                                        </p:tgtEl>
                                      </p:cBhvr>
                                    </p:animEffect>
                                  </p:childTnLst>
                                </p:cTn>
                              </p:par>
                            </p:childTnLst>
                          </p:cTn>
                        </p:par>
                      </p:childTnLst>
                    </p:cTn>
                  </p:par>
                  <p:par>
                    <p:cTn id="79" fill="hold">
                      <p:stCondLst>
                        <p:cond delay="indefinite"/>
                      </p:stCondLst>
                      <p:childTnLst>
                        <p:par>
                          <p:cTn id="80" fill="hold">
                            <p:stCondLst>
                              <p:cond delay="0"/>
                            </p:stCondLst>
                            <p:childTnLst>
                              <p:par>
                                <p:cTn id="81" presetID="20" presetClass="entr" presetSubtype="0" fill="hold" grpId="0" nodeType="clickEffect">
                                  <p:stCondLst>
                                    <p:cond delay="0"/>
                                  </p:stCondLst>
                                  <p:childTnLst>
                                    <p:set>
                                      <p:cBhvr>
                                        <p:cTn id="82" dur="1" fill="hold">
                                          <p:stCondLst>
                                            <p:cond delay="0"/>
                                          </p:stCondLst>
                                        </p:cTn>
                                        <p:tgtEl>
                                          <p:spTgt spid="200727"/>
                                        </p:tgtEl>
                                        <p:attrNameLst>
                                          <p:attrName>style.visibility</p:attrName>
                                        </p:attrNameLst>
                                      </p:cBhvr>
                                      <p:to>
                                        <p:strVal val="visible"/>
                                      </p:to>
                                    </p:set>
                                    <p:animEffect filter="wedge">
                                      <p:cBhvr>
                                        <p:cTn id="83" dur="500"/>
                                        <p:tgtEl>
                                          <p:spTgt spid="200727"/>
                                        </p:tgtEl>
                                      </p:cBhvr>
                                    </p:animEffect>
                                  </p:childTnLst>
                                </p:cTn>
                              </p:par>
                            </p:childTnLst>
                          </p:cTn>
                        </p:par>
                      </p:childTnLst>
                    </p:cTn>
                  </p:par>
                  <p:par>
                    <p:cTn id="84" fill="hold">
                      <p:stCondLst>
                        <p:cond delay="indefinite"/>
                      </p:stCondLst>
                      <p:childTnLst>
                        <p:par>
                          <p:cTn id="85" fill="hold">
                            <p:stCondLst>
                              <p:cond delay="0"/>
                            </p:stCondLst>
                            <p:childTnLst>
                              <p:par>
                                <p:cTn id="86" presetID="20" presetClass="entr" presetSubtype="0" fill="hold" grpId="0" nodeType="clickEffect">
                                  <p:stCondLst>
                                    <p:cond delay="0"/>
                                  </p:stCondLst>
                                  <p:childTnLst>
                                    <p:set>
                                      <p:cBhvr>
                                        <p:cTn id="87" dur="1" fill="hold">
                                          <p:stCondLst>
                                            <p:cond delay="0"/>
                                          </p:stCondLst>
                                        </p:cTn>
                                        <p:tgtEl>
                                          <p:spTgt spid="200723"/>
                                        </p:tgtEl>
                                        <p:attrNameLst>
                                          <p:attrName>style.visibility</p:attrName>
                                        </p:attrNameLst>
                                      </p:cBhvr>
                                      <p:to>
                                        <p:strVal val="visible"/>
                                      </p:to>
                                    </p:set>
                                    <p:animEffect filter="wedge">
                                      <p:cBhvr>
                                        <p:cTn id="88" dur="500"/>
                                        <p:tgtEl>
                                          <p:spTgt spid="200723"/>
                                        </p:tgtEl>
                                      </p:cBhvr>
                                    </p:animEffect>
                                  </p:childTnLst>
                                </p:cTn>
                              </p:par>
                            </p:childTnLst>
                          </p:cTn>
                        </p:par>
                      </p:childTnLst>
                    </p:cTn>
                  </p:par>
                  <p:par>
                    <p:cTn id="89" fill="hold">
                      <p:stCondLst>
                        <p:cond delay="indefinite"/>
                      </p:stCondLst>
                      <p:childTnLst>
                        <p:par>
                          <p:cTn id="90" fill="hold">
                            <p:stCondLst>
                              <p:cond delay="0"/>
                            </p:stCondLst>
                            <p:childTnLst>
                              <p:par>
                                <p:cTn id="91" presetID="20" presetClass="entr" presetSubtype="0" fill="hold" grpId="0" nodeType="clickEffect">
                                  <p:stCondLst>
                                    <p:cond delay="0"/>
                                  </p:stCondLst>
                                  <p:childTnLst>
                                    <p:set>
                                      <p:cBhvr>
                                        <p:cTn id="92" dur="1" fill="hold">
                                          <p:stCondLst>
                                            <p:cond delay="0"/>
                                          </p:stCondLst>
                                        </p:cTn>
                                        <p:tgtEl>
                                          <p:spTgt spid="200724"/>
                                        </p:tgtEl>
                                        <p:attrNameLst>
                                          <p:attrName>style.visibility</p:attrName>
                                        </p:attrNameLst>
                                      </p:cBhvr>
                                      <p:to>
                                        <p:strVal val="visible"/>
                                      </p:to>
                                    </p:set>
                                    <p:animEffect filter="wedge">
                                      <p:cBhvr>
                                        <p:cTn id="93" dur="500"/>
                                        <p:tgtEl>
                                          <p:spTgt spid="200724"/>
                                        </p:tgtEl>
                                      </p:cBhvr>
                                    </p:animEffect>
                                  </p:childTnLst>
                                </p:cTn>
                              </p:par>
                            </p:childTnLst>
                          </p:cTn>
                        </p:par>
                      </p:childTnLst>
                    </p:cTn>
                  </p:par>
                  <p:par>
                    <p:cTn id="94" fill="hold">
                      <p:stCondLst>
                        <p:cond delay="indefinite"/>
                      </p:stCondLst>
                      <p:childTnLst>
                        <p:par>
                          <p:cTn id="95" fill="hold">
                            <p:stCondLst>
                              <p:cond delay="0"/>
                            </p:stCondLst>
                            <p:childTnLst>
                              <p:par>
                                <p:cTn id="96" presetID="20" presetClass="entr" presetSubtype="0" fill="hold" grpId="0" nodeType="clickEffect">
                                  <p:stCondLst>
                                    <p:cond delay="0"/>
                                  </p:stCondLst>
                                  <p:childTnLst>
                                    <p:set>
                                      <p:cBhvr>
                                        <p:cTn id="97" dur="1" fill="hold">
                                          <p:stCondLst>
                                            <p:cond delay="0"/>
                                          </p:stCondLst>
                                        </p:cTn>
                                        <p:tgtEl>
                                          <p:spTgt spid="200725"/>
                                        </p:tgtEl>
                                        <p:attrNameLst>
                                          <p:attrName>style.visibility</p:attrName>
                                        </p:attrNameLst>
                                      </p:cBhvr>
                                      <p:to>
                                        <p:strVal val="visible"/>
                                      </p:to>
                                    </p:set>
                                    <p:animEffect filter="wedge">
                                      <p:cBhvr>
                                        <p:cTn id="98" dur="500"/>
                                        <p:tgtEl>
                                          <p:spTgt spid="200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9" grpId="0" bldLvl="0" animBg="1"/>
      <p:bldP spid="200710" grpId="0" bldLvl="0" animBg="1"/>
      <p:bldP spid="200711" grpId="0" bldLvl="0" animBg="1"/>
      <p:bldP spid="200712" grpId="0" bldLvl="0" animBg="1"/>
      <p:bldP spid="200713" grpId="0" bldLvl="0" animBg="1"/>
      <p:bldP spid="200714" grpId="0" bldLvl="0" animBg="1"/>
      <p:bldP spid="200715" grpId="0" bldLvl="0" animBg="1"/>
      <p:bldP spid="200716" grpId="0" bldLvl="0" animBg="1"/>
      <p:bldP spid="200717" grpId="0" bldLvl="0" animBg="1"/>
      <p:bldP spid="200718" grpId="0" bldLvl="0" animBg="1"/>
      <p:bldP spid="200719" grpId="0" bldLvl="0" animBg="1"/>
      <p:bldP spid="200720" grpId="0" bldLvl="0" animBg="1"/>
      <p:bldP spid="200721" grpId="0" bldLvl="0" animBg="1"/>
      <p:bldP spid="200722" grpId="0" bldLvl="0" animBg="1"/>
      <p:bldP spid="200723" grpId="0" bldLvl="0" animBg="1"/>
      <p:bldP spid="200724" grpId="0" bldLvl="0" animBg="1"/>
      <p:bldP spid="200725" grpId="0" bldLvl="0" animBg="1"/>
      <p:bldP spid="200726" grpId="0" bldLvl="0" animBg="1"/>
      <p:bldP spid="200727" grpId="0" bldLvl="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1970"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11971"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sz="3400" dirty="0"/>
              <a:t>实例分析</a:t>
            </a:r>
            <a:r>
              <a:rPr lang="en-US" altLang="zh-CN" sz="3400" dirty="0"/>
              <a:t>——</a:t>
            </a:r>
            <a:r>
              <a:rPr lang="en-US" altLang="zh-CN" sz="3000" dirty="0"/>
              <a:t>SafeHome</a:t>
            </a:r>
            <a:r>
              <a:rPr lang="en-US" altLang="zh-CN" sz="3000" dirty="0">
                <a:solidFill>
                  <a:srgbClr val="0000FF"/>
                </a:solidFill>
              </a:rPr>
              <a:t>[5/10]</a:t>
            </a:r>
            <a:endParaRPr lang="zh-CN" altLang="en-US" dirty="0"/>
          </a:p>
        </p:txBody>
      </p:sp>
      <p:sp>
        <p:nvSpPr>
          <p:cNvPr id="201732" name="Rectangle 3"/>
          <p:cNvSpPr>
            <a:spLocks noGrp="1"/>
          </p:cNvSpPr>
          <p:nvPr>
            <p:ph type="subTitle" idx="1"/>
          </p:nvPr>
        </p:nvSpPr>
        <p:spPr>
          <a:xfrm>
            <a:off x="457200" y="990600"/>
            <a:ext cx="8229600" cy="5805488"/>
          </a:xfrm>
        </p:spPr>
        <p:txBody>
          <a:bodyPr vert="horz" wrap="square" lIns="91440" tIns="45720" rIns="91440" bIns="45720" anchor="t"/>
          <a:lstStyle/>
          <a:p>
            <a:pPr marL="342900" indent="-342900" algn="l" defTabSz="0" eaLnBrk="1" hangingPunct="1">
              <a:buSzPct val="75000"/>
              <a:buChar char="p"/>
            </a:pPr>
            <a:r>
              <a:rPr lang="en-US" altLang="zh-CN" sz="2400" dirty="0">
                <a:solidFill>
                  <a:srgbClr val="CC0000"/>
                </a:solidFill>
                <a:latin typeface="+mn-lt"/>
                <a:ea typeface="+mn-ea"/>
                <a:cs typeface="+mn-cs"/>
                <a:sym typeface="Arial" panose="020B0604020202020204" pitchFamily="34" charset="0"/>
              </a:rPr>
              <a:t>【</a:t>
            </a:r>
            <a:r>
              <a:rPr lang="zh-CN" altLang="en-US" sz="2400" dirty="0">
                <a:solidFill>
                  <a:srgbClr val="CC0000"/>
                </a:solidFill>
                <a:latin typeface="+mn-lt"/>
                <a:ea typeface="+mn-ea"/>
                <a:cs typeface="+mn-cs"/>
                <a:sym typeface="Arial" panose="020B0604020202020204" pitchFamily="34" charset="0"/>
              </a:rPr>
              <a:t>问题描述</a:t>
            </a:r>
            <a:r>
              <a:rPr lang="en-US" altLang="zh-CN" sz="2400" dirty="0">
                <a:solidFill>
                  <a:srgbClr val="0000FF"/>
                </a:solidFill>
                <a:latin typeface="+mn-lt"/>
                <a:ea typeface="+mn-ea"/>
                <a:cs typeface="+mn-cs"/>
                <a:sym typeface="Arial" panose="020B0604020202020204" pitchFamily="34" charset="0"/>
              </a:rPr>
              <a:t>——</a:t>
            </a:r>
            <a:r>
              <a:rPr lang="zh-CN" altLang="en-US" sz="2400" dirty="0">
                <a:solidFill>
                  <a:srgbClr val="0000FF"/>
                </a:solidFill>
                <a:latin typeface="+mn-lt"/>
                <a:ea typeface="+mn-ea"/>
                <a:cs typeface="+mn-cs"/>
                <a:sym typeface="Arial" panose="020B0604020202020204" pitchFamily="34" charset="0"/>
              </a:rPr>
              <a:t>所有动词</a:t>
            </a:r>
            <a:r>
              <a:rPr lang="en-US" altLang="zh-CN" sz="2400" dirty="0">
                <a:solidFill>
                  <a:srgbClr val="CC0000"/>
                </a:solidFill>
                <a:latin typeface="+mn-lt"/>
                <a:ea typeface="+mn-ea"/>
                <a:cs typeface="+mn-cs"/>
                <a:sym typeface="Arial" panose="020B0604020202020204" pitchFamily="34" charset="0"/>
              </a:rPr>
              <a:t>】</a:t>
            </a:r>
            <a:endParaRPr lang="zh-CN" altLang="en-US" sz="2400" dirty="0">
              <a:solidFill>
                <a:srgbClr val="CC0000"/>
              </a:solidFill>
              <a:latin typeface="+mn-lt"/>
              <a:ea typeface="+mn-ea"/>
              <a:cs typeface="+mn-cs"/>
              <a:sym typeface="Arial" panose="020B0604020202020204" pitchFamily="34" charset="0"/>
            </a:endParaRPr>
          </a:p>
          <a:p>
            <a:pPr marL="742950" lvl="1" indent="-285750" algn="l" defTabSz="0" eaLnBrk="1" hangingPunct="1">
              <a:buSzPct val="75000"/>
              <a:buChar char="n"/>
            </a:pPr>
            <a:r>
              <a:rPr lang="en-US" altLang="zh-CN" sz="2200" dirty="0">
                <a:latin typeface="+mn-lt"/>
                <a:ea typeface="+mn-ea"/>
                <a:sym typeface="Arial" panose="020B0604020202020204" pitchFamily="34" charset="0"/>
              </a:rPr>
              <a:t>SafeHome</a:t>
            </a:r>
            <a:r>
              <a:rPr lang="zh-CN" altLang="en-US" sz="2200" dirty="0">
                <a:latin typeface="+mn-lt"/>
                <a:ea typeface="+mn-ea"/>
                <a:sym typeface="Arial" panose="020B0604020202020204" pitchFamily="34" charset="0"/>
              </a:rPr>
              <a:t>软件使得房主能够在安装时配置安全系统、监控所有和安全系统连接的传感器以及通过包含在</a:t>
            </a:r>
            <a:r>
              <a:rPr lang="en-US" altLang="zh-CN" sz="2200" dirty="0">
                <a:latin typeface="+mn-lt"/>
                <a:ea typeface="+mn-ea"/>
                <a:sym typeface="Arial" panose="020B0604020202020204" pitchFamily="34" charset="0"/>
              </a:rPr>
              <a:t>SafeHome</a:t>
            </a:r>
            <a:r>
              <a:rPr lang="zh-CN" altLang="en-US" sz="2200" dirty="0">
                <a:latin typeface="+mn-lt"/>
                <a:ea typeface="+mn-ea"/>
                <a:sym typeface="Arial" panose="020B0604020202020204" pitchFamily="34" charset="0"/>
              </a:rPr>
              <a:t>控制面板（</a:t>
            </a:r>
            <a:r>
              <a:rPr lang="en-US" altLang="zh-CN" sz="2200" dirty="0">
                <a:latin typeface="+mn-lt"/>
                <a:ea typeface="+mn-ea"/>
                <a:sym typeface="Arial" panose="020B0604020202020204" pitchFamily="34" charset="0"/>
              </a:rPr>
              <a:t>control panel</a:t>
            </a:r>
            <a:r>
              <a:rPr lang="zh-CN" altLang="en-US" sz="2200" dirty="0">
                <a:latin typeface="+mn-lt"/>
                <a:ea typeface="+mn-ea"/>
                <a:sym typeface="Arial" panose="020B0604020202020204" pitchFamily="34" charset="0"/>
              </a:rPr>
              <a:t>）中的键盘和功能键与房主交互。</a:t>
            </a:r>
            <a:endParaRPr lang="zh-CN" altLang="en-US" sz="2200" dirty="0">
              <a:latin typeface="+mn-lt"/>
              <a:ea typeface="+mn-ea"/>
              <a:sym typeface="Arial" panose="020B0604020202020204" pitchFamily="34" charset="0"/>
            </a:endParaRPr>
          </a:p>
          <a:p>
            <a:pPr marL="742950" lvl="1" indent="-285750" algn="l" defTabSz="0" eaLnBrk="1" hangingPunct="1">
              <a:buSzPct val="75000"/>
              <a:buChar char="n"/>
            </a:pPr>
            <a:r>
              <a:rPr lang="zh-CN" altLang="en-US" sz="2200" dirty="0">
                <a:latin typeface="+mn-lt"/>
                <a:ea typeface="+mn-ea"/>
                <a:sym typeface="Arial" panose="020B0604020202020204" pitchFamily="34" charset="0"/>
              </a:rPr>
              <a:t>在安装过程中， </a:t>
            </a:r>
            <a:r>
              <a:rPr lang="en-US" altLang="zh-CN" sz="2200" dirty="0">
                <a:latin typeface="+mn-lt"/>
                <a:ea typeface="+mn-ea"/>
                <a:sym typeface="Arial" panose="020B0604020202020204" pitchFamily="34" charset="0"/>
              </a:rPr>
              <a:t>SafeHome</a:t>
            </a:r>
            <a:r>
              <a:rPr lang="zh-CN" altLang="en-US" sz="2200" dirty="0">
                <a:latin typeface="+mn-lt"/>
                <a:ea typeface="+mn-ea"/>
                <a:sym typeface="Arial" panose="020B0604020202020204" pitchFamily="34" charset="0"/>
              </a:rPr>
              <a:t>控制面板被用于“编程”和配置系统。每个传感器被赋予一个编号和类型。设置主人密码以启动和关闭系统。输入电话号码，当传感器事件发生时拨号。</a:t>
            </a:r>
            <a:endParaRPr lang="zh-CN" altLang="en-US" sz="2200" dirty="0">
              <a:latin typeface="+mn-lt"/>
              <a:ea typeface="+mn-ea"/>
              <a:sym typeface="Arial" panose="020B0604020202020204" pitchFamily="34" charset="0"/>
            </a:endParaRPr>
          </a:p>
          <a:p>
            <a:pPr marL="742950" lvl="1" indent="-285750" algn="l" defTabSz="0" eaLnBrk="1" hangingPunct="1">
              <a:buSzPct val="75000"/>
              <a:buChar char="n"/>
            </a:pPr>
            <a:r>
              <a:rPr lang="zh-CN" altLang="en-US" sz="2200" dirty="0">
                <a:latin typeface="+mn-lt"/>
                <a:ea typeface="+mn-ea"/>
                <a:sym typeface="Arial" panose="020B0604020202020204" pitchFamily="34" charset="0"/>
              </a:rPr>
              <a:t>当某传感器事件被识别出时，软件激活系统上的可发声警报，在一定的延迟时间（由房主在系统配置活动中指定）后，软件拨出电话号码，电话号码将每</a:t>
            </a:r>
            <a:r>
              <a:rPr lang="en-US" altLang="zh-CN" sz="2200" dirty="0">
                <a:latin typeface="+mn-lt"/>
                <a:ea typeface="+mn-ea"/>
                <a:sym typeface="Arial" panose="020B0604020202020204" pitchFamily="34" charset="0"/>
              </a:rPr>
              <a:t>20</a:t>
            </a:r>
            <a:r>
              <a:rPr lang="zh-CN" altLang="en-US" sz="2200" dirty="0">
                <a:latin typeface="+mn-lt"/>
                <a:ea typeface="+mn-ea"/>
                <a:sym typeface="Arial" panose="020B0604020202020204" pitchFamily="34" charset="0"/>
              </a:rPr>
              <a:t>秒重拨一次，直至电话接通，报告被检测到的事件的性质。</a:t>
            </a:r>
            <a:endParaRPr lang="zh-CN" altLang="en-US" sz="2200" dirty="0">
              <a:latin typeface="+mn-lt"/>
              <a:ea typeface="+mn-ea"/>
              <a:sym typeface="Arial" panose="020B0604020202020204" pitchFamily="34" charset="0"/>
            </a:endParaRPr>
          </a:p>
          <a:p>
            <a:pPr marL="742950" lvl="1" indent="-285750" algn="l" defTabSz="0" eaLnBrk="1" hangingPunct="1">
              <a:buSzPct val="75000"/>
              <a:buChar char="n"/>
            </a:pPr>
            <a:r>
              <a:rPr lang="zh-CN" altLang="en-US" sz="2200" dirty="0">
                <a:latin typeface="+mn-lt"/>
                <a:ea typeface="+mn-ea"/>
                <a:sym typeface="Arial" panose="020B0604020202020204" pitchFamily="34" charset="0"/>
              </a:rPr>
              <a:t>所有和</a:t>
            </a:r>
            <a:r>
              <a:rPr lang="en-US" altLang="zh-CN" sz="2200" dirty="0">
                <a:latin typeface="+mn-lt"/>
                <a:ea typeface="+mn-ea"/>
                <a:sym typeface="Arial" panose="020B0604020202020204" pitchFamily="34" charset="0"/>
              </a:rPr>
              <a:t>SafeHome</a:t>
            </a:r>
            <a:r>
              <a:rPr lang="zh-CN" altLang="en-US" sz="2200" dirty="0">
                <a:latin typeface="+mn-lt"/>
                <a:ea typeface="+mn-ea"/>
                <a:sym typeface="Arial" panose="020B0604020202020204" pitchFamily="34" charset="0"/>
              </a:rPr>
              <a:t>的交互由用户交互子系统管理，该子系统读入通过键盘和功能键提供的输入，在</a:t>
            </a:r>
            <a:r>
              <a:rPr lang="en-US" altLang="zh-CN" sz="2200" dirty="0">
                <a:latin typeface="+mn-lt"/>
                <a:ea typeface="+mn-ea"/>
                <a:sym typeface="Arial" panose="020B0604020202020204" pitchFamily="34" charset="0"/>
              </a:rPr>
              <a:t>LCD</a:t>
            </a:r>
            <a:r>
              <a:rPr lang="zh-CN" altLang="en-US" sz="2200" dirty="0">
                <a:latin typeface="+mn-lt"/>
                <a:ea typeface="+mn-ea"/>
                <a:sym typeface="Arial" panose="020B0604020202020204" pitchFamily="34" charset="0"/>
              </a:rPr>
              <a:t>显示屏上显示提示信息和系统状态。</a:t>
            </a:r>
            <a:endParaRPr lang="zh-CN" altLang="en-US" dirty="0">
              <a:latin typeface="+mn-lt"/>
              <a:ea typeface="+mn-ea"/>
              <a:sym typeface="Arial" panose="020B0604020202020204" pitchFamily="34" charset="0"/>
            </a:endParaRPr>
          </a:p>
        </p:txBody>
      </p:sp>
      <p:sp>
        <p:nvSpPr>
          <p:cNvPr id="201733" name="Rectangle 4"/>
          <p:cNvSpPr/>
          <p:nvPr/>
        </p:nvSpPr>
        <p:spPr>
          <a:xfrm>
            <a:off x="6019800" y="1371600"/>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1734" name="Rectangle 5"/>
          <p:cNvSpPr/>
          <p:nvPr/>
        </p:nvSpPr>
        <p:spPr>
          <a:xfrm>
            <a:off x="8001000" y="1371600"/>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1735" name="Rectangle 6"/>
          <p:cNvSpPr/>
          <p:nvPr/>
        </p:nvSpPr>
        <p:spPr>
          <a:xfrm>
            <a:off x="7543800" y="2057400"/>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1736" name="Rectangle 7"/>
          <p:cNvSpPr/>
          <p:nvPr/>
        </p:nvSpPr>
        <p:spPr>
          <a:xfrm>
            <a:off x="7010400" y="2438400"/>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1737" name="Rectangle 9"/>
          <p:cNvSpPr/>
          <p:nvPr/>
        </p:nvSpPr>
        <p:spPr>
          <a:xfrm>
            <a:off x="4038600" y="2743200"/>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1738" name="Rectangle 10"/>
          <p:cNvSpPr/>
          <p:nvPr/>
        </p:nvSpPr>
        <p:spPr>
          <a:xfrm>
            <a:off x="1828800" y="3124200"/>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1739" name="Rectangle 11"/>
          <p:cNvSpPr/>
          <p:nvPr/>
        </p:nvSpPr>
        <p:spPr>
          <a:xfrm>
            <a:off x="2667000" y="3124200"/>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1740" name="Rectangle 12"/>
          <p:cNvSpPr/>
          <p:nvPr/>
        </p:nvSpPr>
        <p:spPr>
          <a:xfrm>
            <a:off x="4038600" y="3124200"/>
            <a:ext cx="1752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1741" name="Rectangle 13"/>
          <p:cNvSpPr/>
          <p:nvPr/>
        </p:nvSpPr>
        <p:spPr>
          <a:xfrm>
            <a:off x="1524000" y="3505200"/>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1742" name="Rectangle 14"/>
          <p:cNvSpPr/>
          <p:nvPr/>
        </p:nvSpPr>
        <p:spPr>
          <a:xfrm>
            <a:off x="3505200" y="3810000"/>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1743" name="Rectangle 15"/>
          <p:cNvSpPr/>
          <p:nvPr/>
        </p:nvSpPr>
        <p:spPr>
          <a:xfrm>
            <a:off x="5486400" y="3810000"/>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1744" name="Rectangle 17"/>
          <p:cNvSpPr/>
          <p:nvPr/>
        </p:nvSpPr>
        <p:spPr>
          <a:xfrm>
            <a:off x="2438400" y="4495800"/>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1745" name="Rectangle 18"/>
          <p:cNvSpPr/>
          <p:nvPr/>
        </p:nvSpPr>
        <p:spPr>
          <a:xfrm>
            <a:off x="2971800" y="4876800"/>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1746" name="Rectangle 19"/>
          <p:cNvSpPr/>
          <p:nvPr/>
        </p:nvSpPr>
        <p:spPr>
          <a:xfrm>
            <a:off x="6629400" y="5257800"/>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1747" name="Rectangle 20"/>
          <p:cNvSpPr/>
          <p:nvPr/>
        </p:nvSpPr>
        <p:spPr>
          <a:xfrm>
            <a:off x="1295400" y="5562600"/>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1748" name="Rectangle 21"/>
          <p:cNvSpPr/>
          <p:nvPr/>
        </p:nvSpPr>
        <p:spPr>
          <a:xfrm>
            <a:off x="7772400" y="5562600"/>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1749" name="Rectangle 22"/>
          <p:cNvSpPr/>
          <p:nvPr/>
        </p:nvSpPr>
        <p:spPr>
          <a:xfrm>
            <a:off x="6858000" y="2743200"/>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01732">
                                            <p:txEl>
                                              <p:pRg st="1" end="1"/>
                                            </p:txEl>
                                          </p:spTgt>
                                        </p:tgtEl>
                                        <p:attrNameLst>
                                          <p:attrName>style.visibility</p:attrName>
                                        </p:attrNameLst>
                                      </p:cBhvr>
                                      <p:to>
                                        <p:strVal val="visible"/>
                                      </p:to>
                                    </p:set>
                                    <p:animEffect filter="strips(downRight)">
                                      <p:cBhvr>
                                        <p:cTn id="7" dur="500"/>
                                        <p:tgtEl>
                                          <p:spTgt spid="20173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01732">
                                            <p:txEl>
                                              <p:pRg st="2" end="2"/>
                                            </p:txEl>
                                          </p:spTgt>
                                        </p:tgtEl>
                                        <p:attrNameLst>
                                          <p:attrName>style.visibility</p:attrName>
                                        </p:attrNameLst>
                                      </p:cBhvr>
                                      <p:to>
                                        <p:strVal val="visible"/>
                                      </p:to>
                                    </p:set>
                                    <p:animEffect filter="strips(downRight)">
                                      <p:cBhvr>
                                        <p:cTn id="12" dur="500"/>
                                        <p:tgtEl>
                                          <p:spTgt spid="20173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01732">
                                            <p:txEl>
                                              <p:pRg st="3" end="3"/>
                                            </p:txEl>
                                          </p:spTgt>
                                        </p:tgtEl>
                                        <p:attrNameLst>
                                          <p:attrName>style.visibility</p:attrName>
                                        </p:attrNameLst>
                                      </p:cBhvr>
                                      <p:to>
                                        <p:strVal val="visible"/>
                                      </p:to>
                                    </p:set>
                                    <p:animEffect filter="strips(downRight)">
                                      <p:cBhvr>
                                        <p:cTn id="17" dur="500"/>
                                        <p:tgtEl>
                                          <p:spTgt spid="20173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01732">
                                            <p:txEl>
                                              <p:pRg st="4" end="4"/>
                                            </p:txEl>
                                          </p:spTgt>
                                        </p:tgtEl>
                                        <p:attrNameLst>
                                          <p:attrName>style.visibility</p:attrName>
                                        </p:attrNameLst>
                                      </p:cBhvr>
                                      <p:to>
                                        <p:strVal val="visible"/>
                                      </p:to>
                                    </p:set>
                                    <p:animEffect filter="strips(downRight)">
                                      <p:cBhvr>
                                        <p:cTn id="22" dur="500"/>
                                        <p:tgtEl>
                                          <p:spTgt spid="20173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201733"/>
                                        </p:tgtEl>
                                        <p:attrNameLst>
                                          <p:attrName>style.visibility</p:attrName>
                                        </p:attrNameLst>
                                      </p:cBhvr>
                                      <p:to>
                                        <p:strVal val="visible"/>
                                      </p:to>
                                    </p:set>
                                    <p:anim calcmode="lin" valueType="num">
                                      <p:cBhvr>
                                        <p:cTn id="27" dur="500" fill="hold"/>
                                        <p:tgtEl>
                                          <p:spTgt spid="201733"/>
                                        </p:tgtEl>
                                        <p:attrNameLst>
                                          <p:attrName>ppt_x</p:attrName>
                                        </p:attrNameLst>
                                      </p:cBhvr>
                                      <p:tavLst>
                                        <p:tav tm="0">
                                          <p:val>
                                            <p:strVal val="0-#ppt_w/2"/>
                                          </p:val>
                                        </p:tav>
                                        <p:tav tm="100000">
                                          <p:val>
                                            <p:strVal val="#ppt_x"/>
                                          </p:val>
                                        </p:tav>
                                      </p:tavLst>
                                    </p:anim>
                                    <p:anim calcmode="lin" valueType="num">
                                      <p:cBhvr>
                                        <p:cTn id="28" dur="500" fill="hold"/>
                                        <p:tgtEl>
                                          <p:spTgt spid="201733"/>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01734"/>
                                        </p:tgtEl>
                                        <p:attrNameLst>
                                          <p:attrName>style.visibility</p:attrName>
                                        </p:attrNameLst>
                                      </p:cBhvr>
                                      <p:to>
                                        <p:strVal val="visible"/>
                                      </p:to>
                                    </p:set>
                                    <p:anim calcmode="lin" valueType="num">
                                      <p:cBhvr>
                                        <p:cTn id="33" dur="500" fill="hold"/>
                                        <p:tgtEl>
                                          <p:spTgt spid="201734"/>
                                        </p:tgtEl>
                                        <p:attrNameLst>
                                          <p:attrName>ppt_x</p:attrName>
                                        </p:attrNameLst>
                                      </p:cBhvr>
                                      <p:tavLst>
                                        <p:tav tm="0">
                                          <p:val>
                                            <p:strVal val="0-#ppt_w/2"/>
                                          </p:val>
                                        </p:tav>
                                        <p:tav tm="100000">
                                          <p:val>
                                            <p:strVal val="#ppt_x"/>
                                          </p:val>
                                        </p:tav>
                                      </p:tavLst>
                                    </p:anim>
                                    <p:anim calcmode="lin" valueType="num">
                                      <p:cBhvr>
                                        <p:cTn id="34" dur="500" fill="hold"/>
                                        <p:tgtEl>
                                          <p:spTgt spid="201734"/>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201735"/>
                                        </p:tgtEl>
                                        <p:attrNameLst>
                                          <p:attrName>style.visibility</p:attrName>
                                        </p:attrNameLst>
                                      </p:cBhvr>
                                      <p:to>
                                        <p:strVal val="visible"/>
                                      </p:to>
                                    </p:set>
                                    <p:anim calcmode="lin" valueType="num">
                                      <p:cBhvr>
                                        <p:cTn id="39" dur="500" fill="hold"/>
                                        <p:tgtEl>
                                          <p:spTgt spid="201735"/>
                                        </p:tgtEl>
                                        <p:attrNameLst>
                                          <p:attrName>ppt_x</p:attrName>
                                        </p:attrNameLst>
                                      </p:cBhvr>
                                      <p:tavLst>
                                        <p:tav tm="0">
                                          <p:val>
                                            <p:strVal val="0-#ppt_w/2"/>
                                          </p:val>
                                        </p:tav>
                                        <p:tav tm="100000">
                                          <p:val>
                                            <p:strVal val="#ppt_x"/>
                                          </p:val>
                                        </p:tav>
                                      </p:tavLst>
                                    </p:anim>
                                    <p:anim calcmode="lin" valueType="num">
                                      <p:cBhvr>
                                        <p:cTn id="40" dur="500" fill="hold"/>
                                        <p:tgtEl>
                                          <p:spTgt spid="201735"/>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201736"/>
                                        </p:tgtEl>
                                        <p:attrNameLst>
                                          <p:attrName>style.visibility</p:attrName>
                                        </p:attrNameLst>
                                      </p:cBhvr>
                                      <p:to>
                                        <p:strVal val="visible"/>
                                      </p:to>
                                    </p:set>
                                    <p:anim calcmode="lin" valueType="num">
                                      <p:cBhvr>
                                        <p:cTn id="45" dur="500" fill="hold"/>
                                        <p:tgtEl>
                                          <p:spTgt spid="201736"/>
                                        </p:tgtEl>
                                        <p:attrNameLst>
                                          <p:attrName>ppt_x</p:attrName>
                                        </p:attrNameLst>
                                      </p:cBhvr>
                                      <p:tavLst>
                                        <p:tav tm="0">
                                          <p:val>
                                            <p:strVal val="0-#ppt_w/2"/>
                                          </p:val>
                                        </p:tav>
                                        <p:tav tm="100000">
                                          <p:val>
                                            <p:strVal val="#ppt_x"/>
                                          </p:val>
                                        </p:tav>
                                      </p:tavLst>
                                    </p:anim>
                                    <p:anim calcmode="lin" valueType="num">
                                      <p:cBhvr>
                                        <p:cTn id="46" dur="500" fill="hold"/>
                                        <p:tgtEl>
                                          <p:spTgt spid="201736"/>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201737"/>
                                        </p:tgtEl>
                                        <p:attrNameLst>
                                          <p:attrName>style.visibility</p:attrName>
                                        </p:attrNameLst>
                                      </p:cBhvr>
                                      <p:to>
                                        <p:strVal val="visible"/>
                                      </p:to>
                                    </p:set>
                                    <p:anim calcmode="lin" valueType="num">
                                      <p:cBhvr>
                                        <p:cTn id="51" dur="500" fill="hold"/>
                                        <p:tgtEl>
                                          <p:spTgt spid="201737"/>
                                        </p:tgtEl>
                                        <p:attrNameLst>
                                          <p:attrName>ppt_x</p:attrName>
                                        </p:attrNameLst>
                                      </p:cBhvr>
                                      <p:tavLst>
                                        <p:tav tm="0">
                                          <p:val>
                                            <p:strVal val="0-#ppt_w/2"/>
                                          </p:val>
                                        </p:tav>
                                        <p:tav tm="100000">
                                          <p:val>
                                            <p:strVal val="#ppt_x"/>
                                          </p:val>
                                        </p:tav>
                                      </p:tavLst>
                                    </p:anim>
                                    <p:anim calcmode="lin" valueType="num">
                                      <p:cBhvr>
                                        <p:cTn id="52" dur="500" fill="hold"/>
                                        <p:tgtEl>
                                          <p:spTgt spid="201737"/>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201749"/>
                                        </p:tgtEl>
                                        <p:attrNameLst>
                                          <p:attrName>style.visibility</p:attrName>
                                        </p:attrNameLst>
                                      </p:cBhvr>
                                      <p:to>
                                        <p:strVal val="visible"/>
                                      </p:to>
                                    </p:set>
                                    <p:anim calcmode="lin" valueType="num">
                                      <p:cBhvr>
                                        <p:cTn id="57" dur="500" fill="hold"/>
                                        <p:tgtEl>
                                          <p:spTgt spid="201749"/>
                                        </p:tgtEl>
                                        <p:attrNameLst>
                                          <p:attrName>ppt_x</p:attrName>
                                        </p:attrNameLst>
                                      </p:cBhvr>
                                      <p:tavLst>
                                        <p:tav tm="0">
                                          <p:val>
                                            <p:strVal val="0-#ppt_w/2"/>
                                          </p:val>
                                        </p:tav>
                                        <p:tav tm="100000">
                                          <p:val>
                                            <p:strVal val="#ppt_x"/>
                                          </p:val>
                                        </p:tav>
                                      </p:tavLst>
                                    </p:anim>
                                    <p:anim calcmode="lin" valueType="num">
                                      <p:cBhvr>
                                        <p:cTn id="58" dur="500" fill="hold"/>
                                        <p:tgtEl>
                                          <p:spTgt spid="201749"/>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201738"/>
                                        </p:tgtEl>
                                        <p:attrNameLst>
                                          <p:attrName>style.visibility</p:attrName>
                                        </p:attrNameLst>
                                      </p:cBhvr>
                                      <p:to>
                                        <p:strVal val="visible"/>
                                      </p:to>
                                    </p:set>
                                    <p:anim calcmode="lin" valueType="num">
                                      <p:cBhvr>
                                        <p:cTn id="63" dur="500" fill="hold"/>
                                        <p:tgtEl>
                                          <p:spTgt spid="201738"/>
                                        </p:tgtEl>
                                        <p:attrNameLst>
                                          <p:attrName>ppt_x</p:attrName>
                                        </p:attrNameLst>
                                      </p:cBhvr>
                                      <p:tavLst>
                                        <p:tav tm="0">
                                          <p:val>
                                            <p:strVal val="0-#ppt_w/2"/>
                                          </p:val>
                                        </p:tav>
                                        <p:tav tm="100000">
                                          <p:val>
                                            <p:strVal val="#ppt_x"/>
                                          </p:val>
                                        </p:tav>
                                      </p:tavLst>
                                    </p:anim>
                                    <p:anim calcmode="lin" valueType="num">
                                      <p:cBhvr>
                                        <p:cTn id="64" dur="500" fill="hold"/>
                                        <p:tgtEl>
                                          <p:spTgt spid="201738"/>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201739"/>
                                        </p:tgtEl>
                                        <p:attrNameLst>
                                          <p:attrName>style.visibility</p:attrName>
                                        </p:attrNameLst>
                                      </p:cBhvr>
                                      <p:to>
                                        <p:strVal val="visible"/>
                                      </p:to>
                                    </p:set>
                                    <p:anim calcmode="lin" valueType="num">
                                      <p:cBhvr>
                                        <p:cTn id="69" dur="500" fill="hold"/>
                                        <p:tgtEl>
                                          <p:spTgt spid="201739"/>
                                        </p:tgtEl>
                                        <p:attrNameLst>
                                          <p:attrName>ppt_x</p:attrName>
                                        </p:attrNameLst>
                                      </p:cBhvr>
                                      <p:tavLst>
                                        <p:tav tm="0">
                                          <p:val>
                                            <p:strVal val="0-#ppt_w/2"/>
                                          </p:val>
                                        </p:tav>
                                        <p:tav tm="100000">
                                          <p:val>
                                            <p:strVal val="#ppt_x"/>
                                          </p:val>
                                        </p:tav>
                                      </p:tavLst>
                                    </p:anim>
                                    <p:anim calcmode="lin" valueType="num">
                                      <p:cBhvr>
                                        <p:cTn id="70" dur="500" fill="hold"/>
                                        <p:tgtEl>
                                          <p:spTgt spid="201739"/>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01740"/>
                                        </p:tgtEl>
                                        <p:attrNameLst>
                                          <p:attrName>style.visibility</p:attrName>
                                        </p:attrNameLst>
                                      </p:cBhvr>
                                      <p:to>
                                        <p:strVal val="visible"/>
                                      </p:to>
                                    </p:set>
                                    <p:anim calcmode="lin" valueType="num">
                                      <p:cBhvr>
                                        <p:cTn id="75" dur="500" fill="hold"/>
                                        <p:tgtEl>
                                          <p:spTgt spid="201740"/>
                                        </p:tgtEl>
                                        <p:attrNameLst>
                                          <p:attrName>ppt_x</p:attrName>
                                        </p:attrNameLst>
                                      </p:cBhvr>
                                      <p:tavLst>
                                        <p:tav tm="0">
                                          <p:val>
                                            <p:strVal val="0-#ppt_w/2"/>
                                          </p:val>
                                        </p:tav>
                                        <p:tav tm="100000">
                                          <p:val>
                                            <p:strVal val="#ppt_x"/>
                                          </p:val>
                                        </p:tav>
                                      </p:tavLst>
                                    </p:anim>
                                    <p:anim calcmode="lin" valueType="num">
                                      <p:cBhvr>
                                        <p:cTn id="76" dur="500" fill="hold"/>
                                        <p:tgtEl>
                                          <p:spTgt spid="201740"/>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201741"/>
                                        </p:tgtEl>
                                        <p:attrNameLst>
                                          <p:attrName>style.visibility</p:attrName>
                                        </p:attrNameLst>
                                      </p:cBhvr>
                                      <p:to>
                                        <p:strVal val="visible"/>
                                      </p:to>
                                    </p:set>
                                    <p:anim calcmode="lin" valueType="num">
                                      <p:cBhvr>
                                        <p:cTn id="81" dur="500" fill="hold"/>
                                        <p:tgtEl>
                                          <p:spTgt spid="201741"/>
                                        </p:tgtEl>
                                        <p:attrNameLst>
                                          <p:attrName>ppt_x</p:attrName>
                                        </p:attrNameLst>
                                      </p:cBhvr>
                                      <p:tavLst>
                                        <p:tav tm="0">
                                          <p:val>
                                            <p:strVal val="0-#ppt_w/2"/>
                                          </p:val>
                                        </p:tav>
                                        <p:tav tm="100000">
                                          <p:val>
                                            <p:strVal val="#ppt_x"/>
                                          </p:val>
                                        </p:tav>
                                      </p:tavLst>
                                    </p:anim>
                                    <p:anim calcmode="lin" valueType="num">
                                      <p:cBhvr>
                                        <p:cTn id="82" dur="500" fill="hold"/>
                                        <p:tgtEl>
                                          <p:spTgt spid="201741"/>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8" fill="hold" grpId="0" nodeType="clickEffect">
                                  <p:stCondLst>
                                    <p:cond delay="0"/>
                                  </p:stCondLst>
                                  <p:childTnLst>
                                    <p:set>
                                      <p:cBhvr>
                                        <p:cTn id="86" dur="1" fill="hold">
                                          <p:stCondLst>
                                            <p:cond delay="0"/>
                                          </p:stCondLst>
                                        </p:cTn>
                                        <p:tgtEl>
                                          <p:spTgt spid="201742"/>
                                        </p:tgtEl>
                                        <p:attrNameLst>
                                          <p:attrName>style.visibility</p:attrName>
                                        </p:attrNameLst>
                                      </p:cBhvr>
                                      <p:to>
                                        <p:strVal val="visible"/>
                                      </p:to>
                                    </p:set>
                                    <p:anim calcmode="lin" valueType="num">
                                      <p:cBhvr>
                                        <p:cTn id="87" dur="500" fill="hold"/>
                                        <p:tgtEl>
                                          <p:spTgt spid="201742"/>
                                        </p:tgtEl>
                                        <p:attrNameLst>
                                          <p:attrName>ppt_x</p:attrName>
                                        </p:attrNameLst>
                                      </p:cBhvr>
                                      <p:tavLst>
                                        <p:tav tm="0">
                                          <p:val>
                                            <p:strVal val="0-#ppt_w/2"/>
                                          </p:val>
                                        </p:tav>
                                        <p:tav tm="100000">
                                          <p:val>
                                            <p:strVal val="#ppt_x"/>
                                          </p:val>
                                        </p:tav>
                                      </p:tavLst>
                                    </p:anim>
                                    <p:anim calcmode="lin" valueType="num">
                                      <p:cBhvr>
                                        <p:cTn id="88" dur="500" fill="hold"/>
                                        <p:tgtEl>
                                          <p:spTgt spid="201742"/>
                                        </p:tgtEl>
                                        <p:attrNameLst>
                                          <p:attrName>ppt_y</p:attrName>
                                        </p:attrNameLst>
                                      </p:cBhvr>
                                      <p:tavLst>
                                        <p:tav tm="0">
                                          <p:val>
                                            <p:strVal val="#ppt_y"/>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8" fill="hold" grpId="0" nodeType="clickEffect">
                                  <p:stCondLst>
                                    <p:cond delay="0"/>
                                  </p:stCondLst>
                                  <p:childTnLst>
                                    <p:set>
                                      <p:cBhvr>
                                        <p:cTn id="92" dur="1" fill="hold">
                                          <p:stCondLst>
                                            <p:cond delay="0"/>
                                          </p:stCondLst>
                                        </p:cTn>
                                        <p:tgtEl>
                                          <p:spTgt spid="201743"/>
                                        </p:tgtEl>
                                        <p:attrNameLst>
                                          <p:attrName>style.visibility</p:attrName>
                                        </p:attrNameLst>
                                      </p:cBhvr>
                                      <p:to>
                                        <p:strVal val="visible"/>
                                      </p:to>
                                    </p:set>
                                    <p:anim calcmode="lin" valueType="num">
                                      <p:cBhvr>
                                        <p:cTn id="93" dur="500" fill="hold"/>
                                        <p:tgtEl>
                                          <p:spTgt spid="201743"/>
                                        </p:tgtEl>
                                        <p:attrNameLst>
                                          <p:attrName>ppt_x</p:attrName>
                                        </p:attrNameLst>
                                      </p:cBhvr>
                                      <p:tavLst>
                                        <p:tav tm="0">
                                          <p:val>
                                            <p:strVal val="0-#ppt_w/2"/>
                                          </p:val>
                                        </p:tav>
                                        <p:tav tm="100000">
                                          <p:val>
                                            <p:strVal val="#ppt_x"/>
                                          </p:val>
                                        </p:tav>
                                      </p:tavLst>
                                    </p:anim>
                                    <p:anim calcmode="lin" valueType="num">
                                      <p:cBhvr>
                                        <p:cTn id="94" dur="500" fill="hold"/>
                                        <p:tgtEl>
                                          <p:spTgt spid="201743"/>
                                        </p:tgtEl>
                                        <p:attrNameLst>
                                          <p:attrName>ppt_y</p:attrName>
                                        </p:attrNameLst>
                                      </p:cBhvr>
                                      <p:tavLst>
                                        <p:tav tm="0">
                                          <p:val>
                                            <p:strVal val="#ppt_y"/>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grpId="0" nodeType="clickEffect">
                                  <p:stCondLst>
                                    <p:cond delay="0"/>
                                  </p:stCondLst>
                                  <p:childTnLst>
                                    <p:set>
                                      <p:cBhvr>
                                        <p:cTn id="98" dur="1" fill="hold">
                                          <p:stCondLst>
                                            <p:cond delay="0"/>
                                          </p:stCondLst>
                                        </p:cTn>
                                        <p:tgtEl>
                                          <p:spTgt spid="201744"/>
                                        </p:tgtEl>
                                        <p:attrNameLst>
                                          <p:attrName>style.visibility</p:attrName>
                                        </p:attrNameLst>
                                      </p:cBhvr>
                                      <p:to>
                                        <p:strVal val="visible"/>
                                      </p:to>
                                    </p:set>
                                    <p:anim calcmode="lin" valueType="num">
                                      <p:cBhvr>
                                        <p:cTn id="99" dur="500" fill="hold"/>
                                        <p:tgtEl>
                                          <p:spTgt spid="201744"/>
                                        </p:tgtEl>
                                        <p:attrNameLst>
                                          <p:attrName>ppt_x</p:attrName>
                                        </p:attrNameLst>
                                      </p:cBhvr>
                                      <p:tavLst>
                                        <p:tav tm="0">
                                          <p:val>
                                            <p:strVal val="0-#ppt_w/2"/>
                                          </p:val>
                                        </p:tav>
                                        <p:tav tm="100000">
                                          <p:val>
                                            <p:strVal val="#ppt_x"/>
                                          </p:val>
                                        </p:tav>
                                      </p:tavLst>
                                    </p:anim>
                                    <p:anim calcmode="lin" valueType="num">
                                      <p:cBhvr>
                                        <p:cTn id="100" dur="500" fill="hold"/>
                                        <p:tgtEl>
                                          <p:spTgt spid="201744"/>
                                        </p:tgtEl>
                                        <p:attrNameLst>
                                          <p:attrName>ppt_y</p:attrName>
                                        </p:attrNameLst>
                                      </p:cBhvr>
                                      <p:tavLst>
                                        <p:tav tm="0">
                                          <p:val>
                                            <p:strVal val="#ppt_y"/>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8" fill="hold" grpId="0" nodeType="clickEffect">
                                  <p:stCondLst>
                                    <p:cond delay="0"/>
                                  </p:stCondLst>
                                  <p:childTnLst>
                                    <p:set>
                                      <p:cBhvr>
                                        <p:cTn id="104" dur="1" fill="hold">
                                          <p:stCondLst>
                                            <p:cond delay="0"/>
                                          </p:stCondLst>
                                        </p:cTn>
                                        <p:tgtEl>
                                          <p:spTgt spid="201745"/>
                                        </p:tgtEl>
                                        <p:attrNameLst>
                                          <p:attrName>style.visibility</p:attrName>
                                        </p:attrNameLst>
                                      </p:cBhvr>
                                      <p:to>
                                        <p:strVal val="visible"/>
                                      </p:to>
                                    </p:set>
                                    <p:anim calcmode="lin" valueType="num">
                                      <p:cBhvr>
                                        <p:cTn id="105" dur="500" fill="hold"/>
                                        <p:tgtEl>
                                          <p:spTgt spid="201745"/>
                                        </p:tgtEl>
                                        <p:attrNameLst>
                                          <p:attrName>ppt_x</p:attrName>
                                        </p:attrNameLst>
                                      </p:cBhvr>
                                      <p:tavLst>
                                        <p:tav tm="0">
                                          <p:val>
                                            <p:strVal val="0-#ppt_w/2"/>
                                          </p:val>
                                        </p:tav>
                                        <p:tav tm="100000">
                                          <p:val>
                                            <p:strVal val="#ppt_x"/>
                                          </p:val>
                                        </p:tav>
                                      </p:tavLst>
                                    </p:anim>
                                    <p:anim calcmode="lin" valueType="num">
                                      <p:cBhvr>
                                        <p:cTn id="106" dur="500" fill="hold"/>
                                        <p:tgtEl>
                                          <p:spTgt spid="201745"/>
                                        </p:tgtEl>
                                        <p:attrNameLst>
                                          <p:attrName>ppt_y</p:attrName>
                                        </p:attrNameLst>
                                      </p:cBhvr>
                                      <p:tavLst>
                                        <p:tav tm="0">
                                          <p:val>
                                            <p:strVal val="#ppt_y"/>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8" fill="hold" grpId="0" nodeType="clickEffect">
                                  <p:stCondLst>
                                    <p:cond delay="0"/>
                                  </p:stCondLst>
                                  <p:childTnLst>
                                    <p:set>
                                      <p:cBhvr>
                                        <p:cTn id="110" dur="1" fill="hold">
                                          <p:stCondLst>
                                            <p:cond delay="0"/>
                                          </p:stCondLst>
                                        </p:cTn>
                                        <p:tgtEl>
                                          <p:spTgt spid="201746"/>
                                        </p:tgtEl>
                                        <p:attrNameLst>
                                          <p:attrName>style.visibility</p:attrName>
                                        </p:attrNameLst>
                                      </p:cBhvr>
                                      <p:to>
                                        <p:strVal val="visible"/>
                                      </p:to>
                                    </p:set>
                                    <p:anim calcmode="lin" valueType="num">
                                      <p:cBhvr>
                                        <p:cTn id="111" dur="500" fill="hold"/>
                                        <p:tgtEl>
                                          <p:spTgt spid="201746"/>
                                        </p:tgtEl>
                                        <p:attrNameLst>
                                          <p:attrName>ppt_x</p:attrName>
                                        </p:attrNameLst>
                                      </p:cBhvr>
                                      <p:tavLst>
                                        <p:tav tm="0">
                                          <p:val>
                                            <p:strVal val="0-#ppt_w/2"/>
                                          </p:val>
                                        </p:tav>
                                        <p:tav tm="100000">
                                          <p:val>
                                            <p:strVal val="#ppt_x"/>
                                          </p:val>
                                        </p:tav>
                                      </p:tavLst>
                                    </p:anim>
                                    <p:anim calcmode="lin" valueType="num">
                                      <p:cBhvr>
                                        <p:cTn id="112" dur="500" fill="hold"/>
                                        <p:tgtEl>
                                          <p:spTgt spid="201746"/>
                                        </p:tgtEl>
                                        <p:attrNameLst>
                                          <p:attrName>ppt_y</p:attrName>
                                        </p:attrNameLst>
                                      </p:cBhvr>
                                      <p:tavLst>
                                        <p:tav tm="0">
                                          <p:val>
                                            <p:strVal val="#ppt_y"/>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8" fill="hold" grpId="0" nodeType="clickEffect">
                                  <p:stCondLst>
                                    <p:cond delay="0"/>
                                  </p:stCondLst>
                                  <p:childTnLst>
                                    <p:set>
                                      <p:cBhvr>
                                        <p:cTn id="116" dur="1" fill="hold">
                                          <p:stCondLst>
                                            <p:cond delay="0"/>
                                          </p:stCondLst>
                                        </p:cTn>
                                        <p:tgtEl>
                                          <p:spTgt spid="201747"/>
                                        </p:tgtEl>
                                        <p:attrNameLst>
                                          <p:attrName>style.visibility</p:attrName>
                                        </p:attrNameLst>
                                      </p:cBhvr>
                                      <p:to>
                                        <p:strVal val="visible"/>
                                      </p:to>
                                    </p:set>
                                    <p:anim calcmode="lin" valueType="num">
                                      <p:cBhvr>
                                        <p:cTn id="117" dur="500" fill="hold"/>
                                        <p:tgtEl>
                                          <p:spTgt spid="201747"/>
                                        </p:tgtEl>
                                        <p:attrNameLst>
                                          <p:attrName>ppt_x</p:attrName>
                                        </p:attrNameLst>
                                      </p:cBhvr>
                                      <p:tavLst>
                                        <p:tav tm="0">
                                          <p:val>
                                            <p:strVal val="0-#ppt_w/2"/>
                                          </p:val>
                                        </p:tav>
                                        <p:tav tm="100000">
                                          <p:val>
                                            <p:strVal val="#ppt_x"/>
                                          </p:val>
                                        </p:tav>
                                      </p:tavLst>
                                    </p:anim>
                                    <p:anim calcmode="lin" valueType="num">
                                      <p:cBhvr>
                                        <p:cTn id="118" dur="500" fill="hold"/>
                                        <p:tgtEl>
                                          <p:spTgt spid="201747"/>
                                        </p:tgtEl>
                                        <p:attrNameLst>
                                          <p:attrName>ppt_y</p:attrName>
                                        </p:attrNameLst>
                                      </p:cBhvr>
                                      <p:tavLst>
                                        <p:tav tm="0">
                                          <p:val>
                                            <p:strVal val="#ppt_y"/>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8" fill="hold" grpId="0" nodeType="clickEffect">
                                  <p:stCondLst>
                                    <p:cond delay="0"/>
                                  </p:stCondLst>
                                  <p:childTnLst>
                                    <p:set>
                                      <p:cBhvr>
                                        <p:cTn id="122" dur="1" fill="hold">
                                          <p:stCondLst>
                                            <p:cond delay="0"/>
                                          </p:stCondLst>
                                        </p:cTn>
                                        <p:tgtEl>
                                          <p:spTgt spid="201748"/>
                                        </p:tgtEl>
                                        <p:attrNameLst>
                                          <p:attrName>style.visibility</p:attrName>
                                        </p:attrNameLst>
                                      </p:cBhvr>
                                      <p:to>
                                        <p:strVal val="visible"/>
                                      </p:to>
                                    </p:set>
                                    <p:anim calcmode="lin" valueType="num">
                                      <p:cBhvr>
                                        <p:cTn id="123" dur="500" fill="hold"/>
                                        <p:tgtEl>
                                          <p:spTgt spid="201748"/>
                                        </p:tgtEl>
                                        <p:attrNameLst>
                                          <p:attrName>ppt_x</p:attrName>
                                        </p:attrNameLst>
                                      </p:cBhvr>
                                      <p:tavLst>
                                        <p:tav tm="0">
                                          <p:val>
                                            <p:strVal val="0-#ppt_w/2"/>
                                          </p:val>
                                        </p:tav>
                                        <p:tav tm="100000">
                                          <p:val>
                                            <p:strVal val="#ppt_x"/>
                                          </p:val>
                                        </p:tav>
                                      </p:tavLst>
                                    </p:anim>
                                    <p:anim calcmode="lin" valueType="num">
                                      <p:cBhvr>
                                        <p:cTn id="124" dur="500" fill="hold"/>
                                        <p:tgtEl>
                                          <p:spTgt spid="2017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3" grpId="0" bldLvl="0" animBg="1"/>
      <p:bldP spid="201734" grpId="0" bldLvl="0" animBg="1"/>
      <p:bldP spid="201735" grpId="0" bldLvl="0" animBg="1"/>
      <p:bldP spid="201736" grpId="0" bldLvl="0" animBg="1"/>
      <p:bldP spid="201737" grpId="0" bldLvl="0" animBg="1"/>
      <p:bldP spid="201738" grpId="0" bldLvl="0" animBg="1"/>
      <p:bldP spid="201739" grpId="0" bldLvl="0" animBg="1"/>
      <p:bldP spid="201740" grpId="0" bldLvl="0" animBg="1"/>
      <p:bldP spid="201741" grpId="0" bldLvl="0" animBg="1"/>
      <p:bldP spid="201742" grpId="0" bldLvl="0" animBg="1"/>
      <p:bldP spid="201743" grpId="0" bldLvl="0" animBg="1"/>
      <p:bldP spid="201744" grpId="0" bldLvl="0" animBg="1"/>
      <p:bldP spid="201745" grpId="0" bldLvl="0" animBg="1"/>
      <p:bldP spid="201746" grpId="0" bldLvl="0" animBg="1"/>
      <p:bldP spid="201747" grpId="0" bldLvl="0" animBg="1"/>
      <p:bldP spid="201748" grpId="0" bldLvl="0" animBg="1"/>
      <p:bldP spid="201749" grpId="0" bldLvl="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2994"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02755" name="Rectangle 2"/>
          <p:cNvSpPr>
            <a:spLocks noGrp="1"/>
          </p:cNvSpPr>
          <p:nvPr>
            <p:ph type="subTitle" idx="1"/>
          </p:nvPr>
        </p:nvSpPr>
        <p:spPr>
          <a:xfrm>
            <a:off x="381000" y="1143000"/>
            <a:ext cx="8534400" cy="5334000"/>
          </a:xfrm>
        </p:spPr>
        <p:txBody>
          <a:bodyPr vert="horz" wrap="square" lIns="91440" tIns="45720" rIns="91440" bIns="45720" anchor="t"/>
          <a:lstStyle/>
          <a:p>
            <a:pPr marL="342900" indent="-342900" algn="l" defTabSz="0" eaLnBrk="1" hangingPunct="1">
              <a:buSzPct val="75000"/>
              <a:buChar char="p"/>
            </a:pPr>
            <a:r>
              <a:rPr lang="zh-CN" altLang="en-US" sz="3200" b="0" dirty="0">
                <a:solidFill>
                  <a:schemeClr val="tx2"/>
                </a:solidFill>
                <a:latin typeface="+mn-lt"/>
                <a:ea typeface="+mn-ea"/>
                <a:cs typeface="+mn-cs"/>
                <a:sym typeface="Arial" panose="020B0604020202020204" pitchFamily="34" charset="0"/>
              </a:rPr>
              <a:t>语法扫描</a:t>
            </a:r>
            <a:endParaRPr lang="zh-CN" altLang="en-US" sz="3200" b="0" dirty="0">
              <a:solidFill>
                <a:schemeClr val="tx2"/>
              </a:solidFill>
              <a:latin typeface="+mn-lt"/>
              <a:ea typeface="+mn-ea"/>
              <a:cs typeface="+mn-cs"/>
              <a:sym typeface="Arial" panose="020B0604020202020204" pitchFamily="34" charset="0"/>
            </a:endParaRPr>
          </a:p>
          <a:p>
            <a:pPr marL="742950" lvl="1" indent="-285750" algn="l" defTabSz="0" eaLnBrk="1" hangingPunct="1">
              <a:buSzPct val="75000"/>
              <a:buChar char="n"/>
            </a:pPr>
            <a:r>
              <a:rPr lang="en-US" altLang="zh-CN" sz="3000" b="0" dirty="0">
                <a:solidFill>
                  <a:srgbClr val="CC0000"/>
                </a:solidFill>
                <a:latin typeface="+mn-lt"/>
                <a:ea typeface="+mn-ea"/>
                <a:sym typeface="Arial" panose="020B0604020202020204" pitchFamily="34" charset="0"/>
              </a:rPr>
              <a:t>1</a:t>
            </a:r>
            <a:r>
              <a:rPr lang="zh-CN" altLang="en-US" sz="3000" b="0" dirty="0">
                <a:solidFill>
                  <a:srgbClr val="CC0000"/>
                </a:solidFill>
                <a:latin typeface="+mn-lt"/>
                <a:ea typeface="+mn-ea"/>
                <a:sym typeface="Arial" panose="020B0604020202020204" pitchFamily="34" charset="0"/>
              </a:rPr>
              <a:t>）所有的动词</a:t>
            </a:r>
            <a:endParaRPr lang="zh-CN" altLang="en-US" sz="3000" b="0" dirty="0">
              <a:solidFill>
                <a:srgbClr val="CC0000"/>
              </a:solidFill>
              <a:latin typeface="+mn-lt"/>
              <a:ea typeface="+mn-ea"/>
              <a:sym typeface="Arial" panose="020B0604020202020204" pitchFamily="34" charset="0"/>
            </a:endParaRPr>
          </a:p>
          <a:p>
            <a:pPr marL="1143000" lvl="2" indent="-228600" algn="l" defTabSz="0" eaLnBrk="1" hangingPunct="1">
              <a:buSzPct val="75000"/>
              <a:buChar char="p"/>
            </a:pPr>
            <a:r>
              <a:rPr lang="zh-CN" altLang="en-US" sz="2800" b="0" dirty="0">
                <a:latin typeface="+mn-lt"/>
                <a:ea typeface="+mn-ea"/>
                <a:sym typeface="Arial" panose="020B0604020202020204" pitchFamily="34" charset="0"/>
              </a:rPr>
              <a:t>表示为</a:t>
            </a:r>
            <a:r>
              <a:rPr lang="en-US" altLang="zh-CN" sz="2800" b="0" dirty="0">
                <a:latin typeface="+mn-lt"/>
                <a:ea typeface="+mn-ea"/>
                <a:sym typeface="Arial" panose="020B0604020202020204" pitchFamily="34" charset="0"/>
              </a:rPr>
              <a:t>DFD</a:t>
            </a:r>
            <a:r>
              <a:rPr lang="zh-CN" altLang="en-US" sz="2800" b="0" dirty="0">
                <a:latin typeface="+mn-lt"/>
                <a:ea typeface="+mn-ea"/>
                <a:sym typeface="Arial" panose="020B0604020202020204" pitchFamily="34" charset="0"/>
              </a:rPr>
              <a:t>中的加工处理</a:t>
            </a:r>
            <a:endParaRPr lang="zh-CN" altLang="en-US" sz="2800" b="0" dirty="0">
              <a:latin typeface="+mn-lt"/>
              <a:ea typeface="+mn-ea"/>
              <a:sym typeface="Arial" panose="020B0604020202020204" pitchFamily="34" charset="0"/>
            </a:endParaRPr>
          </a:p>
          <a:p>
            <a:pPr marL="742950" lvl="1" indent="-285750" algn="l" defTabSz="0" eaLnBrk="1" hangingPunct="1">
              <a:buSzPct val="75000"/>
              <a:buChar char="n"/>
            </a:pPr>
            <a:r>
              <a:rPr lang="en-US" altLang="zh-CN" sz="3000" b="0" dirty="0">
                <a:solidFill>
                  <a:srgbClr val="CC0000"/>
                </a:solidFill>
                <a:latin typeface="+mn-lt"/>
                <a:ea typeface="+mn-ea"/>
                <a:sym typeface="Arial" panose="020B0604020202020204" pitchFamily="34" charset="0"/>
              </a:rPr>
              <a:t>2</a:t>
            </a:r>
            <a:r>
              <a:rPr lang="zh-CN" altLang="en-US" sz="3000" b="0" dirty="0">
                <a:solidFill>
                  <a:srgbClr val="CC0000"/>
                </a:solidFill>
                <a:latin typeface="+mn-lt"/>
                <a:ea typeface="+mn-ea"/>
                <a:sym typeface="Arial" panose="020B0604020202020204" pitchFamily="34" charset="0"/>
              </a:rPr>
              <a:t>）所有的名词</a:t>
            </a:r>
            <a:endParaRPr lang="zh-CN" altLang="en-US" sz="3000" b="0" dirty="0">
              <a:solidFill>
                <a:srgbClr val="CC0000"/>
              </a:solidFill>
              <a:latin typeface="+mn-lt"/>
              <a:ea typeface="+mn-ea"/>
              <a:sym typeface="Arial" panose="020B0604020202020204" pitchFamily="34" charset="0"/>
            </a:endParaRPr>
          </a:p>
          <a:p>
            <a:pPr marL="1143000" lvl="2" indent="-228600" algn="l" defTabSz="0" eaLnBrk="1" hangingPunct="1">
              <a:buSzPct val="75000"/>
              <a:buChar char="p"/>
            </a:pPr>
            <a:r>
              <a:rPr lang="zh-CN" altLang="en-US" sz="2800" b="0" dirty="0">
                <a:latin typeface="+mn-lt"/>
                <a:ea typeface="+mn-ea"/>
                <a:sym typeface="Arial" panose="020B0604020202020204" pitchFamily="34" charset="0"/>
              </a:rPr>
              <a:t>数据源</a:t>
            </a:r>
            <a:r>
              <a:rPr lang="en-US" altLang="zh-CN" sz="2800" b="0" dirty="0">
                <a:latin typeface="+mn-lt"/>
                <a:ea typeface="+mn-ea"/>
                <a:sym typeface="Arial" panose="020B0604020202020204" pitchFamily="34" charset="0"/>
              </a:rPr>
              <a:t>/</a:t>
            </a:r>
            <a:r>
              <a:rPr lang="zh-CN" altLang="en-US" sz="2800" b="0" dirty="0">
                <a:latin typeface="+mn-lt"/>
                <a:ea typeface="+mn-ea"/>
                <a:sym typeface="Arial" panose="020B0604020202020204" pitchFamily="34" charset="0"/>
              </a:rPr>
              <a:t>终点</a:t>
            </a:r>
            <a:endParaRPr lang="zh-CN" altLang="en-US" sz="2800" b="0" dirty="0">
              <a:latin typeface="+mn-lt"/>
              <a:ea typeface="+mn-ea"/>
              <a:sym typeface="Arial" panose="020B0604020202020204" pitchFamily="34" charset="0"/>
            </a:endParaRPr>
          </a:p>
          <a:p>
            <a:pPr marL="1143000" lvl="2" indent="-228600" algn="l" defTabSz="0" eaLnBrk="1" hangingPunct="1">
              <a:buSzPct val="75000"/>
              <a:buChar char="p"/>
            </a:pPr>
            <a:r>
              <a:rPr lang="zh-CN" altLang="en-US" sz="2800" b="0" dirty="0">
                <a:latin typeface="+mn-lt"/>
                <a:ea typeface="+mn-ea"/>
                <a:sym typeface="Arial" panose="020B0604020202020204" pitchFamily="34" charset="0"/>
              </a:rPr>
              <a:t>数据流</a:t>
            </a:r>
            <a:endParaRPr lang="zh-CN" altLang="en-US" sz="2800" b="0" dirty="0">
              <a:latin typeface="+mn-lt"/>
              <a:ea typeface="+mn-ea"/>
              <a:sym typeface="Arial" panose="020B0604020202020204" pitchFamily="34" charset="0"/>
            </a:endParaRPr>
          </a:p>
          <a:p>
            <a:pPr marL="1143000" lvl="2" indent="-228600" algn="l" defTabSz="0" eaLnBrk="1" hangingPunct="1">
              <a:buSzPct val="75000"/>
              <a:buChar char="p"/>
            </a:pPr>
            <a:r>
              <a:rPr lang="zh-CN" altLang="en-US" sz="2800" b="0" dirty="0">
                <a:latin typeface="+mn-lt"/>
                <a:ea typeface="+mn-ea"/>
                <a:sym typeface="Arial" panose="020B0604020202020204" pitchFamily="34" charset="0"/>
              </a:rPr>
              <a:t>数据存储</a:t>
            </a:r>
            <a:endParaRPr lang="zh-CN" altLang="en-US" sz="2800" b="0" dirty="0">
              <a:latin typeface="+mn-lt"/>
              <a:ea typeface="+mn-ea"/>
              <a:sym typeface="Arial" panose="020B0604020202020204" pitchFamily="34" charset="0"/>
            </a:endParaRPr>
          </a:p>
          <a:p>
            <a:pPr marL="342900" indent="-342900" algn="l" defTabSz="0" eaLnBrk="1" hangingPunct="1">
              <a:buSzPct val="75000"/>
              <a:buChar char="p"/>
            </a:pPr>
            <a:r>
              <a:rPr lang="zh-CN" altLang="en-US" sz="3200" b="0" dirty="0">
                <a:solidFill>
                  <a:srgbClr val="CC0000"/>
                </a:solidFill>
                <a:latin typeface="+mn-lt"/>
                <a:ea typeface="+mn-ea"/>
                <a:cs typeface="+mn-cs"/>
                <a:sym typeface="Arial" panose="020B0604020202020204" pitchFamily="34" charset="0"/>
              </a:rPr>
              <a:t>通过对任何</a:t>
            </a:r>
            <a:r>
              <a:rPr lang="en-US" altLang="zh-CN" sz="3200" b="0" dirty="0">
                <a:solidFill>
                  <a:srgbClr val="CC0000"/>
                </a:solidFill>
                <a:latin typeface="+mn-lt"/>
                <a:ea typeface="+mn-ea"/>
                <a:cs typeface="+mn-cs"/>
                <a:sym typeface="Arial" panose="020B0604020202020204" pitchFamily="34" charset="0"/>
              </a:rPr>
              <a:t>DFD</a:t>
            </a:r>
            <a:r>
              <a:rPr lang="zh-CN" altLang="en-US" sz="3200" b="0" dirty="0">
                <a:solidFill>
                  <a:srgbClr val="CC0000"/>
                </a:solidFill>
                <a:latin typeface="+mn-lt"/>
                <a:ea typeface="+mn-ea"/>
                <a:cs typeface="+mn-cs"/>
                <a:sym typeface="Arial" panose="020B0604020202020204" pitchFamily="34" charset="0"/>
              </a:rPr>
              <a:t>层次中某个加工处理的处理描述进行“语法扫描”，可以产生许多关于如何细化到下一个层次的有用信息</a:t>
            </a:r>
            <a:endParaRPr lang="zh-CN" altLang="en-US" dirty="0">
              <a:latin typeface="+mn-lt"/>
              <a:ea typeface="+mn-ea"/>
              <a:cs typeface="+mn-cs"/>
              <a:sym typeface="Arial" panose="020B0604020202020204" pitchFamily="34" charset="0"/>
            </a:endParaRPr>
          </a:p>
        </p:txBody>
      </p:sp>
      <p:sp>
        <p:nvSpPr>
          <p:cNvPr id="212996" name="Rectangle 4"/>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sz="3400" dirty="0"/>
              <a:t>实例分析</a:t>
            </a:r>
            <a:r>
              <a:rPr lang="en-US" altLang="zh-CN" sz="3400" dirty="0"/>
              <a:t>——</a:t>
            </a:r>
            <a:r>
              <a:rPr lang="en-US" altLang="zh-CN" sz="3000" dirty="0"/>
              <a:t>SafeHome</a:t>
            </a:r>
            <a:r>
              <a:rPr lang="en-US" altLang="zh-CN" sz="3000" dirty="0">
                <a:solidFill>
                  <a:srgbClr val="0000FF"/>
                </a:solidFill>
              </a:rPr>
              <a:t>[6/10]</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2755">
                                            <p:txEl>
                                              <p:pRg st="0" end="0"/>
                                            </p:txEl>
                                          </p:spTgt>
                                        </p:tgtEl>
                                        <p:attrNameLst>
                                          <p:attrName>style.visibility</p:attrName>
                                        </p:attrNameLst>
                                      </p:cBhvr>
                                      <p:to>
                                        <p:strVal val="visible"/>
                                      </p:to>
                                    </p:set>
                                    <p:animEffect filter="checkerboard(across)">
                                      <p:cBhvr>
                                        <p:cTn id="7" dur="500"/>
                                        <p:tgtEl>
                                          <p:spTgt spid="202755">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02755">
                                            <p:txEl>
                                              <p:pRg st="1" end="1"/>
                                            </p:txEl>
                                          </p:spTgt>
                                        </p:tgtEl>
                                        <p:attrNameLst>
                                          <p:attrName>style.visibility</p:attrName>
                                        </p:attrNameLst>
                                      </p:cBhvr>
                                      <p:to>
                                        <p:strVal val="visible"/>
                                      </p:to>
                                    </p:set>
                                    <p:animEffect filter="checkerboard(across)">
                                      <p:cBhvr>
                                        <p:cTn id="10" dur="500"/>
                                        <p:tgtEl>
                                          <p:spTgt spid="202755">
                                            <p:txEl>
                                              <p:pRg st="1" end="1"/>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02755">
                                            <p:txEl>
                                              <p:pRg st="2" end="2"/>
                                            </p:txEl>
                                          </p:spTgt>
                                        </p:tgtEl>
                                        <p:attrNameLst>
                                          <p:attrName>style.visibility</p:attrName>
                                        </p:attrNameLst>
                                      </p:cBhvr>
                                      <p:to>
                                        <p:strVal val="visible"/>
                                      </p:to>
                                    </p:set>
                                    <p:animEffect filter="checkerboard(across)">
                                      <p:cBhvr>
                                        <p:cTn id="13" dur="500"/>
                                        <p:tgtEl>
                                          <p:spTgt spid="202755">
                                            <p:txEl>
                                              <p:pRg st="2" end="2"/>
                                            </p:txEl>
                                          </p:spTgt>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02755">
                                            <p:txEl>
                                              <p:pRg st="3" end="3"/>
                                            </p:txEl>
                                          </p:spTgt>
                                        </p:tgtEl>
                                        <p:attrNameLst>
                                          <p:attrName>style.visibility</p:attrName>
                                        </p:attrNameLst>
                                      </p:cBhvr>
                                      <p:to>
                                        <p:strVal val="visible"/>
                                      </p:to>
                                    </p:set>
                                    <p:animEffect filter="checkerboard(across)">
                                      <p:cBhvr>
                                        <p:cTn id="16" dur="500"/>
                                        <p:tgtEl>
                                          <p:spTgt spid="202755">
                                            <p:txEl>
                                              <p:pRg st="3" end="3"/>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202755">
                                            <p:txEl>
                                              <p:pRg st="4" end="4"/>
                                            </p:txEl>
                                          </p:spTgt>
                                        </p:tgtEl>
                                        <p:attrNameLst>
                                          <p:attrName>style.visibility</p:attrName>
                                        </p:attrNameLst>
                                      </p:cBhvr>
                                      <p:to>
                                        <p:strVal val="visible"/>
                                      </p:to>
                                    </p:set>
                                    <p:animEffect filter="checkerboard(across)">
                                      <p:cBhvr>
                                        <p:cTn id="19" dur="500"/>
                                        <p:tgtEl>
                                          <p:spTgt spid="202755">
                                            <p:txEl>
                                              <p:pRg st="4" end="4"/>
                                            </p:txEl>
                                          </p:spTgt>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202755">
                                            <p:txEl>
                                              <p:pRg st="5" end="5"/>
                                            </p:txEl>
                                          </p:spTgt>
                                        </p:tgtEl>
                                        <p:attrNameLst>
                                          <p:attrName>style.visibility</p:attrName>
                                        </p:attrNameLst>
                                      </p:cBhvr>
                                      <p:to>
                                        <p:strVal val="visible"/>
                                      </p:to>
                                    </p:set>
                                    <p:animEffect filter="checkerboard(across)">
                                      <p:cBhvr>
                                        <p:cTn id="22" dur="500"/>
                                        <p:tgtEl>
                                          <p:spTgt spid="202755">
                                            <p:txEl>
                                              <p:pRg st="5" end="5"/>
                                            </p:txEl>
                                          </p:spTgt>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202755">
                                            <p:txEl>
                                              <p:pRg st="6" end="6"/>
                                            </p:txEl>
                                          </p:spTgt>
                                        </p:tgtEl>
                                        <p:attrNameLst>
                                          <p:attrName>style.visibility</p:attrName>
                                        </p:attrNameLst>
                                      </p:cBhvr>
                                      <p:to>
                                        <p:strVal val="visible"/>
                                      </p:to>
                                    </p:set>
                                    <p:animEffect filter="checkerboard(across)">
                                      <p:cBhvr>
                                        <p:cTn id="25" dur="500"/>
                                        <p:tgtEl>
                                          <p:spTgt spid="202755">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202755">
                                            <p:txEl>
                                              <p:pRg st="7" end="7"/>
                                            </p:txEl>
                                          </p:spTgt>
                                        </p:tgtEl>
                                        <p:attrNameLst>
                                          <p:attrName>style.visibility</p:attrName>
                                        </p:attrNameLst>
                                      </p:cBhvr>
                                      <p:to>
                                        <p:strVal val="visible"/>
                                      </p:to>
                                    </p:set>
                                    <p:animEffect filter="checkerboard(across)">
                                      <p:cBhvr>
                                        <p:cTn id="30" dur="500"/>
                                        <p:tgtEl>
                                          <p:spTgt spid="20275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5" grpId="0" bldLvl="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4018"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14019"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sz="3400" dirty="0"/>
              <a:t>实例分析</a:t>
            </a:r>
            <a:r>
              <a:rPr lang="en-US" altLang="zh-CN" sz="3400" dirty="0"/>
              <a:t>——</a:t>
            </a:r>
            <a:r>
              <a:rPr lang="en-US" altLang="zh-CN" sz="3000" dirty="0"/>
              <a:t>SafeHome</a:t>
            </a:r>
            <a:r>
              <a:rPr lang="en-US" altLang="zh-CN" sz="3000" dirty="0">
                <a:solidFill>
                  <a:srgbClr val="0000FF"/>
                </a:solidFill>
              </a:rPr>
              <a:t>[4/10]</a:t>
            </a:r>
            <a:endParaRPr lang="zh-CN" altLang="en-US" dirty="0"/>
          </a:p>
        </p:txBody>
      </p:sp>
      <p:sp>
        <p:nvSpPr>
          <p:cNvPr id="214020" name="Rectangle 3"/>
          <p:cNvSpPr>
            <a:spLocks noGrp="1"/>
          </p:cNvSpPr>
          <p:nvPr>
            <p:ph type="subTitle" idx="1"/>
          </p:nvPr>
        </p:nvSpPr>
        <p:spPr>
          <a:xfrm>
            <a:off x="457200" y="990600"/>
            <a:ext cx="8229600" cy="5805488"/>
          </a:xfrm>
        </p:spPr>
        <p:txBody>
          <a:bodyPr vert="horz" wrap="square" lIns="91440" tIns="45720" rIns="91440" bIns="45720" anchor="t"/>
          <a:lstStyle/>
          <a:p>
            <a:pPr marL="342900" indent="-342900" algn="l" defTabSz="0" eaLnBrk="1" hangingPunct="1">
              <a:buSzPct val="75000"/>
              <a:buChar char="p"/>
            </a:pPr>
            <a:r>
              <a:rPr lang="en-US" altLang="zh-CN" sz="2400" dirty="0">
                <a:solidFill>
                  <a:srgbClr val="CC0000"/>
                </a:solidFill>
                <a:latin typeface="+mn-lt"/>
                <a:ea typeface="+mn-ea"/>
                <a:cs typeface="+mn-cs"/>
                <a:sym typeface="Arial" panose="020B0604020202020204" pitchFamily="34" charset="0"/>
              </a:rPr>
              <a:t>【</a:t>
            </a:r>
            <a:r>
              <a:rPr lang="zh-CN" altLang="en-US" sz="2400" dirty="0">
                <a:solidFill>
                  <a:srgbClr val="CC0000"/>
                </a:solidFill>
                <a:latin typeface="+mn-lt"/>
                <a:ea typeface="+mn-ea"/>
                <a:cs typeface="+mn-cs"/>
                <a:sym typeface="Arial" panose="020B0604020202020204" pitchFamily="34" charset="0"/>
              </a:rPr>
              <a:t>问题描述</a:t>
            </a:r>
            <a:r>
              <a:rPr lang="en-US" altLang="zh-CN" sz="2400" dirty="0">
                <a:solidFill>
                  <a:srgbClr val="0000FF"/>
                </a:solidFill>
                <a:latin typeface="+mn-lt"/>
                <a:ea typeface="+mn-ea"/>
                <a:cs typeface="+mn-cs"/>
                <a:sym typeface="Arial" panose="020B0604020202020204" pitchFamily="34" charset="0"/>
              </a:rPr>
              <a:t>——</a:t>
            </a:r>
            <a:r>
              <a:rPr lang="zh-CN" altLang="en-US" sz="2400" dirty="0">
                <a:solidFill>
                  <a:srgbClr val="0000FF"/>
                </a:solidFill>
                <a:latin typeface="+mn-lt"/>
                <a:ea typeface="+mn-ea"/>
                <a:cs typeface="+mn-cs"/>
                <a:sym typeface="Arial" panose="020B0604020202020204" pitchFamily="34" charset="0"/>
              </a:rPr>
              <a:t>所有名词</a:t>
            </a:r>
            <a:r>
              <a:rPr lang="en-US" altLang="zh-CN" sz="2400" dirty="0">
                <a:solidFill>
                  <a:srgbClr val="CC0000"/>
                </a:solidFill>
                <a:latin typeface="+mn-lt"/>
                <a:ea typeface="+mn-ea"/>
                <a:cs typeface="+mn-cs"/>
                <a:sym typeface="Arial" panose="020B0604020202020204" pitchFamily="34" charset="0"/>
              </a:rPr>
              <a:t>】</a:t>
            </a:r>
            <a:endParaRPr lang="zh-CN" altLang="en-US" sz="2400" dirty="0">
              <a:solidFill>
                <a:srgbClr val="CC0000"/>
              </a:solidFill>
              <a:latin typeface="+mn-lt"/>
              <a:ea typeface="+mn-ea"/>
              <a:cs typeface="+mn-cs"/>
              <a:sym typeface="Arial" panose="020B0604020202020204" pitchFamily="34" charset="0"/>
            </a:endParaRPr>
          </a:p>
          <a:p>
            <a:pPr marL="742950" lvl="1" indent="-285750" algn="l" defTabSz="0" eaLnBrk="1" hangingPunct="1">
              <a:buSzPct val="75000"/>
              <a:buChar char="n"/>
            </a:pPr>
            <a:r>
              <a:rPr lang="en-US" altLang="zh-CN" sz="2200" dirty="0">
                <a:latin typeface="+mn-lt"/>
                <a:ea typeface="+mn-ea"/>
                <a:sym typeface="Arial" panose="020B0604020202020204" pitchFamily="34" charset="0"/>
              </a:rPr>
              <a:t>SafeHome</a:t>
            </a:r>
            <a:r>
              <a:rPr lang="zh-CN" altLang="en-US" sz="2200" dirty="0">
                <a:latin typeface="+mn-lt"/>
                <a:ea typeface="+mn-ea"/>
                <a:sym typeface="Arial" panose="020B0604020202020204" pitchFamily="34" charset="0"/>
              </a:rPr>
              <a:t>软件使得房主能够在安装时配置安全系统、监控所有和安全系统连接的传感器以及通过包含在</a:t>
            </a:r>
            <a:r>
              <a:rPr lang="en-US" altLang="zh-CN" sz="2200" dirty="0">
                <a:latin typeface="+mn-lt"/>
                <a:ea typeface="+mn-ea"/>
                <a:sym typeface="Arial" panose="020B0604020202020204" pitchFamily="34" charset="0"/>
              </a:rPr>
              <a:t>SafeHome</a:t>
            </a:r>
            <a:r>
              <a:rPr lang="zh-CN" altLang="en-US" sz="2200" dirty="0">
                <a:latin typeface="+mn-lt"/>
                <a:ea typeface="+mn-ea"/>
                <a:sym typeface="Arial" panose="020B0604020202020204" pitchFamily="34" charset="0"/>
              </a:rPr>
              <a:t>控制面板（</a:t>
            </a:r>
            <a:r>
              <a:rPr lang="en-US" altLang="zh-CN" sz="2200" dirty="0">
                <a:latin typeface="+mn-lt"/>
                <a:ea typeface="+mn-ea"/>
                <a:sym typeface="Arial" panose="020B0604020202020204" pitchFamily="34" charset="0"/>
              </a:rPr>
              <a:t>control panel</a:t>
            </a:r>
            <a:r>
              <a:rPr lang="zh-CN" altLang="en-US" sz="2200" dirty="0">
                <a:latin typeface="+mn-lt"/>
                <a:ea typeface="+mn-ea"/>
                <a:sym typeface="Arial" panose="020B0604020202020204" pitchFamily="34" charset="0"/>
              </a:rPr>
              <a:t>）中的键盘和功能键与房主交互。</a:t>
            </a:r>
            <a:endParaRPr lang="zh-CN" altLang="en-US" sz="2200" dirty="0">
              <a:latin typeface="+mn-lt"/>
              <a:ea typeface="+mn-ea"/>
              <a:sym typeface="Arial" panose="020B0604020202020204" pitchFamily="34" charset="0"/>
            </a:endParaRPr>
          </a:p>
          <a:p>
            <a:pPr marL="742950" lvl="1" indent="-285750" algn="l" defTabSz="0" eaLnBrk="1" hangingPunct="1">
              <a:buSzPct val="75000"/>
              <a:buChar char="n"/>
            </a:pPr>
            <a:r>
              <a:rPr lang="zh-CN" altLang="en-US" sz="2200" dirty="0">
                <a:latin typeface="+mn-lt"/>
                <a:ea typeface="+mn-ea"/>
                <a:sym typeface="Arial" panose="020B0604020202020204" pitchFamily="34" charset="0"/>
              </a:rPr>
              <a:t>在安装过程中， </a:t>
            </a:r>
            <a:r>
              <a:rPr lang="en-US" altLang="zh-CN" sz="2200" dirty="0">
                <a:latin typeface="+mn-lt"/>
                <a:ea typeface="+mn-ea"/>
                <a:sym typeface="Arial" panose="020B0604020202020204" pitchFamily="34" charset="0"/>
              </a:rPr>
              <a:t>SafeHome</a:t>
            </a:r>
            <a:r>
              <a:rPr lang="zh-CN" altLang="en-US" sz="2200" dirty="0">
                <a:latin typeface="+mn-lt"/>
                <a:ea typeface="+mn-ea"/>
                <a:sym typeface="Arial" panose="020B0604020202020204" pitchFamily="34" charset="0"/>
              </a:rPr>
              <a:t>控制面板被用于“编程”和配置系统。每个传感器被赋予一个编号和类型。设置主人密码以启动和关闭系统。输入电话号码，当传感器事件发生时拨号。</a:t>
            </a:r>
            <a:endParaRPr lang="zh-CN" altLang="en-US" sz="2200" dirty="0">
              <a:latin typeface="+mn-lt"/>
              <a:ea typeface="+mn-ea"/>
              <a:sym typeface="Arial" panose="020B0604020202020204" pitchFamily="34" charset="0"/>
            </a:endParaRPr>
          </a:p>
          <a:p>
            <a:pPr marL="742950" lvl="1" indent="-285750" algn="l" defTabSz="0" eaLnBrk="1" hangingPunct="1">
              <a:buSzPct val="75000"/>
              <a:buChar char="n"/>
            </a:pPr>
            <a:r>
              <a:rPr lang="zh-CN" altLang="en-US" sz="2200" dirty="0">
                <a:latin typeface="+mn-lt"/>
                <a:ea typeface="+mn-ea"/>
                <a:sym typeface="Arial" panose="020B0604020202020204" pitchFamily="34" charset="0"/>
              </a:rPr>
              <a:t>当某传感器事件被识别出时，软件激活系统上的可发声的警报，在一定的延迟时间（由房主在系统配置活动中指定）后，软件拨出电话号码，电话号码将每</a:t>
            </a:r>
            <a:r>
              <a:rPr lang="en-US" altLang="zh-CN" sz="2200" dirty="0">
                <a:latin typeface="+mn-lt"/>
                <a:ea typeface="+mn-ea"/>
                <a:sym typeface="Arial" panose="020B0604020202020204" pitchFamily="34" charset="0"/>
              </a:rPr>
              <a:t>20</a:t>
            </a:r>
            <a:r>
              <a:rPr lang="zh-CN" altLang="en-US" sz="2200" dirty="0">
                <a:latin typeface="+mn-lt"/>
                <a:ea typeface="+mn-ea"/>
                <a:sym typeface="Arial" panose="020B0604020202020204" pitchFamily="34" charset="0"/>
              </a:rPr>
              <a:t>秒重拨一次，直至电话接通，报告被检测到的事件的性质</a:t>
            </a:r>
            <a:endParaRPr lang="zh-CN" altLang="en-US" sz="2200" dirty="0">
              <a:latin typeface="+mn-lt"/>
              <a:ea typeface="+mn-ea"/>
              <a:sym typeface="Arial" panose="020B0604020202020204" pitchFamily="34" charset="0"/>
            </a:endParaRPr>
          </a:p>
          <a:p>
            <a:pPr marL="742950" lvl="1" indent="-285750" algn="l" defTabSz="0" eaLnBrk="1" hangingPunct="1">
              <a:buSzPct val="75000"/>
              <a:buChar char="n"/>
            </a:pPr>
            <a:r>
              <a:rPr lang="zh-CN" altLang="en-US" sz="2200" dirty="0">
                <a:latin typeface="+mn-lt"/>
                <a:ea typeface="+mn-ea"/>
                <a:sym typeface="Arial" panose="020B0604020202020204" pitchFamily="34" charset="0"/>
              </a:rPr>
              <a:t>所有和</a:t>
            </a:r>
            <a:r>
              <a:rPr lang="en-US" altLang="zh-CN" sz="2200" dirty="0">
                <a:latin typeface="+mn-lt"/>
                <a:ea typeface="+mn-ea"/>
                <a:sym typeface="Arial" panose="020B0604020202020204" pitchFamily="34" charset="0"/>
              </a:rPr>
              <a:t>SafeHome</a:t>
            </a:r>
            <a:r>
              <a:rPr lang="zh-CN" altLang="en-US" sz="2200" dirty="0">
                <a:latin typeface="+mn-lt"/>
                <a:ea typeface="+mn-ea"/>
                <a:sym typeface="Arial" panose="020B0604020202020204" pitchFamily="34" charset="0"/>
              </a:rPr>
              <a:t>的交互由用户交互子系统管理，该子系统读入通过键盘和功能键提供的输入，在</a:t>
            </a:r>
            <a:r>
              <a:rPr lang="en-US" altLang="zh-CN" sz="2200" dirty="0">
                <a:latin typeface="+mn-lt"/>
                <a:ea typeface="+mn-ea"/>
                <a:sym typeface="Arial" panose="020B0604020202020204" pitchFamily="34" charset="0"/>
              </a:rPr>
              <a:t>LCD</a:t>
            </a:r>
            <a:r>
              <a:rPr lang="zh-CN" altLang="en-US" sz="2200" dirty="0">
                <a:latin typeface="+mn-lt"/>
                <a:ea typeface="+mn-ea"/>
                <a:sym typeface="Arial" panose="020B0604020202020204" pitchFamily="34" charset="0"/>
              </a:rPr>
              <a:t>显示屏上显示提示信息和系统状态。</a:t>
            </a:r>
            <a:endParaRPr lang="zh-CN" altLang="en-US" dirty="0">
              <a:latin typeface="+mn-lt"/>
              <a:ea typeface="+mn-ea"/>
              <a:sym typeface="Arial" panose="020B0604020202020204" pitchFamily="34" charset="0"/>
            </a:endParaRPr>
          </a:p>
        </p:txBody>
      </p:sp>
      <p:sp>
        <p:nvSpPr>
          <p:cNvPr id="203781" name="Oval 4"/>
          <p:cNvSpPr/>
          <p:nvPr/>
        </p:nvSpPr>
        <p:spPr>
          <a:xfrm>
            <a:off x="1219200" y="1371600"/>
            <a:ext cx="19812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3782" name="Oval 5"/>
          <p:cNvSpPr/>
          <p:nvPr/>
        </p:nvSpPr>
        <p:spPr>
          <a:xfrm>
            <a:off x="3733800" y="1371600"/>
            <a:ext cx="7620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3783" name="Oval 6"/>
          <p:cNvSpPr/>
          <p:nvPr/>
        </p:nvSpPr>
        <p:spPr>
          <a:xfrm>
            <a:off x="6400800" y="1371600"/>
            <a:ext cx="16764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14024" name="Oval 7"/>
          <p:cNvSpPr/>
          <p:nvPr/>
        </p:nvSpPr>
        <p:spPr>
          <a:xfrm>
            <a:off x="4038600" y="1676400"/>
            <a:ext cx="9906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14025" name="Oval 8"/>
          <p:cNvSpPr/>
          <p:nvPr/>
        </p:nvSpPr>
        <p:spPr>
          <a:xfrm>
            <a:off x="1219200" y="2057400"/>
            <a:ext cx="32766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3786" name="Oval 9"/>
          <p:cNvSpPr/>
          <p:nvPr/>
        </p:nvSpPr>
        <p:spPr>
          <a:xfrm>
            <a:off x="4953000" y="2057400"/>
            <a:ext cx="8382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3787" name="Oval 10"/>
          <p:cNvSpPr/>
          <p:nvPr/>
        </p:nvSpPr>
        <p:spPr>
          <a:xfrm>
            <a:off x="5867400" y="2057400"/>
            <a:ext cx="8382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3788" name="Oval 11"/>
          <p:cNvSpPr/>
          <p:nvPr/>
        </p:nvSpPr>
        <p:spPr>
          <a:xfrm>
            <a:off x="5181600" y="2819400"/>
            <a:ext cx="16764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3789" name="Oval 12"/>
          <p:cNvSpPr/>
          <p:nvPr/>
        </p:nvSpPr>
        <p:spPr>
          <a:xfrm>
            <a:off x="7315200" y="2819400"/>
            <a:ext cx="16764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3790" name="Oval 13"/>
          <p:cNvSpPr/>
          <p:nvPr/>
        </p:nvSpPr>
        <p:spPr>
          <a:xfrm>
            <a:off x="4267200" y="3124200"/>
            <a:ext cx="16764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3791" name="Oval 14"/>
          <p:cNvSpPr/>
          <p:nvPr/>
        </p:nvSpPr>
        <p:spPr>
          <a:xfrm>
            <a:off x="6324600" y="3124200"/>
            <a:ext cx="16764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14032" name="Oval 15"/>
          <p:cNvSpPr/>
          <p:nvPr/>
        </p:nvSpPr>
        <p:spPr>
          <a:xfrm>
            <a:off x="1143000" y="4191000"/>
            <a:ext cx="8382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3793" name="Oval 16"/>
          <p:cNvSpPr/>
          <p:nvPr/>
        </p:nvSpPr>
        <p:spPr>
          <a:xfrm>
            <a:off x="3124200" y="4191000"/>
            <a:ext cx="13716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3794" name="Oval 18"/>
          <p:cNvSpPr/>
          <p:nvPr/>
        </p:nvSpPr>
        <p:spPr>
          <a:xfrm>
            <a:off x="4800600" y="4876800"/>
            <a:ext cx="16764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3795" name="Oval 19"/>
          <p:cNvSpPr/>
          <p:nvPr/>
        </p:nvSpPr>
        <p:spPr>
          <a:xfrm>
            <a:off x="4572000" y="5257800"/>
            <a:ext cx="19812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14036" name="Oval 20"/>
          <p:cNvSpPr/>
          <p:nvPr/>
        </p:nvSpPr>
        <p:spPr>
          <a:xfrm>
            <a:off x="5867400" y="5562600"/>
            <a:ext cx="16002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3797" name="Oval 21"/>
          <p:cNvSpPr/>
          <p:nvPr/>
        </p:nvSpPr>
        <p:spPr>
          <a:xfrm>
            <a:off x="1066800" y="5943600"/>
            <a:ext cx="16002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3798" name="Oval 22"/>
          <p:cNvSpPr/>
          <p:nvPr/>
        </p:nvSpPr>
        <p:spPr>
          <a:xfrm>
            <a:off x="2514600" y="5943600"/>
            <a:ext cx="1600200" cy="5334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14039" name="Oval 24"/>
          <p:cNvSpPr/>
          <p:nvPr/>
        </p:nvSpPr>
        <p:spPr>
          <a:xfrm>
            <a:off x="1447800" y="4953000"/>
            <a:ext cx="762000" cy="457200"/>
          </a:xfrm>
          <a:prstGeom prst="ellipse">
            <a:avLst/>
          </a:prstGeom>
          <a:noFill/>
          <a:ln w="28575"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p:cTn id="6" dur="500"/>
                                        <p:tgtEl>
                                          <p:spTgt spid="203781"/>
                                        </p:tgtEl>
                                        <p:attrNameLst>
                                          <p:attrName>ppt_x</p:attrName>
                                        </p:attrNameLst>
                                      </p:cBhvr>
                                      <p:tavLst>
                                        <p:tav tm="0">
                                          <p:val>
                                            <p:strVal val="ppt_x"/>
                                          </p:val>
                                        </p:tav>
                                        <p:tav tm="100000">
                                          <p:val>
                                            <p:strVal val="ppt_x"/>
                                          </p:val>
                                        </p:tav>
                                      </p:tavLst>
                                    </p:anim>
                                    <p:anim calcmode="lin" valueType="num">
                                      <p:cBhvr>
                                        <p:cTn id="7" dur="500"/>
                                        <p:tgtEl>
                                          <p:spTgt spid="203781"/>
                                        </p:tgtEl>
                                        <p:attrNameLst>
                                          <p:attrName>ppt_y</p:attrName>
                                        </p:attrNameLst>
                                      </p:cBhvr>
                                      <p:tavLst>
                                        <p:tav tm="0">
                                          <p:val>
                                            <p:strVal val="ppt_y"/>
                                          </p:val>
                                        </p:tav>
                                        <p:tav tm="100000">
                                          <p:val>
                                            <p:strVal val="1+ppt_h/2"/>
                                          </p:val>
                                        </p:tav>
                                      </p:tavLst>
                                    </p:anim>
                                    <p:set>
                                      <p:cBhvr>
                                        <p:cTn id="8" dur="1" fill="hold">
                                          <p:stCondLst>
                                            <p:cond delay="499"/>
                                          </p:stCondLst>
                                        </p:cTn>
                                        <p:tgtEl>
                                          <p:spTgt spid="20378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p:cTn id="12" dur="500"/>
                                        <p:tgtEl>
                                          <p:spTgt spid="203782"/>
                                        </p:tgtEl>
                                        <p:attrNameLst>
                                          <p:attrName>ppt_x</p:attrName>
                                        </p:attrNameLst>
                                      </p:cBhvr>
                                      <p:tavLst>
                                        <p:tav tm="0">
                                          <p:val>
                                            <p:strVal val="ppt_x"/>
                                          </p:val>
                                        </p:tav>
                                        <p:tav tm="100000">
                                          <p:val>
                                            <p:strVal val="ppt_x"/>
                                          </p:val>
                                        </p:tav>
                                      </p:tavLst>
                                    </p:anim>
                                    <p:anim calcmode="lin" valueType="num">
                                      <p:cBhvr>
                                        <p:cTn id="13" dur="500"/>
                                        <p:tgtEl>
                                          <p:spTgt spid="203782"/>
                                        </p:tgtEl>
                                        <p:attrNameLst>
                                          <p:attrName>ppt_y</p:attrName>
                                        </p:attrNameLst>
                                      </p:cBhvr>
                                      <p:tavLst>
                                        <p:tav tm="0">
                                          <p:val>
                                            <p:strVal val="ppt_y"/>
                                          </p:val>
                                        </p:tav>
                                        <p:tav tm="100000">
                                          <p:val>
                                            <p:strVal val="1+ppt_h/2"/>
                                          </p:val>
                                        </p:tav>
                                      </p:tavLst>
                                    </p:anim>
                                    <p:set>
                                      <p:cBhvr>
                                        <p:cTn id="14" dur="1" fill="hold">
                                          <p:stCondLst>
                                            <p:cond delay="499"/>
                                          </p:stCondLst>
                                        </p:cTn>
                                        <p:tgtEl>
                                          <p:spTgt spid="20378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p:cTn id="18" dur="500"/>
                                        <p:tgtEl>
                                          <p:spTgt spid="203783"/>
                                        </p:tgtEl>
                                        <p:attrNameLst>
                                          <p:attrName>ppt_x</p:attrName>
                                        </p:attrNameLst>
                                      </p:cBhvr>
                                      <p:tavLst>
                                        <p:tav tm="0">
                                          <p:val>
                                            <p:strVal val="ppt_x"/>
                                          </p:val>
                                        </p:tav>
                                        <p:tav tm="100000">
                                          <p:val>
                                            <p:strVal val="ppt_x"/>
                                          </p:val>
                                        </p:tav>
                                      </p:tavLst>
                                    </p:anim>
                                    <p:anim calcmode="lin" valueType="num">
                                      <p:cBhvr>
                                        <p:cTn id="19" dur="500"/>
                                        <p:tgtEl>
                                          <p:spTgt spid="203783"/>
                                        </p:tgtEl>
                                        <p:attrNameLst>
                                          <p:attrName>ppt_y</p:attrName>
                                        </p:attrNameLst>
                                      </p:cBhvr>
                                      <p:tavLst>
                                        <p:tav tm="0">
                                          <p:val>
                                            <p:strVal val="ppt_y"/>
                                          </p:val>
                                        </p:tav>
                                        <p:tav tm="100000">
                                          <p:val>
                                            <p:strVal val="1+ppt_h/2"/>
                                          </p:val>
                                        </p:tav>
                                      </p:tavLst>
                                    </p:anim>
                                    <p:set>
                                      <p:cBhvr>
                                        <p:cTn id="20" dur="1" fill="hold">
                                          <p:stCondLst>
                                            <p:cond delay="499"/>
                                          </p:stCondLst>
                                        </p:cTn>
                                        <p:tgtEl>
                                          <p:spTgt spid="20378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p:cTn id="24" dur="500"/>
                                        <p:tgtEl>
                                          <p:spTgt spid="203786"/>
                                        </p:tgtEl>
                                        <p:attrNameLst>
                                          <p:attrName>ppt_x</p:attrName>
                                        </p:attrNameLst>
                                      </p:cBhvr>
                                      <p:tavLst>
                                        <p:tav tm="0">
                                          <p:val>
                                            <p:strVal val="ppt_x"/>
                                          </p:val>
                                        </p:tav>
                                        <p:tav tm="100000">
                                          <p:val>
                                            <p:strVal val="ppt_x"/>
                                          </p:val>
                                        </p:tav>
                                      </p:tavLst>
                                    </p:anim>
                                    <p:anim calcmode="lin" valueType="num">
                                      <p:cBhvr>
                                        <p:cTn id="25" dur="500"/>
                                        <p:tgtEl>
                                          <p:spTgt spid="203786"/>
                                        </p:tgtEl>
                                        <p:attrNameLst>
                                          <p:attrName>ppt_y</p:attrName>
                                        </p:attrNameLst>
                                      </p:cBhvr>
                                      <p:tavLst>
                                        <p:tav tm="0">
                                          <p:val>
                                            <p:strVal val="ppt_y"/>
                                          </p:val>
                                        </p:tav>
                                        <p:tav tm="100000">
                                          <p:val>
                                            <p:strVal val="1+ppt_h/2"/>
                                          </p:val>
                                        </p:tav>
                                      </p:tavLst>
                                    </p:anim>
                                    <p:set>
                                      <p:cBhvr>
                                        <p:cTn id="26" dur="1" fill="hold">
                                          <p:stCondLst>
                                            <p:cond delay="499"/>
                                          </p:stCondLst>
                                        </p:cTn>
                                        <p:tgtEl>
                                          <p:spTgt spid="20378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grpId="0" nodeType="clickEffect">
                                  <p:stCondLst>
                                    <p:cond delay="0"/>
                                  </p:stCondLst>
                                  <p:childTnLst>
                                    <p:anim calcmode="lin" valueType="num">
                                      <p:cBhvr>
                                        <p:cTn id="30" dur="500"/>
                                        <p:tgtEl>
                                          <p:spTgt spid="203787"/>
                                        </p:tgtEl>
                                        <p:attrNameLst>
                                          <p:attrName>ppt_x</p:attrName>
                                        </p:attrNameLst>
                                      </p:cBhvr>
                                      <p:tavLst>
                                        <p:tav tm="0">
                                          <p:val>
                                            <p:strVal val="ppt_x"/>
                                          </p:val>
                                        </p:tav>
                                        <p:tav tm="100000">
                                          <p:val>
                                            <p:strVal val="ppt_x"/>
                                          </p:val>
                                        </p:tav>
                                      </p:tavLst>
                                    </p:anim>
                                    <p:anim calcmode="lin" valueType="num">
                                      <p:cBhvr>
                                        <p:cTn id="31" dur="500"/>
                                        <p:tgtEl>
                                          <p:spTgt spid="203787"/>
                                        </p:tgtEl>
                                        <p:attrNameLst>
                                          <p:attrName>ppt_y</p:attrName>
                                        </p:attrNameLst>
                                      </p:cBhvr>
                                      <p:tavLst>
                                        <p:tav tm="0">
                                          <p:val>
                                            <p:strVal val="ppt_y"/>
                                          </p:val>
                                        </p:tav>
                                        <p:tav tm="100000">
                                          <p:val>
                                            <p:strVal val="1+ppt_h/2"/>
                                          </p:val>
                                        </p:tav>
                                      </p:tavLst>
                                    </p:anim>
                                    <p:set>
                                      <p:cBhvr>
                                        <p:cTn id="32" dur="1" fill="hold">
                                          <p:stCondLst>
                                            <p:cond delay="499"/>
                                          </p:stCondLst>
                                        </p:cTn>
                                        <p:tgtEl>
                                          <p:spTgt spid="20378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0" nodeType="clickEffect">
                                  <p:stCondLst>
                                    <p:cond delay="0"/>
                                  </p:stCondLst>
                                  <p:childTnLst>
                                    <p:anim calcmode="lin" valueType="num">
                                      <p:cBhvr>
                                        <p:cTn id="36" dur="500"/>
                                        <p:tgtEl>
                                          <p:spTgt spid="203788"/>
                                        </p:tgtEl>
                                        <p:attrNameLst>
                                          <p:attrName>ppt_x</p:attrName>
                                        </p:attrNameLst>
                                      </p:cBhvr>
                                      <p:tavLst>
                                        <p:tav tm="0">
                                          <p:val>
                                            <p:strVal val="ppt_x"/>
                                          </p:val>
                                        </p:tav>
                                        <p:tav tm="100000">
                                          <p:val>
                                            <p:strVal val="ppt_x"/>
                                          </p:val>
                                        </p:tav>
                                      </p:tavLst>
                                    </p:anim>
                                    <p:anim calcmode="lin" valueType="num">
                                      <p:cBhvr>
                                        <p:cTn id="37" dur="500"/>
                                        <p:tgtEl>
                                          <p:spTgt spid="203788"/>
                                        </p:tgtEl>
                                        <p:attrNameLst>
                                          <p:attrName>ppt_y</p:attrName>
                                        </p:attrNameLst>
                                      </p:cBhvr>
                                      <p:tavLst>
                                        <p:tav tm="0">
                                          <p:val>
                                            <p:strVal val="ppt_y"/>
                                          </p:val>
                                        </p:tav>
                                        <p:tav tm="100000">
                                          <p:val>
                                            <p:strVal val="1+ppt_h/2"/>
                                          </p:val>
                                        </p:tav>
                                      </p:tavLst>
                                    </p:anim>
                                    <p:set>
                                      <p:cBhvr>
                                        <p:cTn id="38" dur="1" fill="hold">
                                          <p:stCondLst>
                                            <p:cond delay="499"/>
                                          </p:stCondLst>
                                        </p:cTn>
                                        <p:tgtEl>
                                          <p:spTgt spid="20378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grpId="0" nodeType="clickEffect">
                                  <p:stCondLst>
                                    <p:cond delay="0"/>
                                  </p:stCondLst>
                                  <p:childTnLst>
                                    <p:anim calcmode="lin" valueType="num">
                                      <p:cBhvr>
                                        <p:cTn id="42" dur="500"/>
                                        <p:tgtEl>
                                          <p:spTgt spid="203789"/>
                                        </p:tgtEl>
                                        <p:attrNameLst>
                                          <p:attrName>ppt_x</p:attrName>
                                        </p:attrNameLst>
                                      </p:cBhvr>
                                      <p:tavLst>
                                        <p:tav tm="0">
                                          <p:val>
                                            <p:strVal val="ppt_x"/>
                                          </p:val>
                                        </p:tav>
                                        <p:tav tm="100000">
                                          <p:val>
                                            <p:strVal val="ppt_x"/>
                                          </p:val>
                                        </p:tav>
                                      </p:tavLst>
                                    </p:anim>
                                    <p:anim calcmode="lin" valueType="num">
                                      <p:cBhvr>
                                        <p:cTn id="43" dur="500"/>
                                        <p:tgtEl>
                                          <p:spTgt spid="203789"/>
                                        </p:tgtEl>
                                        <p:attrNameLst>
                                          <p:attrName>ppt_y</p:attrName>
                                        </p:attrNameLst>
                                      </p:cBhvr>
                                      <p:tavLst>
                                        <p:tav tm="0">
                                          <p:val>
                                            <p:strVal val="ppt_y"/>
                                          </p:val>
                                        </p:tav>
                                        <p:tav tm="100000">
                                          <p:val>
                                            <p:strVal val="1+ppt_h/2"/>
                                          </p:val>
                                        </p:tav>
                                      </p:tavLst>
                                    </p:anim>
                                    <p:set>
                                      <p:cBhvr>
                                        <p:cTn id="44" dur="1" fill="hold">
                                          <p:stCondLst>
                                            <p:cond delay="499"/>
                                          </p:stCondLst>
                                        </p:cTn>
                                        <p:tgtEl>
                                          <p:spTgt spid="20378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grpId="0" nodeType="clickEffect">
                                  <p:stCondLst>
                                    <p:cond delay="0"/>
                                  </p:stCondLst>
                                  <p:childTnLst>
                                    <p:anim calcmode="lin" valueType="num">
                                      <p:cBhvr>
                                        <p:cTn id="48" dur="500"/>
                                        <p:tgtEl>
                                          <p:spTgt spid="203790"/>
                                        </p:tgtEl>
                                        <p:attrNameLst>
                                          <p:attrName>ppt_x</p:attrName>
                                        </p:attrNameLst>
                                      </p:cBhvr>
                                      <p:tavLst>
                                        <p:tav tm="0">
                                          <p:val>
                                            <p:strVal val="ppt_x"/>
                                          </p:val>
                                        </p:tav>
                                        <p:tav tm="100000">
                                          <p:val>
                                            <p:strVal val="ppt_x"/>
                                          </p:val>
                                        </p:tav>
                                      </p:tavLst>
                                    </p:anim>
                                    <p:anim calcmode="lin" valueType="num">
                                      <p:cBhvr>
                                        <p:cTn id="49" dur="500"/>
                                        <p:tgtEl>
                                          <p:spTgt spid="203790"/>
                                        </p:tgtEl>
                                        <p:attrNameLst>
                                          <p:attrName>ppt_y</p:attrName>
                                        </p:attrNameLst>
                                      </p:cBhvr>
                                      <p:tavLst>
                                        <p:tav tm="0">
                                          <p:val>
                                            <p:strVal val="ppt_y"/>
                                          </p:val>
                                        </p:tav>
                                        <p:tav tm="100000">
                                          <p:val>
                                            <p:strVal val="1+ppt_h/2"/>
                                          </p:val>
                                        </p:tav>
                                      </p:tavLst>
                                    </p:anim>
                                    <p:set>
                                      <p:cBhvr>
                                        <p:cTn id="50" dur="1" fill="hold">
                                          <p:stCondLst>
                                            <p:cond delay="499"/>
                                          </p:stCondLst>
                                        </p:cTn>
                                        <p:tgtEl>
                                          <p:spTgt spid="20379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xit" presetSubtype="4" fill="hold" grpId="0" nodeType="clickEffect">
                                  <p:stCondLst>
                                    <p:cond delay="0"/>
                                  </p:stCondLst>
                                  <p:childTnLst>
                                    <p:anim calcmode="lin" valueType="num">
                                      <p:cBhvr>
                                        <p:cTn id="54" dur="500"/>
                                        <p:tgtEl>
                                          <p:spTgt spid="203791"/>
                                        </p:tgtEl>
                                        <p:attrNameLst>
                                          <p:attrName>ppt_x</p:attrName>
                                        </p:attrNameLst>
                                      </p:cBhvr>
                                      <p:tavLst>
                                        <p:tav tm="0">
                                          <p:val>
                                            <p:strVal val="ppt_x"/>
                                          </p:val>
                                        </p:tav>
                                        <p:tav tm="100000">
                                          <p:val>
                                            <p:strVal val="ppt_x"/>
                                          </p:val>
                                        </p:tav>
                                      </p:tavLst>
                                    </p:anim>
                                    <p:anim calcmode="lin" valueType="num">
                                      <p:cBhvr>
                                        <p:cTn id="55" dur="500"/>
                                        <p:tgtEl>
                                          <p:spTgt spid="203791"/>
                                        </p:tgtEl>
                                        <p:attrNameLst>
                                          <p:attrName>ppt_y</p:attrName>
                                        </p:attrNameLst>
                                      </p:cBhvr>
                                      <p:tavLst>
                                        <p:tav tm="0">
                                          <p:val>
                                            <p:strVal val="ppt_y"/>
                                          </p:val>
                                        </p:tav>
                                        <p:tav tm="100000">
                                          <p:val>
                                            <p:strVal val="1+ppt_h/2"/>
                                          </p:val>
                                        </p:tav>
                                      </p:tavLst>
                                    </p:anim>
                                    <p:set>
                                      <p:cBhvr>
                                        <p:cTn id="56" dur="1" fill="hold">
                                          <p:stCondLst>
                                            <p:cond delay="499"/>
                                          </p:stCondLst>
                                        </p:cTn>
                                        <p:tgtEl>
                                          <p:spTgt spid="20379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grpId="0" nodeType="clickEffect">
                                  <p:stCondLst>
                                    <p:cond delay="0"/>
                                  </p:stCondLst>
                                  <p:childTnLst>
                                    <p:anim calcmode="lin" valueType="num">
                                      <p:cBhvr>
                                        <p:cTn id="60" dur="500"/>
                                        <p:tgtEl>
                                          <p:spTgt spid="203793"/>
                                        </p:tgtEl>
                                        <p:attrNameLst>
                                          <p:attrName>ppt_x</p:attrName>
                                        </p:attrNameLst>
                                      </p:cBhvr>
                                      <p:tavLst>
                                        <p:tav tm="0">
                                          <p:val>
                                            <p:strVal val="ppt_x"/>
                                          </p:val>
                                        </p:tav>
                                        <p:tav tm="100000">
                                          <p:val>
                                            <p:strVal val="ppt_x"/>
                                          </p:val>
                                        </p:tav>
                                      </p:tavLst>
                                    </p:anim>
                                    <p:anim calcmode="lin" valueType="num">
                                      <p:cBhvr>
                                        <p:cTn id="61" dur="500"/>
                                        <p:tgtEl>
                                          <p:spTgt spid="203793"/>
                                        </p:tgtEl>
                                        <p:attrNameLst>
                                          <p:attrName>ppt_y</p:attrName>
                                        </p:attrNameLst>
                                      </p:cBhvr>
                                      <p:tavLst>
                                        <p:tav tm="0">
                                          <p:val>
                                            <p:strVal val="ppt_y"/>
                                          </p:val>
                                        </p:tav>
                                        <p:tav tm="100000">
                                          <p:val>
                                            <p:strVal val="1+ppt_h/2"/>
                                          </p:val>
                                        </p:tav>
                                      </p:tavLst>
                                    </p:anim>
                                    <p:set>
                                      <p:cBhvr>
                                        <p:cTn id="62" dur="1" fill="hold">
                                          <p:stCondLst>
                                            <p:cond delay="499"/>
                                          </p:stCondLst>
                                        </p:cTn>
                                        <p:tgtEl>
                                          <p:spTgt spid="20379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xit" presetSubtype="4" fill="hold" grpId="0" nodeType="clickEffect">
                                  <p:stCondLst>
                                    <p:cond delay="0"/>
                                  </p:stCondLst>
                                  <p:childTnLst>
                                    <p:anim calcmode="lin" valueType="num">
                                      <p:cBhvr>
                                        <p:cTn id="66" dur="500"/>
                                        <p:tgtEl>
                                          <p:spTgt spid="203794"/>
                                        </p:tgtEl>
                                        <p:attrNameLst>
                                          <p:attrName>ppt_x</p:attrName>
                                        </p:attrNameLst>
                                      </p:cBhvr>
                                      <p:tavLst>
                                        <p:tav tm="0">
                                          <p:val>
                                            <p:strVal val="ppt_x"/>
                                          </p:val>
                                        </p:tav>
                                        <p:tav tm="100000">
                                          <p:val>
                                            <p:strVal val="ppt_x"/>
                                          </p:val>
                                        </p:tav>
                                      </p:tavLst>
                                    </p:anim>
                                    <p:anim calcmode="lin" valueType="num">
                                      <p:cBhvr>
                                        <p:cTn id="67" dur="500"/>
                                        <p:tgtEl>
                                          <p:spTgt spid="203794"/>
                                        </p:tgtEl>
                                        <p:attrNameLst>
                                          <p:attrName>ppt_y</p:attrName>
                                        </p:attrNameLst>
                                      </p:cBhvr>
                                      <p:tavLst>
                                        <p:tav tm="0">
                                          <p:val>
                                            <p:strVal val="ppt_y"/>
                                          </p:val>
                                        </p:tav>
                                        <p:tav tm="100000">
                                          <p:val>
                                            <p:strVal val="1+ppt_h/2"/>
                                          </p:val>
                                        </p:tav>
                                      </p:tavLst>
                                    </p:anim>
                                    <p:set>
                                      <p:cBhvr>
                                        <p:cTn id="68" dur="1" fill="hold">
                                          <p:stCondLst>
                                            <p:cond delay="499"/>
                                          </p:stCondLst>
                                        </p:cTn>
                                        <p:tgtEl>
                                          <p:spTgt spid="203794"/>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grpId="0" nodeType="clickEffect">
                                  <p:stCondLst>
                                    <p:cond delay="0"/>
                                  </p:stCondLst>
                                  <p:childTnLst>
                                    <p:anim calcmode="lin" valueType="num">
                                      <p:cBhvr>
                                        <p:cTn id="72" dur="500"/>
                                        <p:tgtEl>
                                          <p:spTgt spid="203795"/>
                                        </p:tgtEl>
                                        <p:attrNameLst>
                                          <p:attrName>ppt_x</p:attrName>
                                        </p:attrNameLst>
                                      </p:cBhvr>
                                      <p:tavLst>
                                        <p:tav tm="0">
                                          <p:val>
                                            <p:strVal val="ppt_x"/>
                                          </p:val>
                                        </p:tav>
                                        <p:tav tm="100000">
                                          <p:val>
                                            <p:strVal val="ppt_x"/>
                                          </p:val>
                                        </p:tav>
                                      </p:tavLst>
                                    </p:anim>
                                    <p:anim calcmode="lin" valueType="num">
                                      <p:cBhvr>
                                        <p:cTn id="73" dur="500"/>
                                        <p:tgtEl>
                                          <p:spTgt spid="203795"/>
                                        </p:tgtEl>
                                        <p:attrNameLst>
                                          <p:attrName>ppt_y</p:attrName>
                                        </p:attrNameLst>
                                      </p:cBhvr>
                                      <p:tavLst>
                                        <p:tav tm="0">
                                          <p:val>
                                            <p:strVal val="ppt_y"/>
                                          </p:val>
                                        </p:tav>
                                        <p:tav tm="100000">
                                          <p:val>
                                            <p:strVal val="1+ppt_h/2"/>
                                          </p:val>
                                        </p:tav>
                                      </p:tavLst>
                                    </p:anim>
                                    <p:set>
                                      <p:cBhvr>
                                        <p:cTn id="74" dur="1" fill="hold">
                                          <p:stCondLst>
                                            <p:cond delay="499"/>
                                          </p:stCondLst>
                                        </p:cTn>
                                        <p:tgtEl>
                                          <p:spTgt spid="203795"/>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xit" presetSubtype="4" fill="hold" grpId="0" nodeType="clickEffect">
                                  <p:stCondLst>
                                    <p:cond delay="0"/>
                                  </p:stCondLst>
                                  <p:childTnLst>
                                    <p:anim calcmode="lin" valueType="num">
                                      <p:cBhvr>
                                        <p:cTn id="78" dur="500"/>
                                        <p:tgtEl>
                                          <p:spTgt spid="203797"/>
                                        </p:tgtEl>
                                        <p:attrNameLst>
                                          <p:attrName>ppt_x</p:attrName>
                                        </p:attrNameLst>
                                      </p:cBhvr>
                                      <p:tavLst>
                                        <p:tav tm="0">
                                          <p:val>
                                            <p:strVal val="ppt_x"/>
                                          </p:val>
                                        </p:tav>
                                        <p:tav tm="100000">
                                          <p:val>
                                            <p:strVal val="ppt_x"/>
                                          </p:val>
                                        </p:tav>
                                      </p:tavLst>
                                    </p:anim>
                                    <p:anim calcmode="lin" valueType="num">
                                      <p:cBhvr>
                                        <p:cTn id="79" dur="500"/>
                                        <p:tgtEl>
                                          <p:spTgt spid="203797"/>
                                        </p:tgtEl>
                                        <p:attrNameLst>
                                          <p:attrName>ppt_y</p:attrName>
                                        </p:attrNameLst>
                                      </p:cBhvr>
                                      <p:tavLst>
                                        <p:tav tm="0">
                                          <p:val>
                                            <p:strVal val="ppt_y"/>
                                          </p:val>
                                        </p:tav>
                                        <p:tav tm="100000">
                                          <p:val>
                                            <p:strVal val="1+ppt_h/2"/>
                                          </p:val>
                                        </p:tav>
                                      </p:tavLst>
                                    </p:anim>
                                    <p:set>
                                      <p:cBhvr>
                                        <p:cTn id="80" dur="1" fill="hold">
                                          <p:stCondLst>
                                            <p:cond delay="499"/>
                                          </p:stCondLst>
                                        </p:cTn>
                                        <p:tgtEl>
                                          <p:spTgt spid="20379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 presetClass="exit" presetSubtype="4" fill="hold" grpId="0" nodeType="clickEffect">
                                  <p:stCondLst>
                                    <p:cond delay="0"/>
                                  </p:stCondLst>
                                  <p:childTnLst>
                                    <p:anim calcmode="lin" valueType="num">
                                      <p:cBhvr>
                                        <p:cTn id="84" dur="500"/>
                                        <p:tgtEl>
                                          <p:spTgt spid="203798"/>
                                        </p:tgtEl>
                                        <p:attrNameLst>
                                          <p:attrName>ppt_x</p:attrName>
                                        </p:attrNameLst>
                                      </p:cBhvr>
                                      <p:tavLst>
                                        <p:tav tm="0">
                                          <p:val>
                                            <p:strVal val="ppt_x"/>
                                          </p:val>
                                        </p:tav>
                                        <p:tav tm="100000">
                                          <p:val>
                                            <p:strVal val="ppt_x"/>
                                          </p:val>
                                        </p:tav>
                                      </p:tavLst>
                                    </p:anim>
                                    <p:anim calcmode="lin" valueType="num">
                                      <p:cBhvr>
                                        <p:cTn id="85" dur="500"/>
                                        <p:tgtEl>
                                          <p:spTgt spid="203798"/>
                                        </p:tgtEl>
                                        <p:attrNameLst>
                                          <p:attrName>ppt_y</p:attrName>
                                        </p:attrNameLst>
                                      </p:cBhvr>
                                      <p:tavLst>
                                        <p:tav tm="0">
                                          <p:val>
                                            <p:strVal val="ppt_y"/>
                                          </p:val>
                                        </p:tav>
                                        <p:tav tm="100000">
                                          <p:val>
                                            <p:strVal val="1+ppt_h/2"/>
                                          </p:val>
                                        </p:tav>
                                      </p:tavLst>
                                    </p:anim>
                                    <p:set>
                                      <p:cBhvr>
                                        <p:cTn id="86" dur="1" fill="hold">
                                          <p:stCondLst>
                                            <p:cond delay="499"/>
                                          </p:stCondLst>
                                        </p:cTn>
                                        <p:tgtEl>
                                          <p:spTgt spid="2037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81" grpId="0" bldLvl="0" animBg="1"/>
      <p:bldP spid="203782" grpId="0" bldLvl="0" animBg="1"/>
      <p:bldP spid="203783" grpId="0" bldLvl="0" animBg="1"/>
      <p:bldP spid="203786" grpId="0" bldLvl="0" animBg="1"/>
      <p:bldP spid="203787" grpId="0" bldLvl="0" animBg="1"/>
      <p:bldP spid="203788" grpId="0" bldLvl="0" animBg="1"/>
      <p:bldP spid="203789" grpId="0" bldLvl="0" animBg="1"/>
      <p:bldP spid="203790" grpId="0" bldLvl="0" animBg="1"/>
      <p:bldP spid="203791" grpId="0" bldLvl="0" animBg="1"/>
      <p:bldP spid="203793" grpId="0" bldLvl="0" animBg="1"/>
      <p:bldP spid="203794" grpId="0" bldLvl="0" animBg="1"/>
      <p:bldP spid="203795" grpId="0" bldLvl="0" animBg="1"/>
      <p:bldP spid="203797" grpId="0" bldLvl="0" animBg="1"/>
      <p:bldP spid="203798" grpId="0" bldLvl="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5042"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04803" name="Oval 4"/>
          <p:cNvSpPr/>
          <p:nvPr/>
        </p:nvSpPr>
        <p:spPr>
          <a:xfrm>
            <a:off x="3200400" y="2193925"/>
            <a:ext cx="1828800" cy="1676400"/>
          </a:xfrm>
          <a:prstGeom prst="ellipse">
            <a:avLst/>
          </a:prstGeom>
          <a:solidFill>
            <a:schemeClr val="bg1"/>
          </a:solidFill>
          <a:ln w="41275" cap="flat" cmpd="sng">
            <a:solidFill>
              <a:schemeClr val="tx1"/>
            </a:solidFill>
            <a:prstDash val="solid"/>
            <a:miter/>
            <a:headEnd type="none" w="med" len="med"/>
            <a:tailEnd type="none" w="med" len="med"/>
          </a:ln>
        </p:spPr>
        <p:txBody>
          <a:bodyPr wrap="none" anchor="ctr"/>
          <a:lstStyle/>
          <a:p>
            <a:pPr algn="ctr" eaLnBrk="0" hangingPunct="0"/>
            <a:r>
              <a:rPr lang="en-US" altLang="zh-CN" sz="2400" dirty="0">
                <a:solidFill>
                  <a:srgbClr val="0000FF"/>
                </a:solidFill>
                <a:latin typeface="Arial" panose="020B0604020202020204" pitchFamily="34" charset="0"/>
                <a:ea typeface="宋体" panose="02010600030101010101" pitchFamily="2" charset="-122"/>
                <a:sym typeface="Arial" panose="020B0604020202020204" pitchFamily="34" charset="0"/>
              </a:rPr>
              <a:t>SafeHome</a:t>
            </a:r>
            <a:endParaRPr lang="zh-CN" altLang="en-US" sz="2400" dirty="0">
              <a:solidFill>
                <a:srgbClr val="0000FF"/>
              </a:solidFill>
              <a:latin typeface="Arial" panose="020B0604020202020204" pitchFamily="34" charset="0"/>
              <a:ea typeface="宋体" panose="02010600030101010101" pitchFamily="2" charset="-122"/>
              <a:sym typeface="Arial" panose="020B0604020202020204" pitchFamily="34" charset="0"/>
            </a:endParaRPr>
          </a:p>
          <a:p>
            <a:pPr algn="ctr" eaLnBrk="0" hangingPunct="0"/>
            <a:r>
              <a:rPr lang="en-US" altLang="zh-CN" sz="2400" dirty="0">
                <a:solidFill>
                  <a:srgbClr val="0000FF"/>
                </a:solidFill>
                <a:latin typeface="Arial" panose="020B0604020202020204" pitchFamily="34" charset="0"/>
                <a:ea typeface="宋体" panose="02010600030101010101" pitchFamily="2" charset="-122"/>
                <a:sym typeface="Arial" panose="020B0604020202020204" pitchFamily="34" charset="0"/>
              </a:rPr>
              <a:t>software</a:t>
            </a:r>
            <a:endParaRPr lang="zh-CN" altLang="en-US" dirty="0">
              <a:latin typeface="Arial" panose="020B0604020202020204" pitchFamily="34" charset="0"/>
              <a:ea typeface="宋体" panose="02010600030101010101" pitchFamily="2" charset="-122"/>
            </a:endParaRPr>
          </a:p>
        </p:txBody>
      </p:sp>
      <p:sp>
        <p:nvSpPr>
          <p:cNvPr id="204804" name="Rectangle 5"/>
          <p:cNvSpPr/>
          <p:nvPr/>
        </p:nvSpPr>
        <p:spPr>
          <a:xfrm>
            <a:off x="838200" y="1508125"/>
            <a:ext cx="914400" cy="914400"/>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lstStyle/>
          <a:p>
            <a:pPr algn="ctr" eaLnBrk="0" hangingPunct="0"/>
            <a:r>
              <a:rPr lang="en-US" altLang="zh-CN" sz="20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Control</a:t>
            </a:r>
            <a:endParaRPr lang="zh-CN" altLang="en-US" sz="20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sz="20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panel</a:t>
            </a:r>
            <a:endParaRPr lang="zh-CN" altLang="en-US" dirty="0">
              <a:latin typeface="Arial" panose="020B0604020202020204" pitchFamily="34" charset="0"/>
              <a:ea typeface="宋体" panose="02010600030101010101" pitchFamily="2" charset="-122"/>
            </a:endParaRPr>
          </a:p>
        </p:txBody>
      </p:sp>
      <p:sp>
        <p:nvSpPr>
          <p:cNvPr id="204805" name="Rectangle 6"/>
          <p:cNvSpPr/>
          <p:nvPr/>
        </p:nvSpPr>
        <p:spPr>
          <a:xfrm>
            <a:off x="914400" y="3717925"/>
            <a:ext cx="914400" cy="914400"/>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lstStyle/>
          <a:p>
            <a:pPr algn="ctr" eaLnBrk="0" hangingPunct="0"/>
            <a:r>
              <a:rPr lang="en-US" altLang="zh-CN" sz="20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sensors</a:t>
            </a:r>
            <a:endParaRPr lang="zh-CN" altLang="en-US" dirty="0">
              <a:latin typeface="Arial" panose="020B0604020202020204" pitchFamily="34" charset="0"/>
              <a:ea typeface="宋体" panose="02010600030101010101" pitchFamily="2" charset="-122"/>
            </a:endParaRPr>
          </a:p>
        </p:txBody>
      </p:sp>
      <p:sp>
        <p:nvSpPr>
          <p:cNvPr id="204806" name="Rectangle 7"/>
          <p:cNvSpPr/>
          <p:nvPr/>
        </p:nvSpPr>
        <p:spPr>
          <a:xfrm>
            <a:off x="6324600" y="1203325"/>
            <a:ext cx="1524000" cy="914400"/>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lstStyle/>
          <a:p>
            <a:pPr algn="ctr" eaLnBrk="0" hangingPunct="0"/>
            <a:r>
              <a:rPr lang="en-US" altLang="zh-CN" sz="20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LCD</a:t>
            </a:r>
            <a:endParaRPr lang="zh-CN" altLang="en-US" sz="20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sz="20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display</a:t>
            </a:r>
            <a:endParaRPr lang="zh-CN" altLang="en-US" dirty="0">
              <a:latin typeface="Arial" panose="020B0604020202020204" pitchFamily="34" charset="0"/>
              <a:ea typeface="宋体" panose="02010600030101010101" pitchFamily="2" charset="-122"/>
            </a:endParaRPr>
          </a:p>
        </p:txBody>
      </p:sp>
      <p:sp>
        <p:nvSpPr>
          <p:cNvPr id="204807" name="Rectangle 8"/>
          <p:cNvSpPr/>
          <p:nvPr/>
        </p:nvSpPr>
        <p:spPr>
          <a:xfrm>
            <a:off x="7010400" y="2651125"/>
            <a:ext cx="914400" cy="914400"/>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lstStyle/>
          <a:p>
            <a:pPr algn="ctr" eaLnBrk="0" hangingPunct="0"/>
            <a:r>
              <a:rPr lang="en-US" altLang="zh-CN" sz="20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alarm</a:t>
            </a:r>
            <a:endParaRPr lang="zh-CN" altLang="en-US" dirty="0">
              <a:latin typeface="Arial" panose="020B0604020202020204" pitchFamily="34" charset="0"/>
              <a:ea typeface="宋体" panose="02010600030101010101" pitchFamily="2" charset="-122"/>
            </a:endParaRPr>
          </a:p>
        </p:txBody>
      </p:sp>
      <p:sp>
        <p:nvSpPr>
          <p:cNvPr id="204808" name="Rectangle 9"/>
          <p:cNvSpPr/>
          <p:nvPr/>
        </p:nvSpPr>
        <p:spPr>
          <a:xfrm>
            <a:off x="6629400" y="4022725"/>
            <a:ext cx="1371600" cy="914400"/>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lstStyle/>
          <a:p>
            <a:pPr algn="ctr" eaLnBrk="0" hangingPunct="0"/>
            <a:r>
              <a:rPr lang="en-US" altLang="zh-CN" sz="20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Telephone</a:t>
            </a:r>
            <a:endParaRPr lang="zh-CN" altLang="en-US" sz="20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sz="20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line</a:t>
            </a:r>
            <a:endParaRPr lang="zh-CN" altLang="en-US" dirty="0">
              <a:latin typeface="Arial" panose="020B0604020202020204" pitchFamily="34" charset="0"/>
              <a:ea typeface="宋体" panose="02010600030101010101" pitchFamily="2" charset="-122"/>
            </a:endParaRPr>
          </a:p>
        </p:txBody>
      </p:sp>
      <p:sp>
        <p:nvSpPr>
          <p:cNvPr id="204809" name="Line 10"/>
          <p:cNvSpPr/>
          <p:nvPr/>
        </p:nvSpPr>
        <p:spPr>
          <a:xfrm>
            <a:off x="1752600" y="1965325"/>
            <a:ext cx="1524000" cy="762000"/>
          </a:xfrm>
          <a:prstGeom prst="line">
            <a:avLst/>
          </a:prstGeom>
          <a:ln w="41275" cap="flat" cmpd="sng">
            <a:solidFill>
              <a:schemeClr val="tx1"/>
            </a:solidFill>
            <a:prstDash val="solid"/>
            <a:miter/>
            <a:headEnd type="none" w="med" len="med"/>
            <a:tailEnd type="triangle" w="med" len="med"/>
          </a:ln>
        </p:spPr>
      </p:sp>
      <p:sp>
        <p:nvSpPr>
          <p:cNvPr id="204810" name="Line 11"/>
          <p:cNvSpPr/>
          <p:nvPr/>
        </p:nvSpPr>
        <p:spPr>
          <a:xfrm flipV="1">
            <a:off x="1828800" y="3489325"/>
            <a:ext cx="1447800" cy="762000"/>
          </a:xfrm>
          <a:prstGeom prst="line">
            <a:avLst/>
          </a:prstGeom>
          <a:ln w="41275" cap="flat" cmpd="sng">
            <a:solidFill>
              <a:schemeClr val="tx1"/>
            </a:solidFill>
            <a:prstDash val="solid"/>
            <a:miter/>
            <a:headEnd type="none" w="med" len="med"/>
            <a:tailEnd type="triangle" w="med" len="med"/>
          </a:ln>
        </p:spPr>
      </p:sp>
      <p:sp>
        <p:nvSpPr>
          <p:cNvPr id="204811" name="Line 12"/>
          <p:cNvSpPr/>
          <p:nvPr/>
        </p:nvSpPr>
        <p:spPr>
          <a:xfrm flipV="1">
            <a:off x="4876800" y="1660525"/>
            <a:ext cx="1447800" cy="838200"/>
          </a:xfrm>
          <a:prstGeom prst="line">
            <a:avLst/>
          </a:prstGeom>
          <a:ln w="41275" cap="flat" cmpd="sng">
            <a:solidFill>
              <a:schemeClr val="tx1"/>
            </a:solidFill>
            <a:prstDash val="solid"/>
            <a:miter/>
            <a:headEnd type="none" w="med" len="med"/>
            <a:tailEnd type="triangle" w="med" len="med"/>
          </a:ln>
        </p:spPr>
      </p:sp>
      <p:sp>
        <p:nvSpPr>
          <p:cNvPr id="204812" name="Line 13"/>
          <p:cNvSpPr/>
          <p:nvPr/>
        </p:nvSpPr>
        <p:spPr>
          <a:xfrm>
            <a:off x="5029200" y="3184525"/>
            <a:ext cx="1905000" cy="0"/>
          </a:xfrm>
          <a:prstGeom prst="line">
            <a:avLst/>
          </a:prstGeom>
          <a:ln w="41275" cap="flat" cmpd="sng">
            <a:solidFill>
              <a:schemeClr val="tx1"/>
            </a:solidFill>
            <a:prstDash val="solid"/>
            <a:miter/>
            <a:headEnd type="none" w="med" len="med"/>
            <a:tailEnd type="triangle" w="med" len="med"/>
          </a:ln>
        </p:spPr>
      </p:sp>
      <p:sp>
        <p:nvSpPr>
          <p:cNvPr id="204813" name="Line 14"/>
          <p:cNvSpPr/>
          <p:nvPr/>
        </p:nvSpPr>
        <p:spPr>
          <a:xfrm>
            <a:off x="4800600" y="3717925"/>
            <a:ext cx="1828800" cy="838200"/>
          </a:xfrm>
          <a:prstGeom prst="line">
            <a:avLst/>
          </a:prstGeom>
          <a:ln w="41275" cap="flat" cmpd="sng">
            <a:solidFill>
              <a:schemeClr val="tx1"/>
            </a:solidFill>
            <a:prstDash val="solid"/>
            <a:miter/>
            <a:headEnd type="none" w="med" len="med"/>
            <a:tailEnd type="triangle" w="med" len="med"/>
          </a:ln>
        </p:spPr>
      </p:sp>
      <p:sp>
        <p:nvSpPr>
          <p:cNvPr id="204814" name="Text Box 15"/>
          <p:cNvSpPr/>
          <p:nvPr/>
        </p:nvSpPr>
        <p:spPr>
          <a:xfrm>
            <a:off x="1981200" y="1127125"/>
            <a:ext cx="1828800" cy="1158875"/>
          </a:xfrm>
          <a:prstGeom prst="rect">
            <a:avLst/>
          </a:prstGeom>
          <a:noFill/>
          <a:ln w="9525">
            <a:noFill/>
          </a:ln>
        </p:spPr>
        <p:txBody>
          <a:bodyPr anchor="t">
            <a:spAutoFit/>
          </a:bodyPr>
          <a:lstStyle/>
          <a:p>
            <a:pPr algn="ctr" eaLnBrk="0" hangingPunct="0">
              <a:spcBef>
                <a:spcPct val="50000"/>
              </a:spcBef>
            </a:pPr>
            <a:r>
              <a:rPr lang="en-US" altLang="zh-CN" sz="2000"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User commands</a:t>
            </a:r>
            <a:endParaRPr lang="zh-CN" altLang="en-US" sz="2000"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en-US" altLang="zh-CN" sz="2000"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and data</a:t>
            </a:r>
            <a:endParaRPr lang="zh-CN" altLang="en-US" dirty="0">
              <a:latin typeface="Arial" panose="020B0604020202020204" pitchFamily="34" charset="0"/>
              <a:ea typeface="宋体" panose="02010600030101010101" pitchFamily="2" charset="-122"/>
            </a:endParaRPr>
          </a:p>
        </p:txBody>
      </p:sp>
      <p:sp>
        <p:nvSpPr>
          <p:cNvPr id="204815" name="Text Box 16"/>
          <p:cNvSpPr/>
          <p:nvPr/>
        </p:nvSpPr>
        <p:spPr>
          <a:xfrm>
            <a:off x="1981200" y="3946525"/>
            <a:ext cx="1828800" cy="854075"/>
          </a:xfrm>
          <a:prstGeom prst="rect">
            <a:avLst/>
          </a:prstGeom>
          <a:noFill/>
          <a:ln w="9525">
            <a:noFill/>
          </a:ln>
        </p:spPr>
        <p:txBody>
          <a:bodyPr anchor="t">
            <a:spAutoFit/>
          </a:bodyPr>
          <a:lstStyle/>
          <a:p>
            <a:pPr algn="ctr" eaLnBrk="0" hangingPunct="0">
              <a:spcBef>
                <a:spcPct val="50000"/>
              </a:spcBef>
            </a:pPr>
            <a:r>
              <a:rPr lang="en-US" altLang="zh-CN" sz="2000"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Sensor</a:t>
            </a:r>
            <a:endParaRPr lang="zh-CN" altLang="en-US" sz="2000"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en-US" altLang="zh-CN" sz="2000"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status</a:t>
            </a:r>
            <a:endParaRPr lang="zh-CN" altLang="en-US" dirty="0">
              <a:latin typeface="Arial" panose="020B0604020202020204" pitchFamily="34" charset="0"/>
              <a:ea typeface="宋体" panose="02010600030101010101" pitchFamily="2" charset="-122"/>
            </a:endParaRPr>
          </a:p>
        </p:txBody>
      </p:sp>
      <p:sp>
        <p:nvSpPr>
          <p:cNvPr id="204816" name="Text Box 17"/>
          <p:cNvSpPr/>
          <p:nvPr/>
        </p:nvSpPr>
        <p:spPr>
          <a:xfrm>
            <a:off x="4343400" y="1203325"/>
            <a:ext cx="1828800" cy="854075"/>
          </a:xfrm>
          <a:prstGeom prst="rect">
            <a:avLst/>
          </a:prstGeom>
          <a:noFill/>
          <a:ln w="9525">
            <a:noFill/>
          </a:ln>
        </p:spPr>
        <p:txBody>
          <a:bodyPr anchor="t">
            <a:spAutoFit/>
          </a:bodyPr>
          <a:lstStyle/>
          <a:p>
            <a:pPr algn="ctr" eaLnBrk="0" hangingPunct="0">
              <a:spcBef>
                <a:spcPct val="50000"/>
              </a:spcBef>
            </a:pPr>
            <a:r>
              <a:rPr lang="en-US" altLang="zh-CN" sz="2000"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Display</a:t>
            </a:r>
            <a:endParaRPr lang="zh-CN" altLang="en-US" sz="2000"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en-US" altLang="zh-CN" sz="2000"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information</a:t>
            </a:r>
            <a:endParaRPr lang="zh-CN" altLang="en-US" dirty="0">
              <a:latin typeface="Arial" panose="020B0604020202020204" pitchFamily="34" charset="0"/>
              <a:ea typeface="宋体" panose="02010600030101010101" pitchFamily="2" charset="-122"/>
            </a:endParaRPr>
          </a:p>
        </p:txBody>
      </p:sp>
      <p:sp>
        <p:nvSpPr>
          <p:cNvPr id="204817" name="Text Box 18"/>
          <p:cNvSpPr/>
          <p:nvPr/>
        </p:nvSpPr>
        <p:spPr>
          <a:xfrm>
            <a:off x="5105400" y="2727325"/>
            <a:ext cx="1828800" cy="396875"/>
          </a:xfrm>
          <a:prstGeom prst="rect">
            <a:avLst/>
          </a:prstGeom>
          <a:noFill/>
          <a:ln w="9525">
            <a:noFill/>
          </a:ln>
        </p:spPr>
        <p:txBody>
          <a:bodyPr anchor="t">
            <a:spAutoFit/>
          </a:bodyPr>
          <a:lstStyle/>
          <a:p>
            <a:pPr algn="ctr" eaLnBrk="0" hangingPunct="0">
              <a:spcBef>
                <a:spcPct val="50000"/>
              </a:spcBef>
            </a:pPr>
            <a:r>
              <a:rPr lang="en-US" altLang="zh-CN" sz="2000"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Alarm signal</a:t>
            </a:r>
            <a:endParaRPr lang="zh-CN" altLang="en-US" dirty="0">
              <a:latin typeface="Arial" panose="020B0604020202020204" pitchFamily="34" charset="0"/>
              <a:ea typeface="宋体" panose="02010600030101010101" pitchFamily="2" charset="-122"/>
            </a:endParaRPr>
          </a:p>
        </p:txBody>
      </p:sp>
      <p:sp>
        <p:nvSpPr>
          <p:cNvPr id="204818" name="Text Box 19"/>
          <p:cNvSpPr/>
          <p:nvPr/>
        </p:nvSpPr>
        <p:spPr>
          <a:xfrm>
            <a:off x="4648200" y="4251325"/>
            <a:ext cx="1828800" cy="854075"/>
          </a:xfrm>
          <a:prstGeom prst="rect">
            <a:avLst/>
          </a:prstGeom>
          <a:noFill/>
          <a:ln w="9525">
            <a:noFill/>
          </a:ln>
        </p:spPr>
        <p:txBody>
          <a:bodyPr anchor="t">
            <a:spAutoFit/>
          </a:bodyPr>
          <a:lstStyle/>
          <a:p>
            <a:pPr algn="ctr" eaLnBrk="0" hangingPunct="0">
              <a:spcBef>
                <a:spcPct val="50000"/>
              </a:spcBef>
            </a:pPr>
            <a:r>
              <a:rPr lang="en-US" altLang="zh-CN" sz="2000"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Telephone</a:t>
            </a:r>
            <a:endParaRPr lang="zh-CN" altLang="en-US" sz="2000"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en-US" altLang="zh-CN" sz="2000"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Number tones</a:t>
            </a:r>
            <a:endParaRPr lang="zh-CN" altLang="en-US" dirty="0">
              <a:latin typeface="Arial" panose="020B0604020202020204" pitchFamily="34" charset="0"/>
              <a:ea typeface="宋体" panose="02010600030101010101" pitchFamily="2" charset="-122"/>
            </a:endParaRPr>
          </a:p>
        </p:txBody>
      </p:sp>
      <p:sp>
        <p:nvSpPr>
          <p:cNvPr id="204819" name="Rectangle 24"/>
          <p:cNvSpPr/>
          <p:nvPr/>
        </p:nvSpPr>
        <p:spPr>
          <a:xfrm>
            <a:off x="381000" y="990600"/>
            <a:ext cx="2012950" cy="457200"/>
          </a:xfrm>
          <a:prstGeom prst="rect">
            <a:avLst/>
          </a:prstGeom>
          <a:solidFill>
            <a:srgbClr val="CCFFCC"/>
          </a:solidFill>
          <a:ln w="9525">
            <a:noFill/>
          </a:ln>
        </p:spPr>
        <p:txBody>
          <a:bodyPr wrap="none" anchor="t">
            <a:spAutoFit/>
          </a:bodyP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顶层数据流图</a:t>
            </a:r>
            <a:endParaRPr lang="zh-CN" altLang="en-US" dirty="0">
              <a:latin typeface="Arial" panose="020B0604020202020204" pitchFamily="34" charset="0"/>
              <a:ea typeface="宋体" panose="02010600030101010101" pitchFamily="2" charset="-122"/>
            </a:endParaRPr>
          </a:p>
        </p:txBody>
      </p:sp>
      <p:sp>
        <p:nvSpPr>
          <p:cNvPr id="204820" name="Rectangle 25"/>
          <p:cNvSpPr/>
          <p:nvPr/>
        </p:nvSpPr>
        <p:spPr>
          <a:xfrm>
            <a:off x="838200" y="5181600"/>
            <a:ext cx="6364288" cy="1406525"/>
          </a:xfrm>
          <a:prstGeom prst="rect">
            <a:avLst/>
          </a:prstGeom>
          <a:solidFill>
            <a:srgbClr val="FFFFCC"/>
          </a:solidFill>
          <a:ln w="9525">
            <a:noFill/>
          </a:ln>
        </p:spPr>
        <p:txBody>
          <a:bodyPr wrap="none" anchor="t">
            <a:spAutoFit/>
          </a:bodyPr>
          <a:lstStyle/>
          <a:p>
            <a:pPr algn="ctr" eaLnBrk="0" hangingPunct="0">
              <a:spcBef>
                <a:spcPct val="30000"/>
              </a:spcBef>
            </a:pPr>
            <a:r>
              <a:rPr lang="en-US" altLang="zh-CN" sz="2400" b="1" dirty="0">
                <a:solidFill>
                  <a:srgbClr val="0000FF"/>
                </a:solidFill>
                <a:latin typeface="Arial" panose="020B0604020202020204" pitchFamily="34" charset="0"/>
                <a:ea typeface="黑体" panose="02010609060101010101" pitchFamily="49" charset="-122"/>
              </a:rPr>
              <a:t>user commands and data</a:t>
            </a:r>
            <a:endParaRPr lang="zh-CN" altLang="en-US" sz="2400" b="1" dirty="0">
              <a:solidFill>
                <a:srgbClr val="0000FF"/>
              </a:solidFill>
              <a:latin typeface="Arial" panose="020B0604020202020204" pitchFamily="34" charset="0"/>
              <a:ea typeface="黑体" panose="02010609060101010101" pitchFamily="49" charset="-122"/>
            </a:endParaRPr>
          </a:p>
          <a:p>
            <a:pPr algn="ctr" eaLnBrk="0" hangingPunct="0">
              <a:spcBef>
                <a:spcPct val="30000"/>
              </a:spcBef>
            </a:pPr>
            <a:r>
              <a:rPr lang="zh-CN" altLang="en-US" sz="2400" b="1" dirty="0">
                <a:solidFill>
                  <a:srgbClr val="000000"/>
                </a:solidFill>
                <a:latin typeface="Arial" panose="020B0604020202020204" pitchFamily="34" charset="0"/>
                <a:ea typeface="黑体" panose="02010609060101010101" pitchFamily="49" charset="-122"/>
              </a:rPr>
              <a:t>包括了所有的配置命令、所有的激活</a:t>
            </a:r>
            <a:r>
              <a:rPr lang="en-US" altLang="zh-CN" sz="2400" b="1" dirty="0">
                <a:solidFill>
                  <a:srgbClr val="000000"/>
                </a:solidFill>
                <a:latin typeface="Arial" panose="020B0604020202020204" pitchFamily="34" charset="0"/>
                <a:ea typeface="黑体" panose="02010609060101010101" pitchFamily="49" charset="-122"/>
              </a:rPr>
              <a:t>/</a:t>
            </a:r>
            <a:r>
              <a:rPr lang="zh-CN" altLang="en-US" sz="2400" b="1" dirty="0">
                <a:solidFill>
                  <a:srgbClr val="000000"/>
                </a:solidFill>
                <a:latin typeface="Arial" panose="020B0604020202020204" pitchFamily="34" charset="0"/>
                <a:ea typeface="黑体" panose="02010609060101010101" pitchFamily="49" charset="-122"/>
              </a:rPr>
              <a:t>撤消命令</a:t>
            </a:r>
            <a:endParaRPr lang="zh-CN" altLang="en-US" sz="2400" b="1" dirty="0">
              <a:solidFill>
                <a:srgbClr val="000000"/>
              </a:solidFill>
              <a:latin typeface="Arial" panose="020B0604020202020204" pitchFamily="34" charset="0"/>
              <a:ea typeface="黑体" panose="02010609060101010101" pitchFamily="49" charset="-122"/>
            </a:endParaRPr>
          </a:p>
          <a:p>
            <a:pPr algn="ctr" eaLnBrk="0" hangingPunct="0">
              <a:spcBef>
                <a:spcPct val="30000"/>
              </a:spcBef>
            </a:pPr>
            <a:r>
              <a:rPr lang="zh-CN" altLang="en-US" sz="2400" b="1" dirty="0">
                <a:solidFill>
                  <a:srgbClr val="000000"/>
                </a:solidFill>
                <a:latin typeface="Arial" panose="020B0604020202020204" pitchFamily="34" charset="0"/>
                <a:ea typeface="黑体" panose="02010609060101010101" pitchFamily="49" charset="-122"/>
              </a:rPr>
              <a:t>以及所有各式各样交互的输入数据。</a:t>
            </a:r>
            <a:endParaRPr lang="zh-CN" altLang="en-US" dirty="0">
              <a:latin typeface="Arial" panose="020B0604020202020204" pitchFamily="34" charset="0"/>
              <a:ea typeface="宋体" panose="02010600030101010101" pitchFamily="2" charset="-122"/>
            </a:endParaRPr>
          </a:p>
        </p:txBody>
      </p:sp>
      <p:sp>
        <p:nvSpPr>
          <p:cNvPr id="204821" name="Rectangle 26"/>
          <p:cNvSpPr/>
          <p:nvPr/>
        </p:nvSpPr>
        <p:spPr>
          <a:xfrm>
            <a:off x="914400" y="4800600"/>
            <a:ext cx="5060950" cy="457200"/>
          </a:xfrm>
          <a:prstGeom prst="rect">
            <a:avLst/>
          </a:prstGeom>
          <a:solidFill>
            <a:srgbClr val="FF0000"/>
          </a:solidFill>
          <a:ln w="9525">
            <a:noFill/>
          </a:ln>
        </p:spPr>
        <p:txBody>
          <a:bodyPr wrap="none" anchor="t">
            <a:spAutoFit/>
          </a:bodyPr>
          <a:lstStyle/>
          <a:p>
            <a:pPr algn="ctr" eaLnBrk="0" hangingPunct="0">
              <a:spcBef>
                <a:spcPct val="30000"/>
              </a:spcBef>
            </a:pPr>
            <a:r>
              <a:rPr lang="zh-CN" altLang="en-US" sz="2400" b="1" dirty="0">
                <a:solidFill>
                  <a:schemeClr val="bg1"/>
                </a:solidFill>
                <a:latin typeface="Arial" panose="020B0604020202020204" pitchFamily="34" charset="0"/>
                <a:ea typeface="黑体" panose="02010609060101010101" pitchFamily="49" charset="-122"/>
              </a:rPr>
              <a:t>数据流</a:t>
            </a:r>
            <a:r>
              <a:rPr lang="en-US" altLang="zh-CN" sz="2400" b="1" dirty="0">
                <a:solidFill>
                  <a:schemeClr val="bg1"/>
                </a:solidFill>
                <a:latin typeface="Arial" panose="020B0604020202020204" pitchFamily="34" charset="0"/>
                <a:ea typeface="黑体" panose="02010609060101010101" pitchFamily="49" charset="-122"/>
              </a:rPr>
              <a:t>——</a:t>
            </a:r>
            <a:r>
              <a:rPr lang="zh-CN" altLang="en-US" sz="2400" b="1" dirty="0">
                <a:solidFill>
                  <a:schemeClr val="bg1"/>
                </a:solidFill>
                <a:latin typeface="Arial" panose="020B0604020202020204" pitchFamily="34" charset="0"/>
                <a:ea typeface="黑体" panose="02010609060101010101" pitchFamily="49" charset="-122"/>
              </a:rPr>
              <a:t>数据对象或一组数据对象</a:t>
            </a:r>
            <a:endParaRPr lang="zh-CN" altLang="en-US" dirty="0">
              <a:latin typeface="Arial" panose="020B0604020202020204" pitchFamily="34" charset="0"/>
              <a:ea typeface="宋体" panose="02010600030101010101" pitchFamily="2" charset="-122"/>
            </a:endParaRPr>
          </a:p>
        </p:txBody>
      </p:sp>
      <p:sp>
        <p:nvSpPr>
          <p:cNvPr id="215062" name="Rectangle 29"/>
          <p:cNvSpPr>
            <a:spLocks noGrp="1"/>
          </p:cNvSpPr>
          <p:nvPr>
            <p:ph type="ctrTitle"/>
          </p:nvPr>
        </p:nvSpPr>
        <p:spPr>
          <a:xfrm>
            <a:off x="2743200" y="88900"/>
            <a:ext cx="6019800" cy="765175"/>
          </a:xfrm>
        </p:spPr>
        <p:txBody>
          <a:bodyPr vert="horz" wrap="square" lIns="91440" tIns="45720" rIns="91440" bIns="45720" anchor="ctr"/>
          <a:lstStyle/>
          <a:p>
            <a:pPr eaLnBrk="1" hangingPunct="1">
              <a:buClrTx/>
              <a:buSzTx/>
              <a:buFontTx/>
            </a:pPr>
            <a:r>
              <a:rPr lang="zh-CN" altLang="en-US" sz="3400" dirty="0"/>
              <a:t>实例分析</a:t>
            </a:r>
            <a:r>
              <a:rPr lang="en-US" altLang="zh-CN" sz="3400" dirty="0"/>
              <a:t>——SafeHome</a:t>
            </a:r>
            <a:r>
              <a:rPr lang="en-US" altLang="zh-CN" sz="3400" dirty="0">
                <a:solidFill>
                  <a:srgbClr val="0000FF"/>
                </a:solidFill>
              </a:rPr>
              <a:t>[2/10]</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04819"/>
                                        </p:tgtEl>
                                        <p:attrNameLst>
                                          <p:attrName>style.visibility</p:attrName>
                                        </p:attrNameLst>
                                      </p:cBhvr>
                                      <p:to>
                                        <p:strVal val="visible"/>
                                      </p:to>
                                    </p:set>
                                    <p:animEffect>
                                      <p:cBhvr>
                                        <p:cTn id="7" dur="500"/>
                                        <p:tgtEl>
                                          <p:spTgt spid="2048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04803"/>
                                        </p:tgtEl>
                                        <p:attrNameLst>
                                          <p:attrName>style.visibility</p:attrName>
                                        </p:attrNameLst>
                                      </p:cBhvr>
                                      <p:to>
                                        <p:strVal val="visible"/>
                                      </p:to>
                                    </p:set>
                                    <p:anim calcmode="lin" valueType="num">
                                      <p:cBhvr>
                                        <p:cTn id="12" dur="500" fill="hold"/>
                                        <p:tgtEl>
                                          <p:spTgt spid="204803"/>
                                        </p:tgtEl>
                                        <p:attrNameLst>
                                          <p:attrName>ppt_x</p:attrName>
                                        </p:attrNameLst>
                                      </p:cBhvr>
                                      <p:tavLst>
                                        <p:tav tm="0">
                                          <p:val>
                                            <p:strVal val="#ppt_x"/>
                                          </p:val>
                                        </p:tav>
                                        <p:tav tm="100000">
                                          <p:val>
                                            <p:strVal val="#ppt_x"/>
                                          </p:val>
                                        </p:tav>
                                      </p:tavLst>
                                    </p:anim>
                                    <p:anim calcmode="lin" valueType="num">
                                      <p:cBhvr>
                                        <p:cTn id="13" dur="500" fill="hold"/>
                                        <p:tgtEl>
                                          <p:spTgt spid="20480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04804"/>
                                        </p:tgtEl>
                                        <p:attrNameLst>
                                          <p:attrName>style.visibility</p:attrName>
                                        </p:attrNameLst>
                                      </p:cBhvr>
                                      <p:to>
                                        <p:strVal val="visible"/>
                                      </p:to>
                                    </p:set>
                                    <p:anim calcmode="lin" valueType="num">
                                      <p:cBhvr>
                                        <p:cTn id="18" dur="500" fill="hold"/>
                                        <p:tgtEl>
                                          <p:spTgt spid="204804"/>
                                        </p:tgtEl>
                                        <p:attrNameLst>
                                          <p:attrName>ppt_x</p:attrName>
                                        </p:attrNameLst>
                                      </p:cBhvr>
                                      <p:tavLst>
                                        <p:tav tm="0">
                                          <p:val>
                                            <p:strVal val="#ppt_x"/>
                                          </p:val>
                                        </p:tav>
                                        <p:tav tm="100000">
                                          <p:val>
                                            <p:strVal val="#ppt_x"/>
                                          </p:val>
                                        </p:tav>
                                      </p:tavLst>
                                    </p:anim>
                                    <p:anim calcmode="lin" valueType="num">
                                      <p:cBhvr>
                                        <p:cTn id="19" dur="500" fill="hold"/>
                                        <p:tgtEl>
                                          <p:spTgt spid="20480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04805"/>
                                        </p:tgtEl>
                                        <p:attrNameLst>
                                          <p:attrName>style.visibility</p:attrName>
                                        </p:attrNameLst>
                                      </p:cBhvr>
                                      <p:to>
                                        <p:strVal val="visible"/>
                                      </p:to>
                                    </p:set>
                                    <p:anim calcmode="lin" valueType="num">
                                      <p:cBhvr>
                                        <p:cTn id="24" dur="500" fill="hold"/>
                                        <p:tgtEl>
                                          <p:spTgt spid="204805"/>
                                        </p:tgtEl>
                                        <p:attrNameLst>
                                          <p:attrName>ppt_x</p:attrName>
                                        </p:attrNameLst>
                                      </p:cBhvr>
                                      <p:tavLst>
                                        <p:tav tm="0">
                                          <p:val>
                                            <p:strVal val="#ppt_x"/>
                                          </p:val>
                                        </p:tav>
                                        <p:tav tm="100000">
                                          <p:val>
                                            <p:strVal val="#ppt_x"/>
                                          </p:val>
                                        </p:tav>
                                      </p:tavLst>
                                    </p:anim>
                                    <p:anim calcmode="lin" valueType="num">
                                      <p:cBhvr>
                                        <p:cTn id="25" dur="500" fill="hold"/>
                                        <p:tgtEl>
                                          <p:spTgt spid="20480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04806"/>
                                        </p:tgtEl>
                                        <p:attrNameLst>
                                          <p:attrName>style.visibility</p:attrName>
                                        </p:attrNameLst>
                                      </p:cBhvr>
                                      <p:to>
                                        <p:strVal val="visible"/>
                                      </p:to>
                                    </p:set>
                                    <p:anim calcmode="lin" valueType="num">
                                      <p:cBhvr>
                                        <p:cTn id="30" dur="500" fill="hold"/>
                                        <p:tgtEl>
                                          <p:spTgt spid="204806"/>
                                        </p:tgtEl>
                                        <p:attrNameLst>
                                          <p:attrName>ppt_x</p:attrName>
                                        </p:attrNameLst>
                                      </p:cBhvr>
                                      <p:tavLst>
                                        <p:tav tm="0">
                                          <p:val>
                                            <p:strVal val="#ppt_x"/>
                                          </p:val>
                                        </p:tav>
                                        <p:tav tm="100000">
                                          <p:val>
                                            <p:strVal val="#ppt_x"/>
                                          </p:val>
                                        </p:tav>
                                      </p:tavLst>
                                    </p:anim>
                                    <p:anim calcmode="lin" valueType="num">
                                      <p:cBhvr>
                                        <p:cTn id="31" dur="500" fill="hold"/>
                                        <p:tgtEl>
                                          <p:spTgt spid="20480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04807"/>
                                        </p:tgtEl>
                                        <p:attrNameLst>
                                          <p:attrName>style.visibility</p:attrName>
                                        </p:attrNameLst>
                                      </p:cBhvr>
                                      <p:to>
                                        <p:strVal val="visible"/>
                                      </p:to>
                                    </p:set>
                                    <p:anim calcmode="lin" valueType="num">
                                      <p:cBhvr>
                                        <p:cTn id="36" dur="500" fill="hold"/>
                                        <p:tgtEl>
                                          <p:spTgt spid="204807"/>
                                        </p:tgtEl>
                                        <p:attrNameLst>
                                          <p:attrName>ppt_x</p:attrName>
                                        </p:attrNameLst>
                                      </p:cBhvr>
                                      <p:tavLst>
                                        <p:tav tm="0">
                                          <p:val>
                                            <p:strVal val="#ppt_x"/>
                                          </p:val>
                                        </p:tav>
                                        <p:tav tm="100000">
                                          <p:val>
                                            <p:strVal val="#ppt_x"/>
                                          </p:val>
                                        </p:tav>
                                      </p:tavLst>
                                    </p:anim>
                                    <p:anim calcmode="lin" valueType="num">
                                      <p:cBhvr>
                                        <p:cTn id="37" dur="500" fill="hold"/>
                                        <p:tgtEl>
                                          <p:spTgt spid="20480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04808"/>
                                        </p:tgtEl>
                                        <p:attrNameLst>
                                          <p:attrName>style.visibility</p:attrName>
                                        </p:attrNameLst>
                                      </p:cBhvr>
                                      <p:to>
                                        <p:strVal val="visible"/>
                                      </p:to>
                                    </p:set>
                                    <p:anim calcmode="lin" valueType="num">
                                      <p:cBhvr>
                                        <p:cTn id="42" dur="500" fill="hold"/>
                                        <p:tgtEl>
                                          <p:spTgt spid="204808"/>
                                        </p:tgtEl>
                                        <p:attrNameLst>
                                          <p:attrName>ppt_x</p:attrName>
                                        </p:attrNameLst>
                                      </p:cBhvr>
                                      <p:tavLst>
                                        <p:tav tm="0">
                                          <p:val>
                                            <p:strVal val="#ppt_x"/>
                                          </p:val>
                                        </p:tav>
                                        <p:tav tm="100000">
                                          <p:val>
                                            <p:strVal val="#ppt_x"/>
                                          </p:val>
                                        </p:tav>
                                      </p:tavLst>
                                    </p:anim>
                                    <p:anim calcmode="lin" valueType="num">
                                      <p:cBhvr>
                                        <p:cTn id="43" dur="500" fill="hold"/>
                                        <p:tgtEl>
                                          <p:spTgt spid="204808"/>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grpId="0" nodeType="clickEffect">
                                  <p:stCondLst>
                                    <p:cond delay="0"/>
                                  </p:stCondLst>
                                  <p:childTnLst>
                                    <p:set>
                                      <p:cBhvr>
                                        <p:cTn id="47" dur="1" fill="hold">
                                          <p:stCondLst>
                                            <p:cond delay="0"/>
                                          </p:stCondLst>
                                        </p:cTn>
                                        <p:tgtEl>
                                          <p:spTgt spid="204809"/>
                                        </p:tgtEl>
                                        <p:attrNameLst>
                                          <p:attrName>style.visibility</p:attrName>
                                        </p:attrNameLst>
                                      </p:cBhvr>
                                      <p:to>
                                        <p:strVal val="visible"/>
                                      </p:to>
                                    </p:set>
                                    <p:animEffect>
                                      <p:cBhvr>
                                        <p:cTn id="48" dur="500"/>
                                        <p:tgtEl>
                                          <p:spTgt spid="204809"/>
                                        </p:tgtEl>
                                      </p:cBhvr>
                                    </p:animEffect>
                                  </p:childTnLst>
                                </p:cTn>
                              </p:par>
                              <p:par>
                                <p:cTn id="49" presetID="2" presetClass="entr" presetSubtype="8" fill="hold" grpId="0" nodeType="withEffect">
                                  <p:stCondLst>
                                    <p:cond delay="0"/>
                                  </p:stCondLst>
                                  <p:childTnLst>
                                    <p:set>
                                      <p:cBhvr>
                                        <p:cTn id="50" dur="1" fill="hold">
                                          <p:stCondLst>
                                            <p:cond delay="0"/>
                                          </p:stCondLst>
                                        </p:cTn>
                                        <p:tgtEl>
                                          <p:spTgt spid="204814"/>
                                        </p:tgtEl>
                                        <p:attrNameLst>
                                          <p:attrName>style.visibility</p:attrName>
                                        </p:attrNameLst>
                                      </p:cBhvr>
                                      <p:to>
                                        <p:strVal val="visible"/>
                                      </p:to>
                                    </p:set>
                                    <p:anim calcmode="lin" valueType="num">
                                      <p:cBhvr>
                                        <p:cTn id="51" dur="500" fill="hold"/>
                                        <p:tgtEl>
                                          <p:spTgt spid="204814"/>
                                        </p:tgtEl>
                                        <p:attrNameLst>
                                          <p:attrName>ppt_x</p:attrName>
                                        </p:attrNameLst>
                                      </p:cBhvr>
                                      <p:tavLst>
                                        <p:tav tm="0">
                                          <p:val>
                                            <p:strVal val="0-#ppt_w/2"/>
                                          </p:val>
                                        </p:tav>
                                        <p:tav tm="100000">
                                          <p:val>
                                            <p:strVal val="#ppt_x"/>
                                          </p:val>
                                        </p:tav>
                                      </p:tavLst>
                                    </p:anim>
                                    <p:anim calcmode="lin" valueType="num">
                                      <p:cBhvr>
                                        <p:cTn id="52" dur="500" fill="hold"/>
                                        <p:tgtEl>
                                          <p:spTgt spid="204814"/>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8" presetClass="entr" presetSubtype="3" fill="hold" grpId="0" nodeType="clickEffect">
                                  <p:stCondLst>
                                    <p:cond delay="0"/>
                                  </p:stCondLst>
                                  <p:childTnLst>
                                    <p:set>
                                      <p:cBhvr>
                                        <p:cTn id="56" dur="1" fill="hold">
                                          <p:stCondLst>
                                            <p:cond delay="0"/>
                                          </p:stCondLst>
                                        </p:cTn>
                                        <p:tgtEl>
                                          <p:spTgt spid="204810"/>
                                        </p:tgtEl>
                                        <p:attrNameLst>
                                          <p:attrName>style.visibility</p:attrName>
                                        </p:attrNameLst>
                                      </p:cBhvr>
                                      <p:to>
                                        <p:strVal val="visible"/>
                                      </p:to>
                                    </p:set>
                                    <p:animEffect>
                                      <p:cBhvr>
                                        <p:cTn id="57" dur="500"/>
                                        <p:tgtEl>
                                          <p:spTgt spid="204810"/>
                                        </p:tgtEl>
                                      </p:cBhvr>
                                    </p:animEffect>
                                  </p:childTnLst>
                                </p:cTn>
                              </p:par>
                              <p:par>
                                <p:cTn id="58" presetID="2" presetClass="entr" presetSubtype="8" fill="hold" grpId="0" nodeType="withEffect">
                                  <p:stCondLst>
                                    <p:cond delay="0"/>
                                  </p:stCondLst>
                                  <p:childTnLst>
                                    <p:set>
                                      <p:cBhvr>
                                        <p:cTn id="59" dur="1" fill="hold">
                                          <p:stCondLst>
                                            <p:cond delay="0"/>
                                          </p:stCondLst>
                                        </p:cTn>
                                        <p:tgtEl>
                                          <p:spTgt spid="204815"/>
                                        </p:tgtEl>
                                        <p:attrNameLst>
                                          <p:attrName>style.visibility</p:attrName>
                                        </p:attrNameLst>
                                      </p:cBhvr>
                                      <p:to>
                                        <p:strVal val="visible"/>
                                      </p:to>
                                    </p:set>
                                    <p:anim calcmode="lin" valueType="num">
                                      <p:cBhvr>
                                        <p:cTn id="60" dur="500" fill="hold"/>
                                        <p:tgtEl>
                                          <p:spTgt spid="204815"/>
                                        </p:tgtEl>
                                        <p:attrNameLst>
                                          <p:attrName>ppt_x</p:attrName>
                                        </p:attrNameLst>
                                      </p:cBhvr>
                                      <p:tavLst>
                                        <p:tav tm="0">
                                          <p:val>
                                            <p:strVal val="0-#ppt_w/2"/>
                                          </p:val>
                                        </p:tav>
                                        <p:tav tm="100000">
                                          <p:val>
                                            <p:strVal val="#ppt_x"/>
                                          </p:val>
                                        </p:tav>
                                      </p:tavLst>
                                    </p:anim>
                                    <p:anim calcmode="lin" valueType="num">
                                      <p:cBhvr>
                                        <p:cTn id="61" dur="500" fill="hold"/>
                                        <p:tgtEl>
                                          <p:spTgt spid="204815"/>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8" presetClass="entr" presetSubtype="3" fill="hold" grpId="0" nodeType="clickEffect">
                                  <p:stCondLst>
                                    <p:cond delay="0"/>
                                  </p:stCondLst>
                                  <p:childTnLst>
                                    <p:set>
                                      <p:cBhvr>
                                        <p:cTn id="65" dur="1" fill="hold">
                                          <p:stCondLst>
                                            <p:cond delay="0"/>
                                          </p:stCondLst>
                                        </p:cTn>
                                        <p:tgtEl>
                                          <p:spTgt spid="204811"/>
                                        </p:tgtEl>
                                        <p:attrNameLst>
                                          <p:attrName>style.visibility</p:attrName>
                                        </p:attrNameLst>
                                      </p:cBhvr>
                                      <p:to>
                                        <p:strVal val="visible"/>
                                      </p:to>
                                    </p:set>
                                    <p:animEffect>
                                      <p:cBhvr>
                                        <p:cTn id="66" dur="500"/>
                                        <p:tgtEl>
                                          <p:spTgt spid="204811"/>
                                        </p:tgtEl>
                                      </p:cBhvr>
                                    </p:animEffect>
                                  </p:childTnLst>
                                </p:cTn>
                              </p:par>
                              <p:par>
                                <p:cTn id="67" presetID="2" presetClass="entr" presetSubtype="8" fill="hold" grpId="0" nodeType="withEffect">
                                  <p:stCondLst>
                                    <p:cond delay="0"/>
                                  </p:stCondLst>
                                  <p:childTnLst>
                                    <p:set>
                                      <p:cBhvr>
                                        <p:cTn id="68" dur="1" fill="hold">
                                          <p:stCondLst>
                                            <p:cond delay="0"/>
                                          </p:stCondLst>
                                        </p:cTn>
                                        <p:tgtEl>
                                          <p:spTgt spid="204816"/>
                                        </p:tgtEl>
                                        <p:attrNameLst>
                                          <p:attrName>style.visibility</p:attrName>
                                        </p:attrNameLst>
                                      </p:cBhvr>
                                      <p:to>
                                        <p:strVal val="visible"/>
                                      </p:to>
                                    </p:set>
                                    <p:anim calcmode="lin" valueType="num">
                                      <p:cBhvr>
                                        <p:cTn id="69" dur="500" fill="hold"/>
                                        <p:tgtEl>
                                          <p:spTgt spid="204816"/>
                                        </p:tgtEl>
                                        <p:attrNameLst>
                                          <p:attrName>ppt_x</p:attrName>
                                        </p:attrNameLst>
                                      </p:cBhvr>
                                      <p:tavLst>
                                        <p:tav tm="0">
                                          <p:val>
                                            <p:strVal val="0-#ppt_w/2"/>
                                          </p:val>
                                        </p:tav>
                                        <p:tav tm="100000">
                                          <p:val>
                                            <p:strVal val="#ppt_x"/>
                                          </p:val>
                                        </p:tav>
                                      </p:tavLst>
                                    </p:anim>
                                    <p:anim calcmode="lin" valueType="num">
                                      <p:cBhvr>
                                        <p:cTn id="70" dur="500" fill="hold"/>
                                        <p:tgtEl>
                                          <p:spTgt spid="204816"/>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8" presetClass="entr" presetSubtype="6" fill="hold" grpId="0" nodeType="clickEffect">
                                  <p:stCondLst>
                                    <p:cond delay="0"/>
                                  </p:stCondLst>
                                  <p:childTnLst>
                                    <p:set>
                                      <p:cBhvr>
                                        <p:cTn id="74" dur="1" fill="hold">
                                          <p:stCondLst>
                                            <p:cond delay="0"/>
                                          </p:stCondLst>
                                        </p:cTn>
                                        <p:tgtEl>
                                          <p:spTgt spid="204812"/>
                                        </p:tgtEl>
                                        <p:attrNameLst>
                                          <p:attrName>style.visibility</p:attrName>
                                        </p:attrNameLst>
                                      </p:cBhvr>
                                      <p:to>
                                        <p:strVal val="visible"/>
                                      </p:to>
                                    </p:set>
                                    <p:animEffect>
                                      <p:cBhvr>
                                        <p:cTn id="75" dur="500"/>
                                        <p:tgtEl>
                                          <p:spTgt spid="204812"/>
                                        </p:tgtEl>
                                      </p:cBhvr>
                                    </p:animEffect>
                                  </p:childTnLst>
                                </p:cTn>
                              </p:par>
                              <p:par>
                                <p:cTn id="76" presetID="2" presetClass="entr" presetSubtype="8" fill="hold" grpId="0" nodeType="withEffect">
                                  <p:stCondLst>
                                    <p:cond delay="0"/>
                                  </p:stCondLst>
                                  <p:childTnLst>
                                    <p:set>
                                      <p:cBhvr>
                                        <p:cTn id="77" dur="1" fill="hold">
                                          <p:stCondLst>
                                            <p:cond delay="0"/>
                                          </p:stCondLst>
                                        </p:cTn>
                                        <p:tgtEl>
                                          <p:spTgt spid="204817"/>
                                        </p:tgtEl>
                                        <p:attrNameLst>
                                          <p:attrName>style.visibility</p:attrName>
                                        </p:attrNameLst>
                                      </p:cBhvr>
                                      <p:to>
                                        <p:strVal val="visible"/>
                                      </p:to>
                                    </p:set>
                                    <p:anim calcmode="lin" valueType="num">
                                      <p:cBhvr>
                                        <p:cTn id="78" dur="500" fill="hold"/>
                                        <p:tgtEl>
                                          <p:spTgt spid="204817"/>
                                        </p:tgtEl>
                                        <p:attrNameLst>
                                          <p:attrName>ppt_x</p:attrName>
                                        </p:attrNameLst>
                                      </p:cBhvr>
                                      <p:tavLst>
                                        <p:tav tm="0">
                                          <p:val>
                                            <p:strVal val="0-#ppt_w/2"/>
                                          </p:val>
                                        </p:tav>
                                        <p:tav tm="100000">
                                          <p:val>
                                            <p:strVal val="#ppt_x"/>
                                          </p:val>
                                        </p:tav>
                                      </p:tavLst>
                                    </p:anim>
                                    <p:anim calcmode="lin" valueType="num">
                                      <p:cBhvr>
                                        <p:cTn id="79" dur="500" fill="hold"/>
                                        <p:tgtEl>
                                          <p:spTgt spid="204817"/>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8" presetClass="entr" presetSubtype="6" fill="hold" grpId="0" nodeType="clickEffect">
                                  <p:stCondLst>
                                    <p:cond delay="0"/>
                                  </p:stCondLst>
                                  <p:childTnLst>
                                    <p:set>
                                      <p:cBhvr>
                                        <p:cTn id="83" dur="1" fill="hold">
                                          <p:stCondLst>
                                            <p:cond delay="0"/>
                                          </p:stCondLst>
                                        </p:cTn>
                                        <p:tgtEl>
                                          <p:spTgt spid="204813"/>
                                        </p:tgtEl>
                                        <p:attrNameLst>
                                          <p:attrName>style.visibility</p:attrName>
                                        </p:attrNameLst>
                                      </p:cBhvr>
                                      <p:to>
                                        <p:strVal val="visible"/>
                                      </p:to>
                                    </p:set>
                                    <p:animEffect>
                                      <p:cBhvr>
                                        <p:cTn id="84" dur="500"/>
                                        <p:tgtEl>
                                          <p:spTgt spid="204813"/>
                                        </p:tgtEl>
                                      </p:cBhvr>
                                    </p:animEffect>
                                  </p:childTnLst>
                                </p:cTn>
                              </p:par>
                              <p:par>
                                <p:cTn id="85" presetID="2" presetClass="entr" presetSubtype="8" fill="hold" grpId="0" nodeType="withEffect">
                                  <p:stCondLst>
                                    <p:cond delay="0"/>
                                  </p:stCondLst>
                                  <p:childTnLst>
                                    <p:set>
                                      <p:cBhvr>
                                        <p:cTn id="86" dur="1" fill="hold">
                                          <p:stCondLst>
                                            <p:cond delay="0"/>
                                          </p:stCondLst>
                                        </p:cTn>
                                        <p:tgtEl>
                                          <p:spTgt spid="204818"/>
                                        </p:tgtEl>
                                        <p:attrNameLst>
                                          <p:attrName>style.visibility</p:attrName>
                                        </p:attrNameLst>
                                      </p:cBhvr>
                                      <p:to>
                                        <p:strVal val="visible"/>
                                      </p:to>
                                    </p:set>
                                    <p:anim calcmode="lin" valueType="num">
                                      <p:cBhvr>
                                        <p:cTn id="87" dur="500" fill="hold"/>
                                        <p:tgtEl>
                                          <p:spTgt spid="204818"/>
                                        </p:tgtEl>
                                        <p:attrNameLst>
                                          <p:attrName>ppt_x</p:attrName>
                                        </p:attrNameLst>
                                      </p:cBhvr>
                                      <p:tavLst>
                                        <p:tav tm="0">
                                          <p:val>
                                            <p:strVal val="0-#ppt_w/2"/>
                                          </p:val>
                                        </p:tav>
                                        <p:tav tm="100000">
                                          <p:val>
                                            <p:strVal val="#ppt_x"/>
                                          </p:val>
                                        </p:tav>
                                      </p:tavLst>
                                    </p:anim>
                                    <p:anim calcmode="lin" valueType="num">
                                      <p:cBhvr>
                                        <p:cTn id="88" dur="500" fill="hold"/>
                                        <p:tgtEl>
                                          <p:spTgt spid="204818"/>
                                        </p:tgtEl>
                                        <p:attrNameLst>
                                          <p:attrName>ppt_y</p:attrName>
                                        </p:attrNameLst>
                                      </p:cBhvr>
                                      <p:tavLst>
                                        <p:tav tm="0">
                                          <p:val>
                                            <p:strVal val="#ppt_y"/>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204820"/>
                                        </p:tgtEl>
                                        <p:attrNameLst>
                                          <p:attrName>style.visibility</p:attrName>
                                        </p:attrNameLst>
                                      </p:cBhvr>
                                      <p:to>
                                        <p:strVal val="visible"/>
                                      </p:to>
                                    </p:set>
                                    <p:anim calcmode="lin" valueType="num">
                                      <p:cBhvr>
                                        <p:cTn id="93" dur="500" fill="hold"/>
                                        <p:tgtEl>
                                          <p:spTgt spid="204820"/>
                                        </p:tgtEl>
                                        <p:attrNameLst>
                                          <p:attrName>ppt_x</p:attrName>
                                        </p:attrNameLst>
                                      </p:cBhvr>
                                      <p:tavLst>
                                        <p:tav tm="0">
                                          <p:val>
                                            <p:strVal val="#ppt_x"/>
                                          </p:val>
                                        </p:tav>
                                        <p:tav tm="100000">
                                          <p:val>
                                            <p:strVal val="#ppt_x"/>
                                          </p:val>
                                        </p:tav>
                                      </p:tavLst>
                                    </p:anim>
                                    <p:anim calcmode="lin" valueType="num">
                                      <p:cBhvr>
                                        <p:cTn id="94" dur="500" fill="hold"/>
                                        <p:tgtEl>
                                          <p:spTgt spid="204820"/>
                                        </p:tgtEl>
                                        <p:attrNameLst>
                                          <p:attrName>ppt_y</p:attrName>
                                        </p:attrNameLst>
                                      </p:cBhvr>
                                      <p:tavLst>
                                        <p:tav tm="0">
                                          <p:val>
                                            <p:strVal val="1+#ppt_h/2"/>
                                          </p:val>
                                        </p:tav>
                                        <p:tav tm="100000">
                                          <p:val>
                                            <p:strVal val="#ppt_y"/>
                                          </p:val>
                                        </p:tav>
                                      </p:tavLst>
                                    </p:anim>
                                  </p:childTnLst>
                                </p:cTn>
                              </p:par>
                              <p:par>
                                <p:cTn id="95" presetID="7" presetClass="emph" presetSubtype="2" fill="hold" nodeType="withEffect">
                                  <p:stCondLst>
                                    <p:cond delay="0"/>
                                  </p:stCondLst>
                                  <p:childTnLst>
                                    <p:animClr clrSpc="rgb" dir="cw">
                                      <p:cBhvr>
                                        <p:cTn id="96" dur="500" fill="hold"/>
                                        <p:tgtEl>
                                          <p:spTgt spid="204809"/>
                                        </p:tgtEl>
                                        <p:attrNameLst>
                                          <p:attrName>stroke.color</p:attrName>
                                        </p:attrNameLst>
                                      </p:cBhvr>
                                      <p:to>
                                        <a:srgbClr val="FF0000"/>
                                      </p:to>
                                    </p:animClr>
                                    <p:set>
                                      <p:cBhvr>
                                        <p:cTn id="97" dur="500" fill="hold"/>
                                        <p:tgtEl>
                                          <p:spTgt spid="204809"/>
                                        </p:tgtEl>
                                        <p:attrNameLst>
                                          <p:attrName>stroke.on</p:attrName>
                                        </p:attrNameLst>
                                      </p:cBhvr>
                                      <p:to>
                                        <p:strVal val="true"/>
                                      </p:to>
                                    </p:set>
                                  </p:childTnLst>
                                </p:cTn>
                              </p:par>
                              <p:par>
                                <p:cTn id="98" presetID="3" presetClass="emph" presetSubtype="2" fill="hold" grpId="1" nodeType="withEffect">
                                  <p:stCondLst>
                                    <p:cond delay="0"/>
                                  </p:stCondLst>
                                  <p:childTnLst>
                                    <p:animClr clrSpc="rgb" dir="cw">
                                      <p:cBhvr override="childStyle">
                                        <p:cTn id="99" dur="500" fill="hold"/>
                                        <p:tgtEl>
                                          <p:spTgt spid="204814"/>
                                        </p:tgtEl>
                                        <p:attrNameLst>
                                          <p:attrName>style.color</p:attrName>
                                        </p:attrNameLst>
                                      </p:cBhvr>
                                      <p:to>
                                        <a:srgbClr val="FF0000"/>
                                      </p:to>
                                    </p:animClr>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grpId="0" nodeType="clickEffect">
                                  <p:stCondLst>
                                    <p:cond delay="0"/>
                                  </p:stCondLst>
                                  <p:childTnLst>
                                    <p:set>
                                      <p:cBhvr>
                                        <p:cTn id="103" dur="1" fill="hold">
                                          <p:stCondLst>
                                            <p:cond delay="0"/>
                                          </p:stCondLst>
                                        </p:cTn>
                                        <p:tgtEl>
                                          <p:spTgt spid="204821"/>
                                        </p:tgtEl>
                                        <p:attrNameLst>
                                          <p:attrName>style.visibility</p:attrName>
                                        </p:attrNameLst>
                                      </p:cBhvr>
                                      <p:to>
                                        <p:strVal val="visible"/>
                                      </p:to>
                                    </p:set>
                                    <p:anim calcmode="lin" valueType="num">
                                      <p:cBhvr>
                                        <p:cTn id="104" dur="500" fill="hold"/>
                                        <p:tgtEl>
                                          <p:spTgt spid="204821"/>
                                        </p:tgtEl>
                                        <p:attrNameLst>
                                          <p:attrName>ppt_x</p:attrName>
                                        </p:attrNameLst>
                                      </p:cBhvr>
                                      <p:tavLst>
                                        <p:tav tm="0">
                                          <p:val>
                                            <p:strVal val="#ppt_x"/>
                                          </p:val>
                                        </p:tav>
                                        <p:tav tm="100000">
                                          <p:val>
                                            <p:strVal val="#ppt_x"/>
                                          </p:val>
                                        </p:tav>
                                      </p:tavLst>
                                    </p:anim>
                                    <p:anim calcmode="lin" valueType="num">
                                      <p:cBhvr>
                                        <p:cTn id="105" dur="500" fill="hold"/>
                                        <p:tgtEl>
                                          <p:spTgt spid="2048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3" grpId="0" bldLvl="0" animBg="1"/>
      <p:bldP spid="204804" grpId="0" bldLvl="0" animBg="1"/>
      <p:bldP spid="204805" grpId="0" bldLvl="0" animBg="1"/>
      <p:bldP spid="204806" grpId="0" bldLvl="0" animBg="1"/>
      <p:bldP spid="204807" grpId="0" bldLvl="0" animBg="1"/>
      <p:bldP spid="204808" grpId="0" bldLvl="0" animBg="1"/>
      <p:bldP spid="204809" grpId="0" animBg="1"/>
      <p:bldP spid="204810" grpId="0" animBg="1"/>
      <p:bldP spid="204811" grpId="0" animBg="1"/>
      <p:bldP spid="204812" grpId="0" animBg="1"/>
      <p:bldP spid="204813" grpId="0" animBg="1"/>
      <p:bldP spid="204814" grpId="0" bldLvl="0"/>
      <p:bldP spid="204814" grpId="1" bldLvl="0"/>
      <p:bldP spid="204815" grpId="0" bldLvl="0"/>
      <p:bldP spid="204816" grpId="0" bldLvl="0"/>
      <p:bldP spid="204817" grpId="0" bldLvl="0"/>
      <p:bldP spid="204818" grpId="0" bldLvl="0"/>
      <p:bldP spid="204819" grpId="0" bldLvl="0" animBg="1"/>
      <p:bldP spid="204820" grpId="0" bldLvl="0" animBg="1"/>
      <p:bldP spid="204821"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866"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36867"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25604"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lnSpc>
                <a:spcPct val="90000"/>
              </a:lnSpc>
              <a:buSzPct val="75000"/>
              <a:buChar char="p"/>
            </a:pPr>
            <a:r>
              <a:rPr lang="en-US" altLang="zh-CN" dirty="0">
                <a:solidFill>
                  <a:srgbClr val="0000FF"/>
                </a:solidFill>
                <a:latin typeface="+mn-lt"/>
                <a:ea typeface="+mn-ea"/>
                <a:cs typeface="+mn-cs"/>
                <a:sym typeface="Arial" panose="020B0604020202020204" pitchFamily="34" charset="0"/>
              </a:rPr>
              <a:t>【</a:t>
            </a:r>
            <a:r>
              <a:rPr lang="zh-CN" altLang="en-US" dirty="0">
                <a:solidFill>
                  <a:srgbClr val="0000FF"/>
                </a:solidFill>
                <a:latin typeface="+mn-lt"/>
                <a:ea typeface="+mn-ea"/>
                <a:cs typeface="+mn-cs"/>
                <a:sym typeface="Arial" panose="020B0604020202020204" pitchFamily="34" charset="0"/>
              </a:rPr>
              <a:t>画数据流图的步骤</a:t>
            </a:r>
            <a:r>
              <a:rPr lang="en-US" altLang="zh-CN" dirty="0">
                <a:solidFill>
                  <a:srgbClr val="0000FF"/>
                </a:solidFill>
                <a:latin typeface="+mn-lt"/>
                <a:ea typeface="+mn-ea"/>
                <a:cs typeface="+mn-cs"/>
                <a:sym typeface="Arial" panose="020B0604020202020204" pitchFamily="34" charset="0"/>
              </a:rPr>
              <a:t>】</a:t>
            </a:r>
            <a:endParaRPr lang="en-US" altLang="zh-CN" dirty="0">
              <a:solidFill>
                <a:srgbClr val="0000FF"/>
              </a:solidFill>
              <a:latin typeface="+mn-lt"/>
              <a:ea typeface="+mn-ea"/>
              <a:cs typeface="+mn-cs"/>
              <a:sym typeface="Arial" panose="020B0604020202020204" pitchFamily="34" charset="0"/>
            </a:endParaRPr>
          </a:p>
          <a:p>
            <a:pPr marL="742950" lvl="1" indent="-285750" algn="l" defTabSz="0" eaLnBrk="1" hangingPunct="1">
              <a:lnSpc>
                <a:spcPct val="90000"/>
              </a:lnSpc>
              <a:buSzPct val="75000"/>
              <a:buChar char="n"/>
            </a:pPr>
            <a:r>
              <a:rPr lang="en-US" altLang="zh-CN" dirty="0">
                <a:solidFill>
                  <a:srgbClr val="CC0000"/>
                </a:solidFill>
                <a:latin typeface="黑体" panose="02010609060101010101" pitchFamily="49" charset="-122"/>
                <a:ea typeface="+mn-ea"/>
                <a:sym typeface="黑体" panose="02010609060101010101" pitchFamily="49" charset="-122"/>
              </a:rPr>
              <a:t>⑴</a:t>
            </a:r>
            <a:r>
              <a:rPr lang="zh-CN" altLang="en-US" dirty="0">
                <a:solidFill>
                  <a:srgbClr val="CC0000"/>
                </a:solidFill>
                <a:latin typeface="+mn-lt"/>
                <a:ea typeface="+mn-ea"/>
                <a:sym typeface="Arial" panose="020B0604020202020204" pitchFamily="34" charset="0"/>
              </a:rPr>
              <a:t>识别并从问题中提取数据流图中的元素</a:t>
            </a:r>
            <a:endParaRPr lang="zh-CN" altLang="en-US" dirty="0">
              <a:solidFill>
                <a:srgbClr val="CC0000"/>
              </a:solidFill>
              <a:latin typeface="+mn-lt"/>
              <a:ea typeface="+mn-ea"/>
              <a:sym typeface="Arial" panose="020B0604020202020204" pitchFamily="34" charset="0"/>
            </a:endParaRPr>
          </a:p>
          <a:p>
            <a:pPr marL="742950" lvl="1" indent="-285750" algn="l" defTabSz="0" eaLnBrk="1" hangingPunct="1">
              <a:lnSpc>
                <a:spcPct val="90000"/>
              </a:lnSpc>
              <a:buSzPct val="75000"/>
              <a:buChar char="n"/>
            </a:pPr>
            <a:r>
              <a:rPr lang="en-US" altLang="zh-CN" dirty="0">
                <a:solidFill>
                  <a:srgbClr val="0000FF"/>
                </a:solidFill>
                <a:latin typeface="+mn-lt"/>
                <a:ea typeface="+mn-ea"/>
                <a:sym typeface="Arial" panose="020B0604020202020204" pitchFamily="34" charset="0"/>
              </a:rPr>
              <a:t>ⅰ</a:t>
            </a:r>
            <a:r>
              <a:rPr lang="zh-CN" altLang="en-US" dirty="0">
                <a:solidFill>
                  <a:srgbClr val="0000FF"/>
                </a:solidFill>
                <a:latin typeface="+mn-lt"/>
                <a:ea typeface="+mn-ea"/>
                <a:sym typeface="Arial" panose="020B0604020202020204" pitchFamily="34" charset="0"/>
              </a:rPr>
              <a:t>源与目的</a:t>
            </a:r>
            <a:endParaRPr lang="zh-CN" altLang="en-US" dirty="0">
              <a:solidFill>
                <a:srgbClr val="0000FF"/>
              </a:solidFill>
              <a:latin typeface="+mn-lt"/>
              <a:ea typeface="+mn-ea"/>
              <a:sym typeface="Arial" panose="020B0604020202020204" pitchFamily="34" charset="0"/>
            </a:endParaRPr>
          </a:p>
          <a:p>
            <a:pPr marL="1143000" lvl="2" indent="-228600" algn="l" defTabSz="0" eaLnBrk="1" hangingPunct="1">
              <a:lnSpc>
                <a:spcPct val="90000"/>
              </a:lnSpc>
              <a:buSzPct val="75000"/>
              <a:buChar char="p"/>
            </a:pPr>
            <a:r>
              <a:rPr lang="zh-CN" altLang="en-US" dirty="0">
                <a:latin typeface="+mn-lt"/>
                <a:ea typeface="+mn-ea"/>
                <a:sym typeface="Arial" panose="020B0604020202020204" pitchFamily="34" charset="0"/>
              </a:rPr>
              <a:t>数据源</a:t>
            </a:r>
            <a:r>
              <a:rPr lang="en-US" altLang="zh-CN" dirty="0">
                <a:latin typeface="+mn-lt"/>
                <a:ea typeface="+mn-ea"/>
                <a:sym typeface="Arial" panose="020B0604020202020204" pitchFamily="34" charset="0"/>
              </a:rPr>
              <a:t>——</a:t>
            </a:r>
            <a:r>
              <a:rPr lang="zh-CN" altLang="en-US" dirty="0">
                <a:latin typeface="+mn-lt"/>
                <a:ea typeface="+mn-ea"/>
                <a:sym typeface="Arial" panose="020B0604020202020204" pitchFamily="34" charset="0"/>
              </a:rPr>
              <a:t>学生</a:t>
            </a:r>
            <a:endParaRPr lang="zh-CN" altLang="en-US" dirty="0">
              <a:latin typeface="+mn-lt"/>
              <a:ea typeface="+mn-ea"/>
              <a:sym typeface="Arial" panose="020B0604020202020204" pitchFamily="34" charset="0"/>
            </a:endParaRPr>
          </a:p>
          <a:p>
            <a:pPr marL="1143000" lvl="2" indent="-228600" algn="l" defTabSz="0" eaLnBrk="1" hangingPunct="1">
              <a:lnSpc>
                <a:spcPct val="90000"/>
              </a:lnSpc>
              <a:buSzPct val="75000"/>
              <a:buChar char="p"/>
            </a:pPr>
            <a:r>
              <a:rPr lang="zh-CN" altLang="en-US" dirty="0">
                <a:latin typeface="+mn-lt"/>
                <a:ea typeface="+mn-ea"/>
                <a:sym typeface="Arial" panose="020B0604020202020204" pitchFamily="34" charset="0"/>
              </a:rPr>
              <a:t>数据目的</a:t>
            </a:r>
            <a:r>
              <a:rPr lang="en-US" altLang="zh-CN" dirty="0">
                <a:latin typeface="+mn-lt"/>
                <a:ea typeface="+mn-ea"/>
                <a:sym typeface="Arial" panose="020B0604020202020204" pitchFamily="34" charset="0"/>
              </a:rPr>
              <a:t>——</a:t>
            </a:r>
            <a:r>
              <a:rPr lang="zh-CN" altLang="en-US" dirty="0">
                <a:latin typeface="+mn-lt"/>
                <a:ea typeface="+mn-ea"/>
                <a:sym typeface="Arial" panose="020B0604020202020204" pitchFamily="34" charset="0"/>
              </a:rPr>
              <a:t>学生</a:t>
            </a:r>
            <a:endParaRPr lang="zh-CN" altLang="en-US" dirty="0">
              <a:latin typeface="+mn-lt"/>
              <a:ea typeface="+mn-ea"/>
              <a:sym typeface="Arial" panose="020B0604020202020204" pitchFamily="34" charset="0"/>
            </a:endParaRPr>
          </a:p>
          <a:p>
            <a:pPr marL="742950" lvl="1" indent="-285750" algn="l" defTabSz="0" eaLnBrk="1" hangingPunct="1">
              <a:lnSpc>
                <a:spcPct val="90000"/>
              </a:lnSpc>
              <a:buSzPct val="75000"/>
              <a:buChar char="n"/>
            </a:pPr>
            <a:r>
              <a:rPr lang="en-US" altLang="zh-CN" dirty="0">
                <a:solidFill>
                  <a:srgbClr val="0000FF"/>
                </a:solidFill>
                <a:latin typeface="+mn-lt"/>
                <a:ea typeface="+mn-ea"/>
                <a:sym typeface="Arial" panose="020B0604020202020204" pitchFamily="34" charset="0"/>
              </a:rPr>
              <a:t>ⅱ</a:t>
            </a:r>
            <a:r>
              <a:rPr lang="zh-CN" altLang="en-US" dirty="0">
                <a:solidFill>
                  <a:srgbClr val="0000FF"/>
                </a:solidFill>
                <a:latin typeface="+mn-lt"/>
                <a:ea typeface="+mn-ea"/>
                <a:sym typeface="Arial" panose="020B0604020202020204" pitchFamily="34" charset="0"/>
              </a:rPr>
              <a:t>数据流</a:t>
            </a:r>
            <a:endParaRPr lang="zh-CN" altLang="en-US" dirty="0">
              <a:solidFill>
                <a:srgbClr val="0000FF"/>
              </a:solidFill>
              <a:latin typeface="+mn-lt"/>
              <a:ea typeface="+mn-ea"/>
              <a:sym typeface="Arial" panose="020B0604020202020204" pitchFamily="34" charset="0"/>
            </a:endParaRPr>
          </a:p>
          <a:p>
            <a:pPr marL="1143000" lvl="2" indent="-228600" algn="l" defTabSz="0" eaLnBrk="1" hangingPunct="1">
              <a:lnSpc>
                <a:spcPct val="90000"/>
              </a:lnSpc>
              <a:buSzPct val="75000"/>
              <a:buChar char="p"/>
            </a:pPr>
            <a:r>
              <a:rPr lang="zh-CN" altLang="en-US" dirty="0">
                <a:latin typeface="+mn-lt"/>
                <a:ea typeface="+mn-ea"/>
                <a:sym typeface="Arial" panose="020B0604020202020204" pitchFamily="34" charset="0"/>
              </a:rPr>
              <a:t>购书单、发票、领书单</a:t>
            </a:r>
            <a:endParaRPr lang="zh-CN" altLang="en-US" dirty="0">
              <a:latin typeface="+mn-lt"/>
              <a:ea typeface="+mn-ea"/>
              <a:sym typeface="Arial" panose="020B0604020202020204" pitchFamily="34" charset="0"/>
            </a:endParaRPr>
          </a:p>
          <a:p>
            <a:pPr marL="742950" lvl="1" indent="-285750" algn="l" defTabSz="0" eaLnBrk="1" hangingPunct="1">
              <a:lnSpc>
                <a:spcPct val="90000"/>
              </a:lnSpc>
              <a:buSzPct val="75000"/>
              <a:buChar char="n"/>
            </a:pPr>
            <a:r>
              <a:rPr lang="en-US" altLang="zh-CN" dirty="0">
                <a:solidFill>
                  <a:srgbClr val="0000FF"/>
                </a:solidFill>
                <a:latin typeface="+mn-lt"/>
                <a:ea typeface="+mn-ea"/>
                <a:sym typeface="Arial" panose="020B0604020202020204" pitchFamily="34" charset="0"/>
              </a:rPr>
              <a:t>ⅲ</a:t>
            </a:r>
            <a:r>
              <a:rPr lang="zh-CN" altLang="en-US" dirty="0">
                <a:solidFill>
                  <a:srgbClr val="0000FF"/>
                </a:solidFill>
                <a:latin typeface="+mn-lt"/>
                <a:ea typeface="+mn-ea"/>
                <a:sym typeface="Arial" panose="020B0604020202020204" pitchFamily="34" charset="0"/>
              </a:rPr>
              <a:t>加工处理</a:t>
            </a:r>
            <a:endParaRPr lang="zh-CN" altLang="en-US" dirty="0">
              <a:solidFill>
                <a:srgbClr val="0000FF"/>
              </a:solidFill>
              <a:latin typeface="+mn-lt"/>
              <a:ea typeface="+mn-ea"/>
              <a:sym typeface="Arial" panose="020B0604020202020204" pitchFamily="34" charset="0"/>
            </a:endParaRPr>
          </a:p>
          <a:p>
            <a:pPr marL="1143000" lvl="2" indent="-228600" algn="l" defTabSz="0" eaLnBrk="1" hangingPunct="1">
              <a:lnSpc>
                <a:spcPct val="90000"/>
              </a:lnSpc>
              <a:buSzPct val="75000"/>
              <a:buChar char="p"/>
            </a:pPr>
            <a:r>
              <a:rPr lang="zh-CN" altLang="en-US" dirty="0">
                <a:latin typeface="+mn-lt"/>
                <a:ea typeface="+mn-ea"/>
                <a:sym typeface="Arial" panose="020B0604020202020204" pitchFamily="34" charset="0"/>
              </a:rPr>
              <a:t>审查并开发票、开领书单</a:t>
            </a:r>
            <a:endParaRPr lang="zh-CN" altLang="en-US" dirty="0">
              <a:latin typeface="+mn-lt"/>
              <a:ea typeface="+mn-ea"/>
              <a:sym typeface="Arial" panose="020B0604020202020204" pitchFamily="34" charset="0"/>
            </a:endParaRPr>
          </a:p>
          <a:p>
            <a:pPr marL="742950" lvl="1" indent="-285750" algn="l" defTabSz="0" eaLnBrk="1" hangingPunct="1">
              <a:lnSpc>
                <a:spcPct val="90000"/>
              </a:lnSpc>
              <a:buSzPct val="75000"/>
              <a:buChar char="n"/>
            </a:pPr>
            <a:r>
              <a:rPr lang="zh-CN" altLang="en-US" dirty="0">
                <a:solidFill>
                  <a:srgbClr val="0000FF"/>
                </a:solidFill>
                <a:latin typeface="+mn-lt"/>
                <a:ea typeface="+mn-ea"/>
                <a:sym typeface="Arial" panose="020B0604020202020204" pitchFamily="34" charset="0"/>
              </a:rPr>
              <a:t>ⅳ数据存储</a:t>
            </a:r>
            <a:endParaRPr lang="zh-CN" altLang="en-US" dirty="0">
              <a:solidFill>
                <a:srgbClr val="0000FF"/>
              </a:solidFill>
              <a:latin typeface="+mn-lt"/>
              <a:ea typeface="+mn-ea"/>
              <a:sym typeface="Arial" panose="020B0604020202020204" pitchFamily="34" charset="0"/>
            </a:endParaRPr>
          </a:p>
          <a:p>
            <a:pPr marL="1143000" lvl="2" indent="-228600" algn="l" defTabSz="0" eaLnBrk="1" hangingPunct="1">
              <a:lnSpc>
                <a:spcPct val="90000"/>
              </a:lnSpc>
              <a:buSzPct val="75000"/>
              <a:buChar char="p"/>
            </a:pPr>
            <a:r>
              <a:rPr lang="zh-CN" altLang="en-US" dirty="0">
                <a:latin typeface="+mn-lt"/>
                <a:ea typeface="+mn-ea"/>
                <a:sym typeface="Arial" panose="020B0604020202020204" pitchFamily="34" charset="0"/>
              </a:rPr>
              <a:t>各班学生用书表、教材存量表，售书登记表</a:t>
            </a:r>
            <a:endParaRPr lang="zh-CN" altLang="en-US" dirty="0">
              <a:latin typeface="+mn-lt"/>
              <a:ea typeface="+mn-ea"/>
              <a:sym typeface="Arial" panose="020B0604020202020204" pitchFamily="34" charset="0"/>
            </a:endParaRPr>
          </a:p>
        </p:txBody>
      </p:sp>
      <p:sp>
        <p:nvSpPr>
          <p:cNvPr id="25605" name="Rectangle 4"/>
          <p:cNvSpPr/>
          <p:nvPr/>
        </p:nvSpPr>
        <p:spPr>
          <a:xfrm>
            <a:off x="981075" y="3157538"/>
            <a:ext cx="3895725" cy="914400"/>
          </a:xfrm>
          <a:prstGeom prst="rect">
            <a:avLst/>
          </a:prstGeom>
          <a:noFill/>
          <a:ln w="38100" cap="flat" cmpd="sng">
            <a:solidFill>
              <a:srgbClr val="FF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5606" name="Rectangle 5"/>
          <p:cNvSpPr/>
          <p:nvPr/>
        </p:nvSpPr>
        <p:spPr>
          <a:xfrm>
            <a:off x="4953000" y="3124200"/>
            <a:ext cx="4267200" cy="931863"/>
          </a:xfrm>
          <a:prstGeom prst="rect">
            <a:avLst/>
          </a:prstGeom>
          <a:solidFill>
            <a:srgbClr val="FFFF99"/>
          </a:solidFill>
          <a:ln w="9525">
            <a:noFill/>
          </a:ln>
        </p:spPr>
        <p:txBody>
          <a:bodyPr anchor="t">
            <a:spAutoFit/>
          </a:bodyPr>
          <a:lstStyle/>
          <a:p>
            <a:pPr algn="ctr" eaLnBrk="0" hangingPunct="0">
              <a:spcBef>
                <a:spcPct val="30000"/>
              </a:spcBef>
            </a:pPr>
            <a:r>
              <a:rPr lang="en-US" altLang="zh-CN" sz="2400" b="1" dirty="0">
                <a:solidFill>
                  <a:srgbClr val="CC0000"/>
                </a:solidFill>
                <a:latin typeface="Arial" panose="020B0604020202020204" pitchFamily="34" charset="0"/>
                <a:ea typeface="黑体" panose="02010609060101010101" pitchFamily="49" charset="-122"/>
              </a:rPr>
              <a:t>【</a:t>
            </a:r>
            <a:r>
              <a:rPr lang="zh-CN" altLang="en-US" sz="2400" b="1" dirty="0">
                <a:solidFill>
                  <a:srgbClr val="CC0000"/>
                </a:solidFill>
                <a:latin typeface="Arial" panose="020B0604020202020204" pitchFamily="34" charset="0"/>
                <a:ea typeface="黑体" panose="02010609060101010101" pitchFamily="49" charset="-122"/>
              </a:rPr>
              <a:t>数据流</a:t>
            </a:r>
            <a:r>
              <a:rPr lang="en-US" altLang="zh-CN" sz="2400" b="1" dirty="0">
                <a:solidFill>
                  <a:srgbClr val="CC0000"/>
                </a:solidFill>
                <a:latin typeface="Arial" panose="020B0604020202020204" pitchFamily="34" charset="0"/>
                <a:ea typeface="黑体" panose="02010609060101010101" pitchFamily="49" charset="-122"/>
              </a:rPr>
              <a:t>】</a:t>
            </a:r>
            <a:endParaRPr lang="zh-CN" altLang="en-US" sz="2400" b="1" dirty="0">
              <a:solidFill>
                <a:srgbClr val="CC0000"/>
              </a:solidFill>
              <a:latin typeface="Arial" panose="020B0604020202020204" pitchFamily="34" charset="0"/>
              <a:ea typeface="黑体" panose="02010609060101010101" pitchFamily="49" charset="-122"/>
            </a:endParaRPr>
          </a:p>
          <a:p>
            <a:pPr algn="ctr" eaLnBrk="0" hangingPunct="0">
              <a:spcBef>
                <a:spcPct val="30000"/>
              </a:spcBef>
            </a:pPr>
            <a:r>
              <a:rPr lang="zh-CN" altLang="en-US" sz="2400" b="1" dirty="0">
                <a:solidFill>
                  <a:srgbClr val="CC0000"/>
                </a:solidFill>
                <a:latin typeface="Arial" panose="020B0604020202020204" pitchFamily="34" charset="0"/>
                <a:ea typeface="黑体" panose="02010609060101010101" pitchFamily="49" charset="-122"/>
              </a:rPr>
              <a:t>数据及其在系统中流动的方向</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5604">
                                            <p:txEl>
                                              <p:pRg st="8" end="8"/>
                                            </p:txEl>
                                          </p:spTgt>
                                        </p:tgtEl>
                                        <p:attrNameLst>
                                          <p:attrName>style.visibility</p:attrName>
                                        </p:attrNameLst>
                                      </p:cBhvr>
                                      <p:to>
                                        <p:strVal val="visible"/>
                                      </p:to>
                                    </p:set>
                                    <p:animEffect filter="strips(downRight)">
                                      <p:cBhvr>
                                        <p:cTn id="7" dur="500"/>
                                        <p:tgtEl>
                                          <p:spTgt spid="25604">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5604">
                                            <p:txEl>
                                              <p:pRg st="10" end="10"/>
                                            </p:txEl>
                                          </p:spTgt>
                                        </p:tgtEl>
                                        <p:attrNameLst>
                                          <p:attrName>style.visibility</p:attrName>
                                        </p:attrNameLst>
                                      </p:cBhvr>
                                      <p:to>
                                        <p:strVal val="visible"/>
                                      </p:to>
                                    </p:set>
                                    <p:animEffect filter="strips(downRight)">
                                      <p:cBhvr>
                                        <p:cTn id="12" dur="500"/>
                                        <p:tgtEl>
                                          <p:spTgt spid="25604">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5604">
                                            <p:txEl>
                                              <p:pRg st="6" end="6"/>
                                            </p:txEl>
                                          </p:spTgt>
                                        </p:tgtEl>
                                        <p:attrNameLst>
                                          <p:attrName>style.visibility</p:attrName>
                                        </p:attrNameLst>
                                      </p:cBhvr>
                                      <p:to>
                                        <p:strVal val="visible"/>
                                      </p:to>
                                    </p:set>
                                    <p:animEffect filter="strips(downRight)">
                                      <p:cBhvr>
                                        <p:cTn id="17" dur="500"/>
                                        <p:tgtEl>
                                          <p:spTgt spid="25604">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5606"/>
                                        </p:tgtEl>
                                        <p:attrNameLst>
                                          <p:attrName>style.visibility</p:attrName>
                                        </p:attrNameLst>
                                      </p:cBhvr>
                                      <p:to>
                                        <p:strVal val="visible"/>
                                      </p:to>
                                    </p:set>
                                    <p:anim calcmode="lin" valueType="num">
                                      <p:cBhvr>
                                        <p:cTn id="22" dur="500" fill="hold"/>
                                        <p:tgtEl>
                                          <p:spTgt spid="25606"/>
                                        </p:tgtEl>
                                        <p:attrNameLst>
                                          <p:attrName>ppt_x</p:attrName>
                                        </p:attrNameLst>
                                      </p:cBhvr>
                                      <p:tavLst>
                                        <p:tav tm="0">
                                          <p:val>
                                            <p:strVal val="#ppt_x"/>
                                          </p:val>
                                        </p:tav>
                                        <p:tav tm="100000">
                                          <p:val>
                                            <p:strVal val="#ppt_x"/>
                                          </p:val>
                                        </p:tav>
                                      </p:tavLst>
                                    </p:anim>
                                    <p:anim calcmode="lin" valueType="num">
                                      <p:cBhvr>
                                        <p:cTn id="23" dur="500" fill="hold"/>
                                        <p:tgtEl>
                                          <p:spTgt spid="2560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1" presetClass="entr" presetSubtype="4" fill="hold" grpId="0" nodeType="clickEffect">
                                  <p:stCondLst>
                                    <p:cond delay="0"/>
                                  </p:stCondLst>
                                  <p:childTnLst>
                                    <p:set>
                                      <p:cBhvr>
                                        <p:cTn id="27" dur="1" fill="hold">
                                          <p:stCondLst>
                                            <p:cond delay="0"/>
                                          </p:stCondLst>
                                        </p:cTn>
                                        <p:tgtEl>
                                          <p:spTgt spid="25605"/>
                                        </p:tgtEl>
                                        <p:attrNameLst>
                                          <p:attrName>style.visibility</p:attrName>
                                        </p:attrNameLst>
                                      </p:cBhvr>
                                      <p:to>
                                        <p:strVal val="visible"/>
                                      </p:to>
                                    </p:set>
                                    <p:animEffect filter="wheel(4)">
                                      <p:cBhvr>
                                        <p:cTn id="28" dur="2000"/>
                                        <p:tgtEl>
                                          <p:spTgt spid="25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bldLvl="0" animBg="1"/>
      <p:bldP spid="25606" grpId="0" bldLvl="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7090"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217091"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17092"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sz="3400" dirty="0"/>
              <a:t>实例分析</a:t>
            </a:r>
            <a:r>
              <a:rPr lang="en-US" altLang="zh-CN" sz="3400" dirty="0"/>
              <a:t>——</a:t>
            </a:r>
            <a:r>
              <a:rPr lang="en-US" altLang="zh-CN" sz="3000" dirty="0"/>
              <a:t>SafeHome</a:t>
            </a:r>
            <a:r>
              <a:rPr lang="en-US" altLang="zh-CN" sz="3000" dirty="0">
                <a:solidFill>
                  <a:srgbClr val="0000FF"/>
                </a:solidFill>
              </a:rPr>
              <a:t>[5/10]</a:t>
            </a:r>
            <a:endParaRPr lang="zh-CN" altLang="en-US" dirty="0"/>
          </a:p>
        </p:txBody>
      </p:sp>
      <p:sp>
        <p:nvSpPr>
          <p:cNvPr id="217093" name="Rectangle 3"/>
          <p:cNvSpPr>
            <a:spLocks noGrp="1"/>
          </p:cNvSpPr>
          <p:nvPr>
            <p:ph type="subTitle" idx="1"/>
          </p:nvPr>
        </p:nvSpPr>
        <p:spPr>
          <a:xfrm>
            <a:off x="457200" y="990600"/>
            <a:ext cx="8229600" cy="5805488"/>
          </a:xfrm>
        </p:spPr>
        <p:txBody>
          <a:bodyPr vert="horz" wrap="square" lIns="91440" tIns="45720" rIns="91440" bIns="45720" anchor="t"/>
          <a:lstStyle/>
          <a:p>
            <a:pPr marL="342900" indent="-342900" algn="l" defTabSz="0" eaLnBrk="1" hangingPunct="1">
              <a:buSzPct val="75000"/>
              <a:buChar char="p"/>
            </a:pPr>
            <a:r>
              <a:rPr lang="en-US" altLang="zh-CN" sz="2400" dirty="0">
                <a:solidFill>
                  <a:srgbClr val="CC0000"/>
                </a:solidFill>
                <a:latin typeface="+mn-lt"/>
                <a:ea typeface="+mn-ea"/>
                <a:cs typeface="+mn-cs"/>
                <a:sym typeface="Arial" panose="020B0604020202020204" pitchFamily="34" charset="0"/>
              </a:rPr>
              <a:t>【</a:t>
            </a:r>
            <a:r>
              <a:rPr lang="zh-CN" altLang="en-US" sz="2400" dirty="0">
                <a:solidFill>
                  <a:srgbClr val="CC0000"/>
                </a:solidFill>
                <a:latin typeface="+mn-lt"/>
                <a:ea typeface="+mn-ea"/>
                <a:cs typeface="+mn-cs"/>
                <a:sym typeface="Arial" panose="020B0604020202020204" pitchFamily="34" charset="0"/>
              </a:rPr>
              <a:t>问题描述</a:t>
            </a:r>
            <a:r>
              <a:rPr lang="en-US" altLang="zh-CN" sz="2400" dirty="0">
                <a:solidFill>
                  <a:srgbClr val="0000FF"/>
                </a:solidFill>
                <a:latin typeface="+mn-lt"/>
                <a:ea typeface="+mn-ea"/>
                <a:cs typeface="+mn-cs"/>
                <a:sym typeface="Arial" panose="020B0604020202020204" pitchFamily="34" charset="0"/>
              </a:rPr>
              <a:t>——</a:t>
            </a:r>
            <a:r>
              <a:rPr lang="zh-CN" altLang="en-US" sz="2400" dirty="0">
                <a:solidFill>
                  <a:srgbClr val="0000FF"/>
                </a:solidFill>
                <a:latin typeface="+mn-lt"/>
                <a:ea typeface="+mn-ea"/>
                <a:cs typeface="+mn-cs"/>
                <a:sym typeface="Arial" panose="020B0604020202020204" pitchFamily="34" charset="0"/>
              </a:rPr>
              <a:t>所有动词</a:t>
            </a:r>
            <a:r>
              <a:rPr lang="en-US" altLang="zh-CN" sz="2400" dirty="0">
                <a:solidFill>
                  <a:srgbClr val="CC0000"/>
                </a:solidFill>
                <a:latin typeface="+mn-lt"/>
                <a:ea typeface="+mn-ea"/>
                <a:cs typeface="+mn-cs"/>
                <a:sym typeface="Arial" panose="020B0604020202020204" pitchFamily="34" charset="0"/>
              </a:rPr>
              <a:t>】</a:t>
            </a:r>
            <a:endParaRPr lang="zh-CN" altLang="en-US" sz="2400" dirty="0">
              <a:solidFill>
                <a:srgbClr val="CC0000"/>
              </a:solidFill>
              <a:latin typeface="+mn-lt"/>
              <a:ea typeface="+mn-ea"/>
              <a:cs typeface="+mn-cs"/>
              <a:sym typeface="Arial" panose="020B0604020202020204" pitchFamily="34" charset="0"/>
            </a:endParaRPr>
          </a:p>
          <a:p>
            <a:pPr marL="742950" lvl="1" indent="-285750" algn="l" defTabSz="0" eaLnBrk="1" hangingPunct="1">
              <a:buSzPct val="75000"/>
              <a:buChar char="n"/>
            </a:pPr>
            <a:r>
              <a:rPr lang="en-US" altLang="zh-CN" sz="2200" dirty="0">
                <a:latin typeface="+mn-lt"/>
                <a:ea typeface="+mn-ea"/>
                <a:sym typeface="Arial" panose="020B0604020202020204" pitchFamily="34" charset="0"/>
              </a:rPr>
              <a:t>SafeHome</a:t>
            </a:r>
            <a:r>
              <a:rPr lang="zh-CN" altLang="en-US" sz="2200" dirty="0">
                <a:latin typeface="+mn-lt"/>
                <a:ea typeface="+mn-ea"/>
                <a:sym typeface="Arial" panose="020B0604020202020204" pitchFamily="34" charset="0"/>
              </a:rPr>
              <a:t>软件使得房主能够在安装时配置安全系统、监控所有和安全系统连接的传感器以及通过包含在</a:t>
            </a:r>
            <a:r>
              <a:rPr lang="en-US" altLang="zh-CN" sz="2200" dirty="0">
                <a:latin typeface="+mn-lt"/>
                <a:ea typeface="+mn-ea"/>
                <a:sym typeface="Arial" panose="020B0604020202020204" pitchFamily="34" charset="0"/>
              </a:rPr>
              <a:t>SafeHome</a:t>
            </a:r>
            <a:r>
              <a:rPr lang="zh-CN" altLang="en-US" sz="2200" dirty="0">
                <a:latin typeface="+mn-lt"/>
                <a:ea typeface="+mn-ea"/>
                <a:sym typeface="Arial" panose="020B0604020202020204" pitchFamily="34" charset="0"/>
              </a:rPr>
              <a:t>控制面板（</a:t>
            </a:r>
            <a:r>
              <a:rPr lang="en-US" altLang="zh-CN" sz="2200" dirty="0">
                <a:latin typeface="+mn-lt"/>
                <a:ea typeface="+mn-ea"/>
                <a:sym typeface="Arial" panose="020B0604020202020204" pitchFamily="34" charset="0"/>
              </a:rPr>
              <a:t>control panel</a:t>
            </a:r>
            <a:r>
              <a:rPr lang="zh-CN" altLang="en-US" sz="2200" dirty="0">
                <a:latin typeface="+mn-lt"/>
                <a:ea typeface="+mn-ea"/>
                <a:sym typeface="Arial" panose="020B0604020202020204" pitchFamily="34" charset="0"/>
              </a:rPr>
              <a:t>）中的键盘和功能键与房主交互。</a:t>
            </a:r>
            <a:endParaRPr lang="zh-CN" altLang="en-US" sz="2200" dirty="0">
              <a:latin typeface="+mn-lt"/>
              <a:ea typeface="+mn-ea"/>
              <a:sym typeface="Arial" panose="020B0604020202020204" pitchFamily="34" charset="0"/>
            </a:endParaRPr>
          </a:p>
          <a:p>
            <a:pPr marL="742950" lvl="1" indent="-285750" algn="l" defTabSz="0" eaLnBrk="1" hangingPunct="1">
              <a:buSzPct val="75000"/>
              <a:buChar char="n"/>
            </a:pPr>
            <a:r>
              <a:rPr lang="zh-CN" altLang="en-US" sz="2200" dirty="0">
                <a:latin typeface="+mn-lt"/>
                <a:ea typeface="+mn-ea"/>
                <a:sym typeface="Arial" panose="020B0604020202020204" pitchFamily="34" charset="0"/>
              </a:rPr>
              <a:t>在安装过程中， </a:t>
            </a:r>
            <a:r>
              <a:rPr lang="en-US" altLang="zh-CN" sz="2200" dirty="0">
                <a:latin typeface="+mn-lt"/>
                <a:ea typeface="+mn-ea"/>
                <a:sym typeface="Arial" panose="020B0604020202020204" pitchFamily="34" charset="0"/>
              </a:rPr>
              <a:t>SafeHome</a:t>
            </a:r>
            <a:r>
              <a:rPr lang="zh-CN" altLang="en-US" sz="2200" dirty="0">
                <a:latin typeface="+mn-lt"/>
                <a:ea typeface="+mn-ea"/>
                <a:sym typeface="Arial" panose="020B0604020202020204" pitchFamily="34" charset="0"/>
              </a:rPr>
              <a:t>控制面板被用于“编程”和配置系统。每个传感器被赋予一个编号和类型。设置主人密码以启动和关闭系统。输入电话号码，当传感器事件发生时拨号。</a:t>
            </a:r>
            <a:endParaRPr lang="zh-CN" altLang="en-US" sz="2200" dirty="0">
              <a:latin typeface="+mn-lt"/>
              <a:ea typeface="+mn-ea"/>
              <a:sym typeface="Arial" panose="020B0604020202020204" pitchFamily="34" charset="0"/>
            </a:endParaRPr>
          </a:p>
          <a:p>
            <a:pPr marL="742950" lvl="1" indent="-285750" algn="l" defTabSz="0" eaLnBrk="1" hangingPunct="1">
              <a:buSzPct val="75000"/>
              <a:buChar char="n"/>
            </a:pPr>
            <a:r>
              <a:rPr lang="zh-CN" altLang="en-US" sz="2200" dirty="0">
                <a:latin typeface="+mn-lt"/>
                <a:ea typeface="+mn-ea"/>
                <a:sym typeface="Arial" panose="020B0604020202020204" pitchFamily="34" charset="0"/>
              </a:rPr>
              <a:t>当某传感器事件被识别出时，软件激活系统上的可发声警报，在一定的延迟时间（由房主在系统配置活动中指定）后，软件拨出电话号码，电话号码将每</a:t>
            </a:r>
            <a:r>
              <a:rPr lang="en-US" altLang="zh-CN" sz="2200" dirty="0">
                <a:latin typeface="+mn-lt"/>
                <a:ea typeface="+mn-ea"/>
                <a:sym typeface="Arial" panose="020B0604020202020204" pitchFamily="34" charset="0"/>
              </a:rPr>
              <a:t>20</a:t>
            </a:r>
            <a:r>
              <a:rPr lang="zh-CN" altLang="en-US" sz="2200" dirty="0">
                <a:latin typeface="+mn-lt"/>
                <a:ea typeface="+mn-ea"/>
                <a:sym typeface="Arial" panose="020B0604020202020204" pitchFamily="34" charset="0"/>
              </a:rPr>
              <a:t>秒重拨一次，直至电话接通，报告被检测到的事件的性质。</a:t>
            </a:r>
            <a:endParaRPr lang="zh-CN" altLang="en-US" sz="2200" dirty="0">
              <a:latin typeface="+mn-lt"/>
              <a:ea typeface="+mn-ea"/>
              <a:sym typeface="Arial" panose="020B0604020202020204" pitchFamily="34" charset="0"/>
            </a:endParaRPr>
          </a:p>
          <a:p>
            <a:pPr marL="742950" lvl="1" indent="-285750" algn="l" defTabSz="0" eaLnBrk="1" hangingPunct="1">
              <a:buSzPct val="75000"/>
              <a:buChar char="n"/>
            </a:pPr>
            <a:r>
              <a:rPr lang="zh-CN" altLang="en-US" sz="2200" dirty="0">
                <a:latin typeface="+mn-lt"/>
                <a:ea typeface="+mn-ea"/>
                <a:sym typeface="Arial" panose="020B0604020202020204" pitchFamily="34" charset="0"/>
              </a:rPr>
              <a:t>所有和</a:t>
            </a:r>
            <a:r>
              <a:rPr lang="en-US" altLang="zh-CN" sz="2200" dirty="0">
                <a:latin typeface="+mn-lt"/>
                <a:ea typeface="+mn-ea"/>
                <a:sym typeface="Arial" panose="020B0604020202020204" pitchFamily="34" charset="0"/>
              </a:rPr>
              <a:t>SafeHome</a:t>
            </a:r>
            <a:r>
              <a:rPr lang="zh-CN" altLang="en-US" sz="2200" dirty="0">
                <a:latin typeface="+mn-lt"/>
                <a:ea typeface="+mn-ea"/>
                <a:sym typeface="Arial" panose="020B0604020202020204" pitchFamily="34" charset="0"/>
              </a:rPr>
              <a:t>的交互由用户交互子系统管理，该子系统读入通过键盘和功能键提供的输入，在</a:t>
            </a:r>
            <a:r>
              <a:rPr lang="en-US" altLang="zh-CN" sz="2200" dirty="0">
                <a:latin typeface="+mn-lt"/>
                <a:ea typeface="+mn-ea"/>
                <a:sym typeface="Arial" panose="020B0604020202020204" pitchFamily="34" charset="0"/>
              </a:rPr>
              <a:t>LCD</a:t>
            </a:r>
            <a:r>
              <a:rPr lang="zh-CN" altLang="en-US" sz="2200" dirty="0">
                <a:latin typeface="+mn-lt"/>
                <a:ea typeface="+mn-ea"/>
                <a:sym typeface="Arial" panose="020B0604020202020204" pitchFamily="34" charset="0"/>
              </a:rPr>
              <a:t>显示屏上显示提示信息和系统状态。</a:t>
            </a:r>
            <a:endParaRPr lang="zh-CN" altLang="en-US" dirty="0">
              <a:latin typeface="+mn-lt"/>
              <a:ea typeface="+mn-ea"/>
              <a:sym typeface="Arial" panose="020B0604020202020204" pitchFamily="34" charset="0"/>
            </a:endParaRPr>
          </a:p>
        </p:txBody>
      </p:sp>
      <p:sp>
        <p:nvSpPr>
          <p:cNvPr id="217094" name="Rectangle 4"/>
          <p:cNvSpPr/>
          <p:nvPr/>
        </p:nvSpPr>
        <p:spPr>
          <a:xfrm>
            <a:off x="6019800" y="1371600"/>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17095" name="Rectangle 5"/>
          <p:cNvSpPr/>
          <p:nvPr/>
        </p:nvSpPr>
        <p:spPr>
          <a:xfrm>
            <a:off x="8001000" y="1371600"/>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17096" name="Rectangle 6"/>
          <p:cNvSpPr/>
          <p:nvPr/>
        </p:nvSpPr>
        <p:spPr>
          <a:xfrm>
            <a:off x="7543800" y="2057400"/>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6856" name="Rectangle 7"/>
          <p:cNvSpPr/>
          <p:nvPr/>
        </p:nvSpPr>
        <p:spPr>
          <a:xfrm>
            <a:off x="7010400" y="2438400"/>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6857" name="Rectangle 8"/>
          <p:cNvSpPr/>
          <p:nvPr/>
        </p:nvSpPr>
        <p:spPr>
          <a:xfrm>
            <a:off x="4038600" y="2743200"/>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17099" name="Rectangle 9"/>
          <p:cNvSpPr/>
          <p:nvPr/>
        </p:nvSpPr>
        <p:spPr>
          <a:xfrm>
            <a:off x="1797050" y="3124200"/>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17100" name="Rectangle 10"/>
          <p:cNvSpPr/>
          <p:nvPr/>
        </p:nvSpPr>
        <p:spPr>
          <a:xfrm>
            <a:off x="2635250" y="3124200"/>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6860" name="Rectangle 11"/>
          <p:cNvSpPr/>
          <p:nvPr/>
        </p:nvSpPr>
        <p:spPr>
          <a:xfrm>
            <a:off x="4038600" y="3124200"/>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6861" name="Rectangle 12"/>
          <p:cNvSpPr/>
          <p:nvPr/>
        </p:nvSpPr>
        <p:spPr>
          <a:xfrm>
            <a:off x="1481138" y="3471863"/>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6862" name="Rectangle 13"/>
          <p:cNvSpPr/>
          <p:nvPr/>
        </p:nvSpPr>
        <p:spPr>
          <a:xfrm>
            <a:off x="3549650" y="3821113"/>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6863" name="Rectangle 14"/>
          <p:cNvSpPr/>
          <p:nvPr/>
        </p:nvSpPr>
        <p:spPr>
          <a:xfrm>
            <a:off x="5530850" y="3821113"/>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6864" name="Rectangle 15"/>
          <p:cNvSpPr/>
          <p:nvPr/>
        </p:nvSpPr>
        <p:spPr>
          <a:xfrm>
            <a:off x="2971800" y="4876800"/>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6865" name="Rectangle 16"/>
          <p:cNvSpPr/>
          <p:nvPr/>
        </p:nvSpPr>
        <p:spPr>
          <a:xfrm>
            <a:off x="2416175" y="4506913"/>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6866" name="Rectangle 17"/>
          <p:cNvSpPr/>
          <p:nvPr/>
        </p:nvSpPr>
        <p:spPr>
          <a:xfrm>
            <a:off x="6596063" y="5203825"/>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6867" name="Rectangle 18"/>
          <p:cNvSpPr/>
          <p:nvPr/>
        </p:nvSpPr>
        <p:spPr>
          <a:xfrm>
            <a:off x="1295400" y="5562600"/>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17109" name="Rectangle 19"/>
          <p:cNvSpPr/>
          <p:nvPr/>
        </p:nvSpPr>
        <p:spPr>
          <a:xfrm>
            <a:off x="7772400" y="5638800"/>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06869" name="Rectangle 20"/>
          <p:cNvSpPr/>
          <p:nvPr/>
        </p:nvSpPr>
        <p:spPr>
          <a:xfrm>
            <a:off x="6858000" y="2743200"/>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p:cTn id="6" dur="500"/>
                                        <p:tgtEl>
                                          <p:spTgt spid="206856"/>
                                        </p:tgtEl>
                                        <p:attrNameLst>
                                          <p:attrName>ppt_x</p:attrName>
                                        </p:attrNameLst>
                                      </p:cBhvr>
                                      <p:tavLst>
                                        <p:tav tm="0">
                                          <p:val>
                                            <p:strVal val="ppt_x"/>
                                          </p:val>
                                        </p:tav>
                                        <p:tav tm="100000">
                                          <p:val>
                                            <p:strVal val="ppt_x"/>
                                          </p:val>
                                        </p:tav>
                                      </p:tavLst>
                                    </p:anim>
                                    <p:anim calcmode="lin" valueType="num">
                                      <p:cBhvr>
                                        <p:cTn id="7" dur="500"/>
                                        <p:tgtEl>
                                          <p:spTgt spid="206856"/>
                                        </p:tgtEl>
                                        <p:attrNameLst>
                                          <p:attrName>ppt_y</p:attrName>
                                        </p:attrNameLst>
                                      </p:cBhvr>
                                      <p:tavLst>
                                        <p:tav tm="0">
                                          <p:val>
                                            <p:strVal val="ppt_y"/>
                                          </p:val>
                                        </p:tav>
                                        <p:tav tm="100000">
                                          <p:val>
                                            <p:strVal val="1+ppt_h/2"/>
                                          </p:val>
                                        </p:tav>
                                      </p:tavLst>
                                    </p:anim>
                                    <p:set>
                                      <p:cBhvr>
                                        <p:cTn id="8" dur="1" fill="hold">
                                          <p:stCondLst>
                                            <p:cond delay="499"/>
                                          </p:stCondLst>
                                        </p:cTn>
                                        <p:tgtEl>
                                          <p:spTgt spid="20685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p:cTn id="12" dur="500"/>
                                        <p:tgtEl>
                                          <p:spTgt spid="206857"/>
                                        </p:tgtEl>
                                        <p:attrNameLst>
                                          <p:attrName>ppt_x</p:attrName>
                                        </p:attrNameLst>
                                      </p:cBhvr>
                                      <p:tavLst>
                                        <p:tav tm="0">
                                          <p:val>
                                            <p:strVal val="ppt_x"/>
                                          </p:val>
                                        </p:tav>
                                        <p:tav tm="100000">
                                          <p:val>
                                            <p:strVal val="ppt_x"/>
                                          </p:val>
                                        </p:tav>
                                      </p:tavLst>
                                    </p:anim>
                                    <p:anim calcmode="lin" valueType="num">
                                      <p:cBhvr>
                                        <p:cTn id="13" dur="500"/>
                                        <p:tgtEl>
                                          <p:spTgt spid="206857"/>
                                        </p:tgtEl>
                                        <p:attrNameLst>
                                          <p:attrName>ppt_y</p:attrName>
                                        </p:attrNameLst>
                                      </p:cBhvr>
                                      <p:tavLst>
                                        <p:tav tm="0">
                                          <p:val>
                                            <p:strVal val="ppt_y"/>
                                          </p:val>
                                        </p:tav>
                                        <p:tav tm="100000">
                                          <p:val>
                                            <p:strVal val="1+ppt_h/2"/>
                                          </p:val>
                                        </p:tav>
                                      </p:tavLst>
                                    </p:anim>
                                    <p:set>
                                      <p:cBhvr>
                                        <p:cTn id="14" dur="1" fill="hold">
                                          <p:stCondLst>
                                            <p:cond delay="499"/>
                                          </p:stCondLst>
                                        </p:cTn>
                                        <p:tgtEl>
                                          <p:spTgt spid="20685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p:cTn id="18" dur="500"/>
                                        <p:tgtEl>
                                          <p:spTgt spid="206869"/>
                                        </p:tgtEl>
                                        <p:attrNameLst>
                                          <p:attrName>ppt_x</p:attrName>
                                        </p:attrNameLst>
                                      </p:cBhvr>
                                      <p:tavLst>
                                        <p:tav tm="0">
                                          <p:val>
                                            <p:strVal val="ppt_x"/>
                                          </p:val>
                                        </p:tav>
                                        <p:tav tm="100000">
                                          <p:val>
                                            <p:strVal val="ppt_x"/>
                                          </p:val>
                                        </p:tav>
                                      </p:tavLst>
                                    </p:anim>
                                    <p:anim calcmode="lin" valueType="num">
                                      <p:cBhvr>
                                        <p:cTn id="19" dur="500"/>
                                        <p:tgtEl>
                                          <p:spTgt spid="206869"/>
                                        </p:tgtEl>
                                        <p:attrNameLst>
                                          <p:attrName>ppt_y</p:attrName>
                                        </p:attrNameLst>
                                      </p:cBhvr>
                                      <p:tavLst>
                                        <p:tav tm="0">
                                          <p:val>
                                            <p:strVal val="ppt_y"/>
                                          </p:val>
                                        </p:tav>
                                        <p:tav tm="100000">
                                          <p:val>
                                            <p:strVal val="1+ppt_h/2"/>
                                          </p:val>
                                        </p:tav>
                                      </p:tavLst>
                                    </p:anim>
                                    <p:set>
                                      <p:cBhvr>
                                        <p:cTn id="20" dur="1" fill="hold">
                                          <p:stCondLst>
                                            <p:cond delay="499"/>
                                          </p:stCondLst>
                                        </p:cTn>
                                        <p:tgtEl>
                                          <p:spTgt spid="20686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p:cTn id="24" dur="500"/>
                                        <p:tgtEl>
                                          <p:spTgt spid="206860"/>
                                        </p:tgtEl>
                                        <p:attrNameLst>
                                          <p:attrName>ppt_x</p:attrName>
                                        </p:attrNameLst>
                                      </p:cBhvr>
                                      <p:tavLst>
                                        <p:tav tm="0">
                                          <p:val>
                                            <p:strVal val="ppt_x"/>
                                          </p:val>
                                        </p:tav>
                                        <p:tav tm="100000">
                                          <p:val>
                                            <p:strVal val="ppt_x"/>
                                          </p:val>
                                        </p:tav>
                                      </p:tavLst>
                                    </p:anim>
                                    <p:anim calcmode="lin" valueType="num">
                                      <p:cBhvr>
                                        <p:cTn id="25" dur="500"/>
                                        <p:tgtEl>
                                          <p:spTgt spid="206860"/>
                                        </p:tgtEl>
                                        <p:attrNameLst>
                                          <p:attrName>ppt_y</p:attrName>
                                        </p:attrNameLst>
                                      </p:cBhvr>
                                      <p:tavLst>
                                        <p:tav tm="0">
                                          <p:val>
                                            <p:strVal val="ppt_y"/>
                                          </p:val>
                                        </p:tav>
                                        <p:tav tm="100000">
                                          <p:val>
                                            <p:strVal val="1+ppt_h/2"/>
                                          </p:val>
                                        </p:tav>
                                      </p:tavLst>
                                    </p:anim>
                                    <p:set>
                                      <p:cBhvr>
                                        <p:cTn id="26" dur="1" fill="hold">
                                          <p:stCondLst>
                                            <p:cond delay="499"/>
                                          </p:stCondLst>
                                        </p:cTn>
                                        <p:tgtEl>
                                          <p:spTgt spid="20686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grpId="0" nodeType="clickEffect">
                                  <p:stCondLst>
                                    <p:cond delay="0"/>
                                  </p:stCondLst>
                                  <p:childTnLst>
                                    <p:anim calcmode="lin" valueType="num">
                                      <p:cBhvr>
                                        <p:cTn id="30" dur="500"/>
                                        <p:tgtEl>
                                          <p:spTgt spid="206861"/>
                                        </p:tgtEl>
                                        <p:attrNameLst>
                                          <p:attrName>ppt_x</p:attrName>
                                        </p:attrNameLst>
                                      </p:cBhvr>
                                      <p:tavLst>
                                        <p:tav tm="0">
                                          <p:val>
                                            <p:strVal val="ppt_x"/>
                                          </p:val>
                                        </p:tav>
                                        <p:tav tm="100000">
                                          <p:val>
                                            <p:strVal val="ppt_x"/>
                                          </p:val>
                                        </p:tav>
                                      </p:tavLst>
                                    </p:anim>
                                    <p:anim calcmode="lin" valueType="num">
                                      <p:cBhvr>
                                        <p:cTn id="31" dur="500"/>
                                        <p:tgtEl>
                                          <p:spTgt spid="206861"/>
                                        </p:tgtEl>
                                        <p:attrNameLst>
                                          <p:attrName>ppt_y</p:attrName>
                                        </p:attrNameLst>
                                      </p:cBhvr>
                                      <p:tavLst>
                                        <p:tav tm="0">
                                          <p:val>
                                            <p:strVal val="ppt_y"/>
                                          </p:val>
                                        </p:tav>
                                        <p:tav tm="100000">
                                          <p:val>
                                            <p:strVal val="1+ppt_h/2"/>
                                          </p:val>
                                        </p:tav>
                                      </p:tavLst>
                                    </p:anim>
                                    <p:set>
                                      <p:cBhvr>
                                        <p:cTn id="32" dur="1" fill="hold">
                                          <p:stCondLst>
                                            <p:cond delay="499"/>
                                          </p:stCondLst>
                                        </p:cTn>
                                        <p:tgtEl>
                                          <p:spTgt spid="20686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0" nodeType="clickEffect">
                                  <p:stCondLst>
                                    <p:cond delay="0"/>
                                  </p:stCondLst>
                                  <p:childTnLst>
                                    <p:anim calcmode="lin" valueType="num">
                                      <p:cBhvr>
                                        <p:cTn id="36" dur="500"/>
                                        <p:tgtEl>
                                          <p:spTgt spid="206862"/>
                                        </p:tgtEl>
                                        <p:attrNameLst>
                                          <p:attrName>ppt_x</p:attrName>
                                        </p:attrNameLst>
                                      </p:cBhvr>
                                      <p:tavLst>
                                        <p:tav tm="0">
                                          <p:val>
                                            <p:strVal val="ppt_x"/>
                                          </p:val>
                                        </p:tav>
                                        <p:tav tm="100000">
                                          <p:val>
                                            <p:strVal val="ppt_x"/>
                                          </p:val>
                                        </p:tav>
                                      </p:tavLst>
                                    </p:anim>
                                    <p:anim calcmode="lin" valueType="num">
                                      <p:cBhvr>
                                        <p:cTn id="37" dur="500"/>
                                        <p:tgtEl>
                                          <p:spTgt spid="206862"/>
                                        </p:tgtEl>
                                        <p:attrNameLst>
                                          <p:attrName>ppt_y</p:attrName>
                                        </p:attrNameLst>
                                      </p:cBhvr>
                                      <p:tavLst>
                                        <p:tav tm="0">
                                          <p:val>
                                            <p:strVal val="ppt_y"/>
                                          </p:val>
                                        </p:tav>
                                        <p:tav tm="100000">
                                          <p:val>
                                            <p:strVal val="1+ppt_h/2"/>
                                          </p:val>
                                        </p:tav>
                                      </p:tavLst>
                                    </p:anim>
                                    <p:set>
                                      <p:cBhvr>
                                        <p:cTn id="38" dur="1" fill="hold">
                                          <p:stCondLst>
                                            <p:cond delay="499"/>
                                          </p:stCondLst>
                                        </p:cTn>
                                        <p:tgtEl>
                                          <p:spTgt spid="20686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grpId="0" nodeType="clickEffect">
                                  <p:stCondLst>
                                    <p:cond delay="0"/>
                                  </p:stCondLst>
                                  <p:childTnLst>
                                    <p:anim calcmode="lin" valueType="num">
                                      <p:cBhvr>
                                        <p:cTn id="42" dur="500"/>
                                        <p:tgtEl>
                                          <p:spTgt spid="206863"/>
                                        </p:tgtEl>
                                        <p:attrNameLst>
                                          <p:attrName>ppt_x</p:attrName>
                                        </p:attrNameLst>
                                      </p:cBhvr>
                                      <p:tavLst>
                                        <p:tav tm="0">
                                          <p:val>
                                            <p:strVal val="ppt_x"/>
                                          </p:val>
                                        </p:tav>
                                        <p:tav tm="100000">
                                          <p:val>
                                            <p:strVal val="ppt_x"/>
                                          </p:val>
                                        </p:tav>
                                      </p:tavLst>
                                    </p:anim>
                                    <p:anim calcmode="lin" valueType="num">
                                      <p:cBhvr>
                                        <p:cTn id="43" dur="500"/>
                                        <p:tgtEl>
                                          <p:spTgt spid="206863"/>
                                        </p:tgtEl>
                                        <p:attrNameLst>
                                          <p:attrName>ppt_y</p:attrName>
                                        </p:attrNameLst>
                                      </p:cBhvr>
                                      <p:tavLst>
                                        <p:tav tm="0">
                                          <p:val>
                                            <p:strVal val="ppt_y"/>
                                          </p:val>
                                        </p:tav>
                                        <p:tav tm="100000">
                                          <p:val>
                                            <p:strVal val="1+ppt_h/2"/>
                                          </p:val>
                                        </p:tav>
                                      </p:tavLst>
                                    </p:anim>
                                    <p:set>
                                      <p:cBhvr>
                                        <p:cTn id="44" dur="1" fill="hold">
                                          <p:stCondLst>
                                            <p:cond delay="499"/>
                                          </p:stCondLst>
                                        </p:cTn>
                                        <p:tgtEl>
                                          <p:spTgt spid="20686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grpId="0" nodeType="clickEffect">
                                  <p:stCondLst>
                                    <p:cond delay="0"/>
                                  </p:stCondLst>
                                  <p:childTnLst>
                                    <p:anim calcmode="lin" valueType="num">
                                      <p:cBhvr>
                                        <p:cTn id="48" dur="500"/>
                                        <p:tgtEl>
                                          <p:spTgt spid="206865"/>
                                        </p:tgtEl>
                                        <p:attrNameLst>
                                          <p:attrName>ppt_x</p:attrName>
                                        </p:attrNameLst>
                                      </p:cBhvr>
                                      <p:tavLst>
                                        <p:tav tm="0">
                                          <p:val>
                                            <p:strVal val="ppt_x"/>
                                          </p:val>
                                        </p:tav>
                                        <p:tav tm="100000">
                                          <p:val>
                                            <p:strVal val="ppt_x"/>
                                          </p:val>
                                        </p:tav>
                                      </p:tavLst>
                                    </p:anim>
                                    <p:anim calcmode="lin" valueType="num">
                                      <p:cBhvr>
                                        <p:cTn id="49" dur="500"/>
                                        <p:tgtEl>
                                          <p:spTgt spid="206865"/>
                                        </p:tgtEl>
                                        <p:attrNameLst>
                                          <p:attrName>ppt_y</p:attrName>
                                        </p:attrNameLst>
                                      </p:cBhvr>
                                      <p:tavLst>
                                        <p:tav tm="0">
                                          <p:val>
                                            <p:strVal val="ppt_y"/>
                                          </p:val>
                                        </p:tav>
                                        <p:tav tm="100000">
                                          <p:val>
                                            <p:strVal val="1+ppt_h/2"/>
                                          </p:val>
                                        </p:tav>
                                      </p:tavLst>
                                    </p:anim>
                                    <p:set>
                                      <p:cBhvr>
                                        <p:cTn id="50" dur="1" fill="hold">
                                          <p:stCondLst>
                                            <p:cond delay="499"/>
                                          </p:stCondLst>
                                        </p:cTn>
                                        <p:tgtEl>
                                          <p:spTgt spid="20686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xit" presetSubtype="4" fill="hold" grpId="0" nodeType="clickEffect">
                                  <p:stCondLst>
                                    <p:cond delay="0"/>
                                  </p:stCondLst>
                                  <p:childTnLst>
                                    <p:anim calcmode="lin" valueType="num">
                                      <p:cBhvr>
                                        <p:cTn id="54" dur="500"/>
                                        <p:tgtEl>
                                          <p:spTgt spid="206864"/>
                                        </p:tgtEl>
                                        <p:attrNameLst>
                                          <p:attrName>ppt_x</p:attrName>
                                        </p:attrNameLst>
                                      </p:cBhvr>
                                      <p:tavLst>
                                        <p:tav tm="0">
                                          <p:val>
                                            <p:strVal val="ppt_x"/>
                                          </p:val>
                                        </p:tav>
                                        <p:tav tm="100000">
                                          <p:val>
                                            <p:strVal val="ppt_x"/>
                                          </p:val>
                                        </p:tav>
                                      </p:tavLst>
                                    </p:anim>
                                    <p:anim calcmode="lin" valueType="num">
                                      <p:cBhvr>
                                        <p:cTn id="55" dur="500"/>
                                        <p:tgtEl>
                                          <p:spTgt spid="206864"/>
                                        </p:tgtEl>
                                        <p:attrNameLst>
                                          <p:attrName>ppt_y</p:attrName>
                                        </p:attrNameLst>
                                      </p:cBhvr>
                                      <p:tavLst>
                                        <p:tav tm="0">
                                          <p:val>
                                            <p:strVal val="ppt_y"/>
                                          </p:val>
                                        </p:tav>
                                        <p:tav tm="100000">
                                          <p:val>
                                            <p:strVal val="1+ppt_h/2"/>
                                          </p:val>
                                        </p:tav>
                                      </p:tavLst>
                                    </p:anim>
                                    <p:set>
                                      <p:cBhvr>
                                        <p:cTn id="56" dur="1" fill="hold">
                                          <p:stCondLst>
                                            <p:cond delay="499"/>
                                          </p:stCondLst>
                                        </p:cTn>
                                        <p:tgtEl>
                                          <p:spTgt spid="20686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grpId="0" nodeType="clickEffect">
                                  <p:stCondLst>
                                    <p:cond delay="0"/>
                                  </p:stCondLst>
                                  <p:childTnLst>
                                    <p:anim calcmode="lin" valueType="num">
                                      <p:cBhvr>
                                        <p:cTn id="60" dur="500"/>
                                        <p:tgtEl>
                                          <p:spTgt spid="206866"/>
                                        </p:tgtEl>
                                        <p:attrNameLst>
                                          <p:attrName>ppt_x</p:attrName>
                                        </p:attrNameLst>
                                      </p:cBhvr>
                                      <p:tavLst>
                                        <p:tav tm="0">
                                          <p:val>
                                            <p:strVal val="ppt_x"/>
                                          </p:val>
                                        </p:tav>
                                        <p:tav tm="100000">
                                          <p:val>
                                            <p:strVal val="ppt_x"/>
                                          </p:val>
                                        </p:tav>
                                      </p:tavLst>
                                    </p:anim>
                                    <p:anim calcmode="lin" valueType="num">
                                      <p:cBhvr>
                                        <p:cTn id="61" dur="500"/>
                                        <p:tgtEl>
                                          <p:spTgt spid="206866"/>
                                        </p:tgtEl>
                                        <p:attrNameLst>
                                          <p:attrName>ppt_y</p:attrName>
                                        </p:attrNameLst>
                                      </p:cBhvr>
                                      <p:tavLst>
                                        <p:tav tm="0">
                                          <p:val>
                                            <p:strVal val="ppt_y"/>
                                          </p:val>
                                        </p:tav>
                                        <p:tav tm="100000">
                                          <p:val>
                                            <p:strVal val="1+ppt_h/2"/>
                                          </p:val>
                                        </p:tav>
                                      </p:tavLst>
                                    </p:anim>
                                    <p:set>
                                      <p:cBhvr>
                                        <p:cTn id="62" dur="1" fill="hold">
                                          <p:stCondLst>
                                            <p:cond delay="499"/>
                                          </p:stCondLst>
                                        </p:cTn>
                                        <p:tgtEl>
                                          <p:spTgt spid="20686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xit" presetSubtype="4" fill="hold" grpId="0" nodeType="clickEffect">
                                  <p:stCondLst>
                                    <p:cond delay="0"/>
                                  </p:stCondLst>
                                  <p:childTnLst>
                                    <p:anim calcmode="lin" valueType="num">
                                      <p:cBhvr>
                                        <p:cTn id="66" dur="500"/>
                                        <p:tgtEl>
                                          <p:spTgt spid="206867"/>
                                        </p:tgtEl>
                                        <p:attrNameLst>
                                          <p:attrName>ppt_x</p:attrName>
                                        </p:attrNameLst>
                                      </p:cBhvr>
                                      <p:tavLst>
                                        <p:tav tm="0">
                                          <p:val>
                                            <p:strVal val="ppt_x"/>
                                          </p:val>
                                        </p:tav>
                                        <p:tav tm="100000">
                                          <p:val>
                                            <p:strVal val="ppt_x"/>
                                          </p:val>
                                        </p:tav>
                                      </p:tavLst>
                                    </p:anim>
                                    <p:anim calcmode="lin" valueType="num">
                                      <p:cBhvr>
                                        <p:cTn id="67" dur="500"/>
                                        <p:tgtEl>
                                          <p:spTgt spid="206867"/>
                                        </p:tgtEl>
                                        <p:attrNameLst>
                                          <p:attrName>ppt_y</p:attrName>
                                        </p:attrNameLst>
                                      </p:cBhvr>
                                      <p:tavLst>
                                        <p:tav tm="0">
                                          <p:val>
                                            <p:strVal val="ppt_y"/>
                                          </p:val>
                                        </p:tav>
                                        <p:tav tm="100000">
                                          <p:val>
                                            <p:strVal val="1+ppt_h/2"/>
                                          </p:val>
                                        </p:tav>
                                      </p:tavLst>
                                    </p:anim>
                                    <p:set>
                                      <p:cBhvr>
                                        <p:cTn id="68" dur="1" fill="hold">
                                          <p:stCondLst>
                                            <p:cond delay="499"/>
                                          </p:stCondLst>
                                        </p:cTn>
                                        <p:tgtEl>
                                          <p:spTgt spid="2068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6" grpId="0" bldLvl="0" animBg="1"/>
      <p:bldP spid="206857" grpId="0" bldLvl="0" animBg="1"/>
      <p:bldP spid="206860" grpId="0" bldLvl="0" animBg="1"/>
      <p:bldP spid="206861" grpId="0" bldLvl="0" animBg="1"/>
      <p:bldP spid="206862" grpId="0" bldLvl="0" animBg="1"/>
      <p:bldP spid="206863" grpId="0" bldLvl="0" animBg="1"/>
      <p:bldP spid="206864" grpId="0" bldLvl="0" animBg="1"/>
      <p:bldP spid="206865" grpId="0" bldLvl="0" animBg="1"/>
      <p:bldP spid="206866" grpId="0" bldLvl="0" animBg="1"/>
      <p:bldP spid="206867" grpId="0" bldLvl="0" animBg="1"/>
      <p:bldP spid="206869" grpId="0" bldLvl="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8114"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18115" name="Rectangle 2"/>
          <p:cNvSpPr>
            <a:spLocks noGrp="1"/>
          </p:cNvSpPr>
          <p:nvPr>
            <p:ph type="ctrTitle"/>
          </p:nvPr>
        </p:nvSpPr>
        <p:spPr>
          <a:xfrm>
            <a:off x="0" y="6172200"/>
            <a:ext cx="4648200" cy="685800"/>
          </a:xfrm>
          <a:solidFill>
            <a:srgbClr val="FF0000"/>
          </a:solidFill>
        </p:spPr>
        <p:txBody>
          <a:bodyPr vert="horz" wrap="square" lIns="91440" tIns="45720" rIns="91440" bIns="45720" anchor="ctr"/>
          <a:lstStyle/>
          <a:p>
            <a:pPr eaLnBrk="1" hangingPunct="1">
              <a:buClrTx/>
              <a:buSzTx/>
              <a:buFontTx/>
            </a:pPr>
            <a:r>
              <a:rPr lang="zh-CN" altLang="en-US" sz="2000" dirty="0">
                <a:solidFill>
                  <a:schemeClr val="bg1"/>
                </a:solidFill>
              </a:rPr>
              <a:t>顶层</a:t>
            </a:r>
            <a:r>
              <a:rPr lang="en-US" altLang="zh-CN" sz="2000" dirty="0">
                <a:solidFill>
                  <a:schemeClr val="bg1"/>
                </a:solidFill>
              </a:rPr>
              <a:t>DFD</a:t>
            </a:r>
            <a:r>
              <a:rPr lang="zh-CN" altLang="en-US" sz="2000" dirty="0">
                <a:solidFill>
                  <a:schemeClr val="bg1"/>
                </a:solidFill>
              </a:rPr>
              <a:t>的加工被扩展为</a:t>
            </a:r>
            <a:r>
              <a:rPr lang="en-US" altLang="zh-CN" sz="2000" dirty="0">
                <a:solidFill>
                  <a:schemeClr val="bg1"/>
                </a:solidFill>
              </a:rPr>
              <a:t>6</a:t>
            </a:r>
            <a:r>
              <a:rPr lang="zh-CN" altLang="en-US" sz="2000" dirty="0">
                <a:solidFill>
                  <a:schemeClr val="bg1"/>
                </a:solidFill>
              </a:rPr>
              <a:t>个加工</a:t>
            </a:r>
            <a:endParaRPr lang="zh-CN" altLang="en-US" dirty="0"/>
          </a:p>
        </p:txBody>
      </p:sp>
      <p:sp>
        <p:nvSpPr>
          <p:cNvPr id="207876" name="Oval 3"/>
          <p:cNvSpPr/>
          <p:nvPr/>
        </p:nvSpPr>
        <p:spPr>
          <a:xfrm>
            <a:off x="1752600" y="1844675"/>
            <a:ext cx="1295400" cy="1143000"/>
          </a:xfrm>
          <a:prstGeom prst="ellipse">
            <a:avLst/>
          </a:prstGeom>
          <a:solidFill>
            <a:srgbClr val="FFFFCC"/>
          </a:solidFill>
          <a:ln w="25400" cap="flat" cmpd="sng">
            <a:solidFill>
              <a:schemeClr val="tx1"/>
            </a:solidFill>
            <a:prstDash val="solid"/>
            <a:miter/>
            <a:headEnd type="none" w="med" len="med"/>
            <a:tailEnd type="none" w="med" len="med"/>
          </a:ln>
        </p:spPr>
        <p:txBody>
          <a:bodyPr wrap="none" anchor="ctr"/>
          <a:lstStyle/>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a:t>
            </a:r>
            <a:endParaRPr lang="zh-CN" altLang="en-US"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Interact</a:t>
            </a:r>
            <a:endParaRPr lang="zh-CN" altLang="en-US"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With user</a:t>
            </a:r>
            <a:endParaRPr lang="zh-CN" altLang="en-US" dirty="0">
              <a:latin typeface="Arial" panose="020B0604020202020204" pitchFamily="34" charset="0"/>
              <a:ea typeface="宋体" panose="02010600030101010101" pitchFamily="2" charset="-122"/>
            </a:endParaRPr>
          </a:p>
        </p:txBody>
      </p:sp>
      <p:sp>
        <p:nvSpPr>
          <p:cNvPr id="207877" name="Oval 4"/>
          <p:cNvSpPr/>
          <p:nvPr/>
        </p:nvSpPr>
        <p:spPr>
          <a:xfrm>
            <a:off x="3124200" y="3216275"/>
            <a:ext cx="1219200" cy="1143000"/>
          </a:xfrm>
          <a:prstGeom prst="ellipse">
            <a:avLst/>
          </a:prstGeom>
          <a:solidFill>
            <a:srgbClr val="FFFFCC"/>
          </a:solidFill>
          <a:ln w="25400" cap="flat" cmpd="sng">
            <a:solidFill>
              <a:schemeClr val="tx1"/>
            </a:solidFill>
            <a:prstDash val="solid"/>
            <a:miter/>
            <a:headEnd type="none" w="med" len="med"/>
            <a:tailEnd type="none" w="med" len="med"/>
          </a:ln>
        </p:spPr>
        <p:txBody>
          <a:bodyPr wrap="none" anchor="ctr"/>
          <a:lstStyle/>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3</a:t>
            </a:r>
            <a:endParaRPr lang="zh-CN" altLang="en-US"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Active/</a:t>
            </a:r>
            <a:endParaRPr lang="zh-CN" altLang="en-US"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Deactive</a:t>
            </a:r>
            <a:endParaRPr lang="zh-CN" altLang="en-US"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system</a:t>
            </a:r>
            <a:endParaRPr lang="zh-CN" altLang="en-US" dirty="0">
              <a:latin typeface="Arial" panose="020B0604020202020204" pitchFamily="34" charset="0"/>
              <a:ea typeface="宋体" panose="02010600030101010101" pitchFamily="2" charset="-122"/>
            </a:endParaRPr>
          </a:p>
        </p:txBody>
      </p:sp>
      <p:sp>
        <p:nvSpPr>
          <p:cNvPr id="207878" name="Oval 5"/>
          <p:cNvSpPr/>
          <p:nvPr/>
        </p:nvSpPr>
        <p:spPr>
          <a:xfrm>
            <a:off x="457200" y="3825875"/>
            <a:ext cx="1219200" cy="1143000"/>
          </a:xfrm>
          <a:prstGeom prst="ellipse">
            <a:avLst/>
          </a:prstGeom>
          <a:solidFill>
            <a:srgbClr val="FFFFCC"/>
          </a:solidFill>
          <a:ln w="25400" cap="flat" cmpd="sng">
            <a:solidFill>
              <a:schemeClr val="tx1"/>
            </a:solidFill>
            <a:prstDash val="solid"/>
            <a:miter/>
            <a:headEnd type="none" w="med" len="med"/>
            <a:tailEnd type="none" w="med" len="med"/>
          </a:ln>
        </p:spPr>
        <p:txBody>
          <a:bodyPr wrap="none" anchor="ctr"/>
          <a:lstStyle/>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4</a:t>
            </a:r>
            <a:endParaRPr lang="zh-CN" altLang="en-US"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Process</a:t>
            </a:r>
            <a:endParaRPr lang="zh-CN" altLang="en-US"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password</a:t>
            </a:r>
            <a:endParaRPr lang="zh-CN" altLang="en-US" dirty="0">
              <a:latin typeface="Arial" panose="020B0604020202020204" pitchFamily="34" charset="0"/>
              <a:ea typeface="宋体" panose="02010600030101010101" pitchFamily="2" charset="-122"/>
            </a:endParaRPr>
          </a:p>
        </p:txBody>
      </p:sp>
      <p:sp>
        <p:nvSpPr>
          <p:cNvPr id="207879" name="Oval 8"/>
          <p:cNvSpPr/>
          <p:nvPr/>
        </p:nvSpPr>
        <p:spPr>
          <a:xfrm>
            <a:off x="3352800" y="5121275"/>
            <a:ext cx="1219200" cy="1143000"/>
          </a:xfrm>
          <a:prstGeom prst="ellipse">
            <a:avLst/>
          </a:prstGeom>
          <a:solidFill>
            <a:srgbClr val="FFFFCC"/>
          </a:solidFill>
          <a:ln w="25400" cap="flat" cmpd="sng">
            <a:solidFill>
              <a:schemeClr val="tx1"/>
            </a:solidFill>
            <a:prstDash val="solid"/>
            <a:miter/>
            <a:headEnd type="none" w="med" len="med"/>
            <a:tailEnd type="none" w="med" len="med"/>
          </a:ln>
        </p:spPr>
        <p:txBody>
          <a:bodyPr wrap="none" anchor="ctr"/>
          <a:lstStyle/>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5</a:t>
            </a:r>
            <a:endParaRPr lang="zh-CN" altLang="en-US"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Monitor</a:t>
            </a:r>
            <a:endParaRPr lang="zh-CN" altLang="en-US"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sensors</a:t>
            </a:r>
            <a:endParaRPr lang="zh-CN" altLang="en-US" dirty="0">
              <a:latin typeface="Arial" panose="020B0604020202020204" pitchFamily="34" charset="0"/>
              <a:ea typeface="宋体" panose="02010600030101010101" pitchFamily="2" charset="-122"/>
            </a:endParaRPr>
          </a:p>
        </p:txBody>
      </p:sp>
      <p:sp>
        <p:nvSpPr>
          <p:cNvPr id="218120" name="Rectangle 9"/>
          <p:cNvSpPr/>
          <p:nvPr/>
        </p:nvSpPr>
        <p:spPr>
          <a:xfrm>
            <a:off x="762000" y="5273675"/>
            <a:ext cx="914400" cy="914400"/>
          </a:xfrm>
          <a:prstGeom prst="rect">
            <a:avLst/>
          </a:prstGeom>
          <a:noFill/>
          <a:ln w="28575" cap="flat" cmpd="sng">
            <a:solidFill>
              <a:schemeClr val="tx1"/>
            </a:solidFill>
            <a:prstDash val="solid"/>
            <a:miter/>
            <a:headEnd type="none" w="med" len="med"/>
            <a:tailEnd type="none" w="med" len="med"/>
          </a:ln>
        </p:spPr>
        <p:txBody>
          <a:bodyPr wrap="none" anchor="ctr"/>
          <a:lstStyle/>
          <a:p>
            <a:pPr algn="ctr" eaLnBrk="0" hangingPunct="0"/>
            <a:r>
              <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sensors</a:t>
            </a:r>
            <a:endParaRPr lang="zh-CN" altLang="en-US" dirty="0">
              <a:latin typeface="Arial" panose="020B0604020202020204" pitchFamily="34" charset="0"/>
              <a:ea typeface="宋体" panose="02010600030101010101" pitchFamily="2" charset="-122"/>
            </a:endParaRPr>
          </a:p>
        </p:txBody>
      </p:sp>
      <p:sp>
        <p:nvSpPr>
          <p:cNvPr id="218121" name="Rectangle 10"/>
          <p:cNvSpPr/>
          <p:nvPr/>
        </p:nvSpPr>
        <p:spPr>
          <a:xfrm>
            <a:off x="304800" y="549275"/>
            <a:ext cx="914400" cy="914400"/>
          </a:xfrm>
          <a:prstGeom prst="rect">
            <a:avLst/>
          </a:prstGeom>
          <a:solidFill>
            <a:srgbClr val="FFFFFF"/>
          </a:solidFill>
          <a:ln w="28575" cap="flat" cmpd="sng">
            <a:solidFill>
              <a:schemeClr val="tx1"/>
            </a:solidFill>
            <a:prstDash val="solid"/>
            <a:miter/>
            <a:headEnd type="none" w="med" len="med"/>
            <a:tailEnd type="none" w="med" len="med"/>
          </a:ln>
        </p:spPr>
        <p:txBody>
          <a:bodyPr wrap="none" anchor="ctr"/>
          <a:lstStyle/>
          <a:p>
            <a:pPr algn="ctr" eaLnBrk="0" hangingPunct="0"/>
            <a:r>
              <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Control</a:t>
            </a:r>
            <a:endParaRPr lang="zh-CN" altLang="en-US"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panel</a:t>
            </a:r>
            <a:endParaRPr lang="zh-CN" altLang="en-US" dirty="0">
              <a:latin typeface="Arial" panose="020B0604020202020204" pitchFamily="34" charset="0"/>
              <a:ea typeface="宋体" panose="02010600030101010101" pitchFamily="2" charset="-122"/>
            </a:endParaRPr>
          </a:p>
        </p:txBody>
      </p:sp>
      <p:sp>
        <p:nvSpPr>
          <p:cNvPr id="218122" name="Rectangle 11"/>
          <p:cNvSpPr/>
          <p:nvPr/>
        </p:nvSpPr>
        <p:spPr>
          <a:xfrm>
            <a:off x="7315200" y="1844675"/>
            <a:ext cx="914400" cy="914400"/>
          </a:xfrm>
          <a:prstGeom prst="rect">
            <a:avLst/>
          </a:prstGeom>
          <a:noFill/>
          <a:ln w="28575" cap="flat" cmpd="sng">
            <a:solidFill>
              <a:schemeClr val="tx1"/>
            </a:solidFill>
            <a:prstDash val="solid"/>
            <a:miter/>
            <a:headEnd type="none" w="med" len="med"/>
            <a:tailEnd type="none" w="med" len="med"/>
          </a:ln>
        </p:spPr>
        <p:txBody>
          <a:bodyPr wrap="none" anchor="ctr"/>
          <a:lstStyle/>
          <a:p>
            <a:pPr algn="ctr" eaLnBrk="0" hangingPunct="0"/>
            <a:r>
              <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LCD</a:t>
            </a:r>
            <a:endParaRPr lang="zh-CN" altLang="en-US"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display</a:t>
            </a:r>
            <a:endParaRPr lang="zh-CN" altLang="en-US" dirty="0">
              <a:latin typeface="Arial" panose="020B0604020202020204" pitchFamily="34" charset="0"/>
              <a:ea typeface="宋体" panose="02010600030101010101" pitchFamily="2" charset="-122"/>
            </a:endParaRPr>
          </a:p>
        </p:txBody>
      </p:sp>
      <p:sp>
        <p:nvSpPr>
          <p:cNvPr id="218123" name="Rectangle 12"/>
          <p:cNvSpPr/>
          <p:nvPr/>
        </p:nvSpPr>
        <p:spPr>
          <a:xfrm>
            <a:off x="7010400" y="4283075"/>
            <a:ext cx="914400" cy="914400"/>
          </a:xfrm>
          <a:prstGeom prst="rect">
            <a:avLst/>
          </a:prstGeom>
          <a:noFill/>
          <a:ln w="28575" cap="flat" cmpd="sng">
            <a:solidFill>
              <a:schemeClr val="tx1"/>
            </a:solidFill>
            <a:prstDash val="solid"/>
            <a:miter/>
            <a:headEnd type="none" w="med" len="med"/>
            <a:tailEnd type="none" w="med" len="med"/>
          </a:ln>
        </p:spPr>
        <p:txBody>
          <a:bodyPr wrap="none" anchor="ctr"/>
          <a:lstStyle/>
          <a:p>
            <a:pPr algn="ctr" eaLnBrk="0" hangingPunct="0"/>
            <a:r>
              <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alarm</a:t>
            </a:r>
            <a:endParaRPr lang="zh-CN" altLang="en-US" dirty="0">
              <a:latin typeface="Arial" panose="020B0604020202020204" pitchFamily="34" charset="0"/>
              <a:ea typeface="宋体" panose="02010600030101010101" pitchFamily="2" charset="-122"/>
            </a:endParaRPr>
          </a:p>
        </p:txBody>
      </p:sp>
      <p:sp>
        <p:nvSpPr>
          <p:cNvPr id="218124" name="Rectangle 13"/>
          <p:cNvSpPr/>
          <p:nvPr/>
        </p:nvSpPr>
        <p:spPr>
          <a:xfrm>
            <a:off x="7086600" y="5426075"/>
            <a:ext cx="1066800" cy="1066800"/>
          </a:xfrm>
          <a:prstGeom prst="rect">
            <a:avLst/>
          </a:prstGeom>
          <a:noFill/>
          <a:ln w="28575" cap="flat" cmpd="sng">
            <a:solidFill>
              <a:schemeClr val="tx1"/>
            </a:solidFill>
            <a:prstDash val="solid"/>
            <a:miter/>
            <a:headEnd type="none" w="med" len="med"/>
            <a:tailEnd type="none" w="med" len="med"/>
          </a:ln>
        </p:spPr>
        <p:txBody>
          <a:bodyPr wrap="none" anchor="ctr"/>
          <a:lstStyle/>
          <a:p>
            <a:pPr algn="ctr" eaLnBrk="0" hangingPunct="0"/>
            <a:r>
              <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Telephone</a:t>
            </a:r>
            <a:endParaRPr lang="zh-CN" altLang="en-US"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line</a:t>
            </a:r>
            <a:endParaRPr lang="zh-CN" altLang="en-US" dirty="0">
              <a:latin typeface="Arial" panose="020B0604020202020204" pitchFamily="34" charset="0"/>
              <a:ea typeface="宋体" panose="02010600030101010101" pitchFamily="2" charset="-122"/>
            </a:endParaRPr>
          </a:p>
        </p:txBody>
      </p:sp>
      <p:grpSp>
        <p:nvGrpSpPr>
          <p:cNvPr id="207885" name="Group 14"/>
          <p:cNvGrpSpPr/>
          <p:nvPr/>
        </p:nvGrpSpPr>
        <p:grpSpPr>
          <a:xfrm>
            <a:off x="4191000" y="2301875"/>
            <a:ext cx="3276600" cy="457200"/>
            <a:chOff x="0" y="0"/>
            <a:chExt cx="2064" cy="288"/>
          </a:xfrm>
        </p:grpSpPr>
        <p:grpSp>
          <p:nvGrpSpPr>
            <p:cNvPr id="218126" name="Group 15"/>
            <p:cNvGrpSpPr/>
            <p:nvPr/>
          </p:nvGrpSpPr>
          <p:grpSpPr>
            <a:xfrm>
              <a:off x="0" y="0"/>
              <a:ext cx="1872" cy="288"/>
              <a:chOff x="0" y="0"/>
              <a:chExt cx="1104" cy="288"/>
            </a:xfrm>
          </p:grpSpPr>
          <p:sp>
            <p:nvSpPr>
              <p:cNvPr id="218127" name="Line 16"/>
              <p:cNvSpPr/>
              <p:nvPr/>
            </p:nvSpPr>
            <p:spPr>
              <a:xfrm>
                <a:off x="0" y="0"/>
                <a:ext cx="1104" cy="1"/>
              </a:xfrm>
              <a:prstGeom prst="line">
                <a:avLst/>
              </a:prstGeom>
              <a:ln w="28575" cap="flat" cmpd="sng">
                <a:solidFill>
                  <a:schemeClr val="tx1"/>
                </a:solidFill>
                <a:prstDash val="solid"/>
                <a:miter/>
                <a:headEnd type="none" w="med" len="med"/>
                <a:tailEnd type="none" w="med" len="med"/>
              </a:ln>
            </p:spPr>
          </p:sp>
          <p:sp>
            <p:nvSpPr>
              <p:cNvPr id="218128" name="Line 17"/>
              <p:cNvSpPr/>
              <p:nvPr/>
            </p:nvSpPr>
            <p:spPr>
              <a:xfrm>
                <a:off x="0" y="288"/>
                <a:ext cx="1104" cy="1"/>
              </a:xfrm>
              <a:prstGeom prst="line">
                <a:avLst/>
              </a:prstGeom>
              <a:ln w="28575" cap="flat" cmpd="sng">
                <a:solidFill>
                  <a:schemeClr val="tx1"/>
                </a:solidFill>
                <a:prstDash val="solid"/>
                <a:miter/>
                <a:headEnd type="none" w="med" len="med"/>
                <a:tailEnd type="none" w="med" len="med"/>
              </a:ln>
            </p:spPr>
          </p:sp>
        </p:grpSp>
        <p:sp>
          <p:nvSpPr>
            <p:cNvPr id="218129" name="Text Box 18"/>
            <p:cNvSpPr/>
            <p:nvPr/>
          </p:nvSpPr>
          <p:spPr>
            <a:xfrm>
              <a:off x="192" y="48"/>
              <a:ext cx="1872" cy="231"/>
            </a:xfrm>
            <a:prstGeom prst="rect">
              <a:avLst/>
            </a:prstGeom>
            <a:noFill/>
            <a:ln w="9525">
              <a:noFill/>
            </a:ln>
          </p:spPr>
          <p:txBody>
            <a:bodyPr anchor="t">
              <a:spAutoFit/>
            </a:bodyPr>
            <a:lstStyle/>
            <a:p>
              <a:pPr eaLnBrk="0" hangingPunct="0">
                <a:spcBef>
                  <a:spcPct val="50000"/>
                </a:spcBef>
              </a:pPr>
              <a:r>
                <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Configuration information</a:t>
              </a:r>
              <a:endParaRPr lang="zh-CN" altLang="en-US" dirty="0">
                <a:latin typeface="Arial" panose="020B0604020202020204" pitchFamily="34" charset="0"/>
                <a:ea typeface="宋体" panose="02010600030101010101" pitchFamily="2" charset="-122"/>
              </a:endParaRPr>
            </a:p>
          </p:txBody>
        </p:sp>
      </p:grpSp>
      <p:grpSp>
        <p:nvGrpSpPr>
          <p:cNvPr id="207890" name="Group 19"/>
          <p:cNvGrpSpPr/>
          <p:nvPr/>
        </p:nvGrpSpPr>
        <p:grpSpPr>
          <a:xfrm>
            <a:off x="1219200" y="930275"/>
            <a:ext cx="1981200" cy="990600"/>
            <a:chOff x="0" y="0"/>
            <a:chExt cx="1248" cy="624"/>
          </a:xfrm>
        </p:grpSpPr>
        <p:sp>
          <p:nvSpPr>
            <p:cNvPr id="218131" name="Line 20"/>
            <p:cNvSpPr/>
            <p:nvPr/>
          </p:nvSpPr>
          <p:spPr>
            <a:xfrm>
              <a:off x="0" y="48"/>
              <a:ext cx="528" cy="576"/>
            </a:xfrm>
            <a:prstGeom prst="line">
              <a:avLst/>
            </a:prstGeom>
            <a:ln w="57150" cap="flat" cmpd="sng">
              <a:solidFill>
                <a:srgbClr val="FF0000"/>
              </a:solidFill>
              <a:prstDash val="solid"/>
              <a:miter/>
              <a:headEnd type="none" w="med" len="med"/>
              <a:tailEnd type="triangle" w="med" len="med"/>
            </a:ln>
          </p:spPr>
        </p:sp>
        <p:sp>
          <p:nvSpPr>
            <p:cNvPr id="218132" name="Text Box 21"/>
            <p:cNvSpPr/>
            <p:nvPr/>
          </p:nvSpPr>
          <p:spPr>
            <a:xfrm>
              <a:off x="144" y="0"/>
              <a:ext cx="1104" cy="404"/>
            </a:xfrm>
            <a:prstGeom prst="rect">
              <a:avLst/>
            </a:prstGeom>
            <a:noFill/>
            <a:ln w="9525">
              <a:noFill/>
            </a:ln>
          </p:spPr>
          <p:txBody>
            <a:bodyPr wrap="none" anchor="t">
              <a:spAutoFit/>
            </a:bodyPr>
            <a:lstStyle/>
            <a:p>
              <a:pPr algn="ctr" eaLnBrk="0" hangingPunct="0"/>
              <a:r>
                <a:rPr lang="en-US" altLang="zh-CN"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User commands</a:t>
              </a:r>
              <a:endParaRPr lang="zh-CN" altLang="en-US"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And data</a:t>
              </a:r>
              <a:endParaRPr lang="zh-CN" altLang="en-US" dirty="0">
                <a:latin typeface="Arial" panose="020B0604020202020204" pitchFamily="34" charset="0"/>
                <a:ea typeface="宋体" panose="02010600030101010101" pitchFamily="2" charset="-122"/>
              </a:endParaRPr>
            </a:p>
          </p:txBody>
        </p:sp>
      </p:grpSp>
      <p:grpSp>
        <p:nvGrpSpPr>
          <p:cNvPr id="207893" name="Group 22"/>
          <p:cNvGrpSpPr/>
          <p:nvPr/>
        </p:nvGrpSpPr>
        <p:grpSpPr>
          <a:xfrm>
            <a:off x="2971800" y="1463675"/>
            <a:ext cx="1447800" cy="946150"/>
            <a:chOff x="0" y="0"/>
            <a:chExt cx="912" cy="596"/>
          </a:xfrm>
        </p:grpSpPr>
        <p:sp>
          <p:nvSpPr>
            <p:cNvPr id="218134" name="Line 23"/>
            <p:cNvSpPr/>
            <p:nvPr/>
          </p:nvSpPr>
          <p:spPr>
            <a:xfrm flipV="1">
              <a:off x="0" y="0"/>
              <a:ext cx="528" cy="384"/>
            </a:xfrm>
            <a:prstGeom prst="line">
              <a:avLst/>
            </a:prstGeom>
            <a:ln w="25400" cap="flat" cmpd="sng">
              <a:solidFill>
                <a:srgbClr val="FF0000"/>
              </a:solidFill>
              <a:prstDash val="solid"/>
              <a:miter/>
              <a:headEnd type="none" w="med" len="med"/>
              <a:tailEnd type="triangle" w="med" len="med"/>
            </a:ln>
          </p:spPr>
        </p:sp>
        <p:sp>
          <p:nvSpPr>
            <p:cNvPr id="218135" name="Text Box 24"/>
            <p:cNvSpPr/>
            <p:nvPr/>
          </p:nvSpPr>
          <p:spPr>
            <a:xfrm>
              <a:off x="48" y="192"/>
              <a:ext cx="864" cy="404"/>
            </a:xfrm>
            <a:prstGeom prst="rect">
              <a:avLst/>
            </a:prstGeom>
            <a:noFill/>
            <a:ln w="9525">
              <a:noFill/>
            </a:ln>
          </p:spPr>
          <p:txBody>
            <a:bodyPr anchor="t">
              <a:spAutoFit/>
            </a:bodyPr>
            <a:lstStyle/>
            <a:p>
              <a:pPr algn="ctr" eaLnBrk="0" hangingPunct="0">
                <a:spcBef>
                  <a:spcPct val="50000"/>
                </a:spcBef>
              </a:pPr>
              <a:r>
                <a:rPr lang="en-US" altLang="zh-CN"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Configure request</a:t>
              </a:r>
              <a:endParaRPr lang="zh-CN" altLang="en-US" dirty="0">
                <a:latin typeface="Arial" panose="020B0604020202020204" pitchFamily="34" charset="0"/>
                <a:ea typeface="宋体" panose="02010600030101010101" pitchFamily="2" charset="-122"/>
              </a:endParaRPr>
            </a:p>
          </p:txBody>
        </p:sp>
      </p:grpSp>
      <p:grpSp>
        <p:nvGrpSpPr>
          <p:cNvPr id="207896" name="Group 25"/>
          <p:cNvGrpSpPr/>
          <p:nvPr/>
        </p:nvGrpSpPr>
        <p:grpSpPr>
          <a:xfrm>
            <a:off x="4876800" y="1158875"/>
            <a:ext cx="1600200" cy="1143000"/>
            <a:chOff x="0" y="0"/>
            <a:chExt cx="1008" cy="720"/>
          </a:xfrm>
        </p:grpSpPr>
        <p:sp>
          <p:nvSpPr>
            <p:cNvPr id="218137" name="Line 26"/>
            <p:cNvSpPr/>
            <p:nvPr/>
          </p:nvSpPr>
          <p:spPr>
            <a:xfrm>
              <a:off x="0" y="48"/>
              <a:ext cx="768" cy="672"/>
            </a:xfrm>
            <a:prstGeom prst="line">
              <a:avLst/>
            </a:prstGeom>
            <a:ln w="25400" cap="flat" cmpd="sng">
              <a:solidFill>
                <a:schemeClr val="bg2"/>
              </a:solidFill>
              <a:prstDash val="solid"/>
              <a:miter/>
              <a:headEnd type="none" w="med" len="med"/>
              <a:tailEnd type="triangle" w="med" len="med"/>
            </a:ln>
          </p:spPr>
        </p:sp>
        <p:sp>
          <p:nvSpPr>
            <p:cNvPr id="218138" name="Text Box 27"/>
            <p:cNvSpPr/>
            <p:nvPr/>
          </p:nvSpPr>
          <p:spPr>
            <a:xfrm>
              <a:off x="144" y="0"/>
              <a:ext cx="864" cy="404"/>
            </a:xfrm>
            <a:prstGeom prst="rect">
              <a:avLst/>
            </a:prstGeom>
            <a:noFill/>
            <a:ln w="9525">
              <a:noFill/>
            </a:ln>
          </p:spPr>
          <p:txBody>
            <a:bodyPr anchor="t">
              <a:spAutoFit/>
            </a:bodyPr>
            <a:lstStyle/>
            <a:p>
              <a:pPr algn="ctr" eaLnBrk="0" hangingPunct="0">
                <a:spcBef>
                  <a:spcPct val="50000"/>
                </a:spcBef>
              </a:pPr>
              <a:r>
                <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Configure data</a:t>
              </a:r>
              <a:endParaRPr lang="zh-CN" altLang="en-US" dirty="0">
                <a:latin typeface="Arial" panose="020B0604020202020204" pitchFamily="34" charset="0"/>
                <a:ea typeface="宋体" panose="02010600030101010101" pitchFamily="2" charset="-122"/>
              </a:endParaRPr>
            </a:p>
          </p:txBody>
        </p:sp>
      </p:grpSp>
      <p:grpSp>
        <p:nvGrpSpPr>
          <p:cNvPr id="207899" name="Group 28"/>
          <p:cNvGrpSpPr/>
          <p:nvPr/>
        </p:nvGrpSpPr>
        <p:grpSpPr>
          <a:xfrm>
            <a:off x="1981200" y="2835275"/>
            <a:ext cx="1371600" cy="533400"/>
            <a:chOff x="0" y="0"/>
            <a:chExt cx="864" cy="336"/>
          </a:xfrm>
        </p:grpSpPr>
        <p:sp>
          <p:nvSpPr>
            <p:cNvPr id="218140" name="Line 29"/>
            <p:cNvSpPr/>
            <p:nvPr/>
          </p:nvSpPr>
          <p:spPr>
            <a:xfrm>
              <a:off x="528" y="0"/>
              <a:ext cx="336" cy="336"/>
            </a:xfrm>
            <a:prstGeom prst="line">
              <a:avLst/>
            </a:prstGeom>
            <a:ln w="28575" cap="flat" cmpd="sng">
              <a:solidFill>
                <a:srgbClr val="FF0000"/>
              </a:solidFill>
              <a:prstDash val="solid"/>
              <a:miter/>
              <a:headEnd type="none" w="med" len="med"/>
              <a:tailEnd type="triangle" w="med" len="med"/>
            </a:ln>
          </p:spPr>
        </p:sp>
        <p:sp>
          <p:nvSpPr>
            <p:cNvPr id="218141" name="Text Box 30"/>
            <p:cNvSpPr/>
            <p:nvPr/>
          </p:nvSpPr>
          <p:spPr>
            <a:xfrm>
              <a:off x="0" y="96"/>
              <a:ext cx="864" cy="231"/>
            </a:xfrm>
            <a:prstGeom prst="rect">
              <a:avLst/>
            </a:prstGeom>
            <a:noFill/>
            <a:ln w="9525">
              <a:noFill/>
            </a:ln>
          </p:spPr>
          <p:txBody>
            <a:bodyPr anchor="t">
              <a:spAutoFit/>
            </a:bodyPr>
            <a:lstStyle/>
            <a:p>
              <a:pPr algn="ctr" eaLnBrk="0" hangingPunct="0">
                <a:spcBef>
                  <a:spcPct val="50000"/>
                </a:spcBef>
              </a:pPr>
              <a:r>
                <a:rPr lang="en-US" altLang="zh-CN"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Start/stop</a:t>
              </a:r>
              <a:endParaRPr lang="zh-CN" altLang="en-US" dirty="0">
                <a:latin typeface="Arial" panose="020B0604020202020204" pitchFamily="34" charset="0"/>
                <a:ea typeface="宋体" panose="02010600030101010101" pitchFamily="2" charset="-122"/>
              </a:endParaRPr>
            </a:p>
          </p:txBody>
        </p:sp>
      </p:grpSp>
      <p:grpSp>
        <p:nvGrpSpPr>
          <p:cNvPr id="207902" name="Group 31"/>
          <p:cNvGrpSpPr/>
          <p:nvPr/>
        </p:nvGrpSpPr>
        <p:grpSpPr>
          <a:xfrm>
            <a:off x="4343400" y="3597275"/>
            <a:ext cx="1524000" cy="685800"/>
            <a:chOff x="0" y="0"/>
            <a:chExt cx="960" cy="432"/>
          </a:xfrm>
        </p:grpSpPr>
        <p:sp>
          <p:nvSpPr>
            <p:cNvPr id="218143" name="Line 32"/>
            <p:cNvSpPr/>
            <p:nvPr/>
          </p:nvSpPr>
          <p:spPr>
            <a:xfrm>
              <a:off x="0" y="192"/>
              <a:ext cx="624" cy="240"/>
            </a:xfrm>
            <a:prstGeom prst="line">
              <a:avLst/>
            </a:prstGeom>
            <a:ln w="28575" cap="flat" cmpd="sng">
              <a:solidFill>
                <a:schemeClr val="bg2"/>
              </a:solidFill>
              <a:prstDash val="solid"/>
              <a:miter/>
              <a:headEnd type="none" w="med" len="med"/>
              <a:tailEnd type="triangle" w="med" len="med"/>
            </a:ln>
          </p:spPr>
        </p:sp>
        <p:sp>
          <p:nvSpPr>
            <p:cNvPr id="218144" name="Text Box 33"/>
            <p:cNvSpPr/>
            <p:nvPr/>
          </p:nvSpPr>
          <p:spPr>
            <a:xfrm>
              <a:off x="96" y="0"/>
              <a:ext cx="864" cy="231"/>
            </a:xfrm>
            <a:prstGeom prst="rect">
              <a:avLst/>
            </a:prstGeom>
            <a:noFill/>
            <a:ln w="9525">
              <a:noFill/>
            </a:ln>
          </p:spPr>
          <p:txBody>
            <a:bodyPr anchor="t">
              <a:spAutoFit/>
            </a:bodyPr>
            <a:lstStyle/>
            <a:p>
              <a:pPr eaLnBrk="0" hangingPunct="0">
                <a:spcBef>
                  <a:spcPct val="50000"/>
                </a:spcBef>
              </a:pPr>
              <a:r>
                <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A/D msg.</a:t>
              </a:r>
              <a:endParaRPr lang="zh-CN" altLang="en-US" dirty="0">
                <a:latin typeface="Arial" panose="020B0604020202020204" pitchFamily="34" charset="0"/>
                <a:ea typeface="宋体" panose="02010600030101010101" pitchFamily="2" charset="-122"/>
              </a:endParaRPr>
            </a:p>
          </p:txBody>
        </p:sp>
      </p:grpSp>
      <p:grpSp>
        <p:nvGrpSpPr>
          <p:cNvPr id="207905" name="Group 34"/>
          <p:cNvGrpSpPr/>
          <p:nvPr/>
        </p:nvGrpSpPr>
        <p:grpSpPr>
          <a:xfrm>
            <a:off x="6553200" y="2759075"/>
            <a:ext cx="2133600" cy="1219200"/>
            <a:chOff x="0" y="0"/>
            <a:chExt cx="1344" cy="768"/>
          </a:xfrm>
        </p:grpSpPr>
        <p:sp>
          <p:nvSpPr>
            <p:cNvPr id="218146" name="Line 35"/>
            <p:cNvSpPr/>
            <p:nvPr/>
          </p:nvSpPr>
          <p:spPr>
            <a:xfrm flipV="1">
              <a:off x="0" y="0"/>
              <a:ext cx="912" cy="768"/>
            </a:xfrm>
            <a:prstGeom prst="line">
              <a:avLst/>
            </a:prstGeom>
            <a:ln w="28575" cap="flat" cmpd="sng">
              <a:solidFill>
                <a:schemeClr val="bg2"/>
              </a:solidFill>
              <a:prstDash val="solid"/>
              <a:miter/>
              <a:headEnd type="none" w="med" len="med"/>
              <a:tailEnd type="triangle" w="med" len="med"/>
            </a:ln>
          </p:spPr>
        </p:sp>
        <p:sp>
          <p:nvSpPr>
            <p:cNvPr id="218147" name="Text Box 36"/>
            <p:cNvSpPr/>
            <p:nvPr/>
          </p:nvSpPr>
          <p:spPr>
            <a:xfrm>
              <a:off x="480" y="288"/>
              <a:ext cx="864" cy="404"/>
            </a:xfrm>
            <a:prstGeom prst="rect">
              <a:avLst/>
            </a:prstGeom>
            <a:noFill/>
            <a:ln w="9525">
              <a:noFill/>
            </a:ln>
          </p:spPr>
          <p:txBody>
            <a:bodyPr anchor="t">
              <a:spAutoFit/>
            </a:bodyPr>
            <a:lstStyle/>
            <a:p>
              <a:pPr algn="ctr" eaLnBrk="0" hangingPunct="0">
                <a:spcBef>
                  <a:spcPct val="50000"/>
                </a:spcBef>
              </a:pPr>
              <a:r>
                <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Display information</a:t>
              </a:r>
              <a:endParaRPr lang="zh-CN" altLang="en-US" dirty="0">
                <a:latin typeface="Arial" panose="020B0604020202020204" pitchFamily="34" charset="0"/>
                <a:ea typeface="宋体" panose="02010600030101010101" pitchFamily="2" charset="-122"/>
              </a:endParaRPr>
            </a:p>
          </p:txBody>
        </p:sp>
      </p:grpSp>
      <p:grpSp>
        <p:nvGrpSpPr>
          <p:cNvPr id="207908" name="Group 37"/>
          <p:cNvGrpSpPr/>
          <p:nvPr/>
        </p:nvGrpSpPr>
        <p:grpSpPr>
          <a:xfrm>
            <a:off x="457200" y="2911475"/>
            <a:ext cx="1524000" cy="990600"/>
            <a:chOff x="0" y="0"/>
            <a:chExt cx="960" cy="624"/>
          </a:xfrm>
        </p:grpSpPr>
        <p:sp>
          <p:nvSpPr>
            <p:cNvPr id="218149" name="Line 38"/>
            <p:cNvSpPr/>
            <p:nvPr/>
          </p:nvSpPr>
          <p:spPr>
            <a:xfrm flipH="1">
              <a:off x="528" y="0"/>
              <a:ext cx="432" cy="624"/>
            </a:xfrm>
            <a:prstGeom prst="line">
              <a:avLst/>
            </a:prstGeom>
            <a:ln w="28575" cap="flat" cmpd="sng">
              <a:solidFill>
                <a:srgbClr val="FF0000"/>
              </a:solidFill>
              <a:prstDash val="solid"/>
              <a:miter/>
              <a:headEnd type="none" w="med" len="med"/>
              <a:tailEnd type="triangle" w="med" len="med"/>
            </a:ln>
          </p:spPr>
        </p:sp>
        <p:sp>
          <p:nvSpPr>
            <p:cNvPr id="218150" name="Text Box 39"/>
            <p:cNvSpPr/>
            <p:nvPr/>
          </p:nvSpPr>
          <p:spPr>
            <a:xfrm>
              <a:off x="0" y="96"/>
              <a:ext cx="864" cy="231"/>
            </a:xfrm>
            <a:prstGeom prst="rect">
              <a:avLst/>
            </a:prstGeom>
            <a:noFill/>
            <a:ln w="9525">
              <a:noFill/>
            </a:ln>
          </p:spPr>
          <p:txBody>
            <a:bodyPr anchor="t">
              <a:spAutoFit/>
            </a:bodyPr>
            <a:lstStyle/>
            <a:p>
              <a:pPr algn="ctr" eaLnBrk="0" hangingPunct="0">
                <a:spcBef>
                  <a:spcPct val="50000"/>
                </a:spcBef>
              </a:pPr>
              <a:r>
                <a:rPr lang="en-US" altLang="zh-CN"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password</a:t>
              </a:r>
              <a:endParaRPr lang="zh-CN" altLang="en-US" dirty="0">
                <a:latin typeface="Arial" panose="020B0604020202020204" pitchFamily="34" charset="0"/>
                <a:ea typeface="宋体" panose="02010600030101010101" pitchFamily="2" charset="-122"/>
              </a:endParaRPr>
            </a:p>
          </p:txBody>
        </p:sp>
      </p:grpSp>
      <p:grpSp>
        <p:nvGrpSpPr>
          <p:cNvPr id="207911" name="Group 40"/>
          <p:cNvGrpSpPr/>
          <p:nvPr/>
        </p:nvGrpSpPr>
        <p:grpSpPr>
          <a:xfrm>
            <a:off x="1600200" y="4054475"/>
            <a:ext cx="3810000" cy="641350"/>
            <a:chOff x="0" y="0"/>
            <a:chExt cx="2400" cy="404"/>
          </a:xfrm>
        </p:grpSpPr>
        <p:sp>
          <p:nvSpPr>
            <p:cNvPr id="218152" name="Line 41"/>
            <p:cNvSpPr/>
            <p:nvPr/>
          </p:nvSpPr>
          <p:spPr>
            <a:xfrm>
              <a:off x="0" y="384"/>
              <a:ext cx="2400" cy="1"/>
            </a:xfrm>
            <a:prstGeom prst="line">
              <a:avLst/>
            </a:prstGeom>
            <a:ln w="28575" cap="flat" cmpd="sng">
              <a:solidFill>
                <a:schemeClr val="bg2"/>
              </a:solidFill>
              <a:prstDash val="solid"/>
              <a:miter/>
              <a:headEnd type="none" w="med" len="med"/>
              <a:tailEnd type="triangle" w="med" len="med"/>
            </a:ln>
          </p:spPr>
        </p:sp>
        <p:sp>
          <p:nvSpPr>
            <p:cNvPr id="218153" name="Text Box 42"/>
            <p:cNvSpPr/>
            <p:nvPr/>
          </p:nvSpPr>
          <p:spPr>
            <a:xfrm>
              <a:off x="144" y="0"/>
              <a:ext cx="864" cy="404"/>
            </a:xfrm>
            <a:prstGeom prst="rect">
              <a:avLst/>
            </a:prstGeom>
            <a:noFill/>
            <a:ln w="9525">
              <a:noFill/>
            </a:ln>
          </p:spPr>
          <p:txBody>
            <a:bodyPr anchor="t">
              <a:spAutoFit/>
            </a:bodyPr>
            <a:lstStyle/>
            <a:p>
              <a:pPr algn="ctr" eaLnBrk="0" hangingPunct="0">
                <a:spcBef>
                  <a:spcPct val="50000"/>
                </a:spcBef>
              </a:pPr>
              <a:r>
                <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Valid ID msg.</a:t>
              </a:r>
              <a:endParaRPr lang="zh-CN" altLang="en-US" dirty="0">
                <a:latin typeface="Arial" panose="020B0604020202020204" pitchFamily="34" charset="0"/>
                <a:ea typeface="宋体" panose="02010600030101010101" pitchFamily="2" charset="-122"/>
              </a:endParaRPr>
            </a:p>
          </p:txBody>
        </p:sp>
      </p:grpSp>
      <p:grpSp>
        <p:nvGrpSpPr>
          <p:cNvPr id="207914" name="Group 43"/>
          <p:cNvGrpSpPr/>
          <p:nvPr/>
        </p:nvGrpSpPr>
        <p:grpSpPr>
          <a:xfrm>
            <a:off x="1676400" y="5045075"/>
            <a:ext cx="1676400" cy="685800"/>
            <a:chOff x="0" y="0"/>
            <a:chExt cx="1056" cy="432"/>
          </a:xfrm>
        </p:grpSpPr>
        <p:sp>
          <p:nvSpPr>
            <p:cNvPr id="218155" name="Line 44"/>
            <p:cNvSpPr/>
            <p:nvPr/>
          </p:nvSpPr>
          <p:spPr>
            <a:xfrm>
              <a:off x="0" y="432"/>
              <a:ext cx="1056" cy="1"/>
            </a:xfrm>
            <a:prstGeom prst="line">
              <a:avLst/>
            </a:prstGeom>
            <a:ln w="28575" cap="flat" cmpd="sng">
              <a:solidFill>
                <a:schemeClr val="bg2"/>
              </a:solidFill>
              <a:prstDash val="solid"/>
              <a:miter/>
              <a:headEnd type="none" w="med" len="med"/>
              <a:tailEnd type="triangle" w="med" len="med"/>
            </a:ln>
          </p:spPr>
        </p:sp>
        <p:sp>
          <p:nvSpPr>
            <p:cNvPr id="218156" name="Text Box 45"/>
            <p:cNvSpPr/>
            <p:nvPr/>
          </p:nvSpPr>
          <p:spPr>
            <a:xfrm>
              <a:off x="96" y="0"/>
              <a:ext cx="864" cy="404"/>
            </a:xfrm>
            <a:prstGeom prst="rect">
              <a:avLst/>
            </a:prstGeom>
            <a:noFill/>
            <a:ln w="9525">
              <a:noFill/>
            </a:ln>
          </p:spPr>
          <p:txBody>
            <a:bodyPr anchor="t">
              <a:spAutoFit/>
            </a:bodyPr>
            <a:lstStyle/>
            <a:p>
              <a:pPr algn="ctr" eaLnBrk="0" hangingPunct="0">
                <a:spcBef>
                  <a:spcPct val="50000"/>
                </a:spcBef>
              </a:pPr>
              <a:r>
                <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Sensor status</a:t>
              </a:r>
              <a:endParaRPr lang="zh-CN" altLang="en-US" dirty="0">
                <a:latin typeface="Arial" panose="020B0604020202020204" pitchFamily="34" charset="0"/>
                <a:ea typeface="宋体" panose="02010600030101010101" pitchFamily="2" charset="-122"/>
              </a:endParaRPr>
            </a:p>
          </p:txBody>
        </p:sp>
      </p:grpSp>
      <p:grpSp>
        <p:nvGrpSpPr>
          <p:cNvPr id="207917" name="Group 46"/>
          <p:cNvGrpSpPr/>
          <p:nvPr/>
        </p:nvGrpSpPr>
        <p:grpSpPr>
          <a:xfrm>
            <a:off x="4343400" y="6126163"/>
            <a:ext cx="2743200" cy="731837"/>
            <a:chOff x="0" y="0"/>
            <a:chExt cx="1728" cy="461"/>
          </a:xfrm>
        </p:grpSpPr>
        <p:sp>
          <p:nvSpPr>
            <p:cNvPr id="218158" name="Line 47"/>
            <p:cNvSpPr/>
            <p:nvPr/>
          </p:nvSpPr>
          <p:spPr>
            <a:xfrm flipV="1">
              <a:off x="0" y="0"/>
              <a:ext cx="1728" cy="48"/>
            </a:xfrm>
            <a:prstGeom prst="line">
              <a:avLst/>
            </a:prstGeom>
            <a:ln w="25400" cap="flat" cmpd="sng">
              <a:solidFill>
                <a:schemeClr val="bg2"/>
              </a:solidFill>
              <a:prstDash val="solid"/>
              <a:miter/>
              <a:headEnd type="none" w="med" len="med"/>
              <a:tailEnd type="triangle" w="med" len="med"/>
            </a:ln>
          </p:spPr>
        </p:sp>
        <p:sp>
          <p:nvSpPr>
            <p:cNvPr id="218159" name="Text Box 48"/>
            <p:cNvSpPr/>
            <p:nvPr/>
          </p:nvSpPr>
          <p:spPr>
            <a:xfrm>
              <a:off x="48" y="57"/>
              <a:ext cx="1440" cy="404"/>
            </a:xfrm>
            <a:prstGeom prst="rect">
              <a:avLst/>
            </a:prstGeom>
            <a:solidFill>
              <a:schemeClr val="bg1"/>
            </a:solidFill>
            <a:ln w="9525">
              <a:noFill/>
            </a:ln>
          </p:spPr>
          <p:txBody>
            <a:bodyPr anchor="t">
              <a:spAutoFit/>
            </a:bodyPr>
            <a:lstStyle/>
            <a:p>
              <a:pPr algn="ctr" eaLnBrk="0" hangingPunct="0">
                <a:spcBef>
                  <a:spcPct val="50000"/>
                </a:spcBef>
              </a:pPr>
              <a:r>
                <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Telephone number tones</a:t>
              </a:r>
              <a:endParaRPr lang="zh-CN" altLang="en-US" dirty="0">
                <a:latin typeface="Arial" panose="020B0604020202020204" pitchFamily="34" charset="0"/>
                <a:ea typeface="宋体" panose="02010600030101010101" pitchFamily="2" charset="-122"/>
              </a:endParaRPr>
            </a:p>
          </p:txBody>
        </p:sp>
      </p:grpSp>
      <p:grpSp>
        <p:nvGrpSpPr>
          <p:cNvPr id="207920" name="Group 49"/>
          <p:cNvGrpSpPr/>
          <p:nvPr/>
        </p:nvGrpSpPr>
        <p:grpSpPr>
          <a:xfrm>
            <a:off x="4495800" y="5121275"/>
            <a:ext cx="2514600" cy="1098550"/>
            <a:chOff x="0" y="0"/>
            <a:chExt cx="1584" cy="692"/>
          </a:xfrm>
        </p:grpSpPr>
        <p:sp>
          <p:nvSpPr>
            <p:cNvPr id="218161" name="Line 50"/>
            <p:cNvSpPr/>
            <p:nvPr/>
          </p:nvSpPr>
          <p:spPr>
            <a:xfrm flipV="1">
              <a:off x="0" y="0"/>
              <a:ext cx="1584" cy="576"/>
            </a:xfrm>
            <a:prstGeom prst="line">
              <a:avLst/>
            </a:prstGeom>
            <a:ln w="25400" cap="flat" cmpd="sng">
              <a:solidFill>
                <a:schemeClr val="bg2"/>
              </a:solidFill>
              <a:prstDash val="solid"/>
              <a:miter/>
              <a:headEnd type="none" w="med" len="med"/>
              <a:tailEnd type="triangle" w="med" len="med"/>
            </a:ln>
          </p:spPr>
        </p:sp>
        <p:sp>
          <p:nvSpPr>
            <p:cNvPr id="218162" name="Text Box 51"/>
            <p:cNvSpPr/>
            <p:nvPr/>
          </p:nvSpPr>
          <p:spPr>
            <a:xfrm>
              <a:off x="528" y="288"/>
              <a:ext cx="864" cy="404"/>
            </a:xfrm>
            <a:prstGeom prst="rect">
              <a:avLst/>
            </a:prstGeom>
            <a:noFill/>
            <a:ln w="9525">
              <a:noFill/>
            </a:ln>
          </p:spPr>
          <p:txBody>
            <a:bodyPr anchor="t">
              <a:spAutoFit/>
            </a:bodyPr>
            <a:lstStyle/>
            <a:p>
              <a:pPr algn="ctr" eaLnBrk="0" hangingPunct="0">
                <a:spcBef>
                  <a:spcPct val="50000"/>
                </a:spcBef>
              </a:pPr>
              <a:r>
                <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Alarm Signal</a:t>
              </a:r>
              <a:endParaRPr lang="zh-CN" altLang="en-US" dirty="0">
                <a:latin typeface="Arial" panose="020B0604020202020204" pitchFamily="34" charset="0"/>
                <a:ea typeface="宋体" panose="02010600030101010101" pitchFamily="2" charset="-122"/>
              </a:endParaRPr>
            </a:p>
          </p:txBody>
        </p:sp>
      </p:grpSp>
      <p:grpSp>
        <p:nvGrpSpPr>
          <p:cNvPr id="207923" name="Group 52"/>
          <p:cNvGrpSpPr/>
          <p:nvPr/>
        </p:nvGrpSpPr>
        <p:grpSpPr>
          <a:xfrm>
            <a:off x="4343400" y="4816475"/>
            <a:ext cx="1676400" cy="869950"/>
            <a:chOff x="0" y="0"/>
            <a:chExt cx="1056" cy="548"/>
          </a:xfrm>
        </p:grpSpPr>
        <p:sp>
          <p:nvSpPr>
            <p:cNvPr id="218164" name="Line 53"/>
            <p:cNvSpPr/>
            <p:nvPr/>
          </p:nvSpPr>
          <p:spPr>
            <a:xfrm flipV="1">
              <a:off x="0" y="0"/>
              <a:ext cx="768" cy="240"/>
            </a:xfrm>
            <a:prstGeom prst="line">
              <a:avLst/>
            </a:prstGeom>
            <a:ln w="25400" cap="flat" cmpd="sng">
              <a:solidFill>
                <a:schemeClr val="bg2"/>
              </a:solidFill>
              <a:prstDash val="solid"/>
              <a:miter/>
              <a:headEnd type="none" w="med" len="med"/>
              <a:tailEnd type="triangle" w="med" len="med"/>
            </a:ln>
          </p:spPr>
        </p:sp>
        <p:sp>
          <p:nvSpPr>
            <p:cNvPr id="218165" name="Text Box 54"/>
            <p:cNvSpPr/>
            <p:nvPr/>
          </p:nvSpPr>
          <p:spPr>
            <a:xfrm>
              <a:off x="48" y="144"/>
              <a:ext cx="1008" cy="404"/>
            </a:xfrm>
            <a:prstGeom prst="rect">
              <a:avLst/>
            </a:prstGeom>
            <a:noFill/>
            <a:ln w="9525">
              <a:noFill/>
            </a:ln>
          </p:spPr>
          <p:txBody>
            <a:bodyPr anchor="t">
              <a:spAutoFit/>
            </a:bodyPr>
            <a:lstStyle/>
            <a:p>
              <a:pPr algn="ctr" eaLnBrk="0" hangingPunct="0">
                <a:spcBef>
                  <a:spcPct val="50000"/>
                </a:spcBef>
              </a:pPr>
              <a:r>
                <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Sensor information</a:t>
              </a:r>
              <a:endParaRPr lang="zh-CN" altLang="en-US" dirty="0">
                <a:latin typeface="Arial" panose="020B0604020202020204" pitchFamily="34" charset="0"/>
                <a:ea typeface="宋体" panose="02010600030101010101" pitchFamily="2" charset="-122"/>
              </a:endParaRPr>
            </a:p>
          </p:txBody>
        </p:sp>
      </p:grpSp>
      <p:grpSp>
        <p:nvGrpSpPr>
          <p:cNvPr id="207926" name="Group 55"/>
          <p:cNvGrpSpPr/>
          <p:nvPr/>
        </p:nvGrpSpPr>
        <p:grpSpPr>
          <a:xfrm>
            <a:off x="5791200" y="2759075"/>
            <a:ext cx="1371600" cy="914400"/>
            <a:chOff x="0" y="0"/>
            <a:chExt cx="864" cy="576"/>
          </a:xfrm>
        </p:grpSpPr>
        <p:sp>
          <p:nvSpPr>
            <p:cNvPr id="218167" name="Line 56"/>
            <p:cNvSpPr/>
            <p:nvPr/>
          </p:nvSpPr>
          <p:spPr>
            <a:xfrm>
              <a:off x="96" y="0"/>
              <a:ext cx="1" cy="576"/>
            </a:xfrm>
            <a:prstGeom prst="line">
              <a:avLst/>
            </a:prstGeom>
            <a:ln w="25400" cap="flat" cmpd="sng">
              <a:solidFill>
                <a:schemeClr val="bg2"/>
              </a:solidFill>
              <a:prstDash val="solid"/>
              <a:miter/>
              <a:headEnd type="none" w="med" len="med"/>
              <a:tailEnd type="triangle" w="med" len="med"/>
            </a:ln>
          </p:spPr>
        </p:sp>
        <p:sp>
          <p:nvSpPr>
            <p:cNvPr id="218168" name="Text Box 57"/>
            <p:cNvSpPr/>
            <p:nvPr/>
          </p:nvSpPr>
          <p:spPr>
            <a:xfrm>
              <a:off x="0" y="48"/>
              <a:ext cx="864" cy="404"/>
            </a:xfrm>
            <a:prstGeom prst="rect">
              <a:avLst/>
            </a:prstGeom>
            <a:noFill/>
            <a:ln w="9525">
              <a:noFill/>
            </a:ln>
          </p:spPr>
          <p:txBody>
            <a:bodyPr anchor="t">
              <a:spAutoFit/>
            </a:bodyPr>
            <a:lstStyle/>
            <a:p>
              <a:pPr algn="ctr" eaLnBrk="0" hangingPunct="0">
                <a:spcBef>
                  <a:spcPct val="50000"/>
                </a:spcBef>
              </a:pPr>
              <a:r>
                <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Configure data</a:t>
              </a:r>
              <a:endParaRPr lang="zh-CN" altLang="en-US" dirty="0">
                <a:latin typeface="Arial" panose="020B0604020202020204" pitchFamily="34" charset="0"/>
                <a:ea typeface="宋体" panose="02010600030101010101" pitchFamily="2" charset="-122"/>
              </a:endParaRPr>
            </a:p>
          </p:txBody>
        </p:sp>
      </p:grpSp>
      <p:grpSp>
        <p:nvGrpSpPr>
          <p:cNvPr id="207929" name="Group 58"/>
          <p:cNvGrpSpPr/>
          <p:nvPr/>
        </p:nvGrpSpPr>
        <p:grpSpPr>
          <a:xfrm>
            <a:off x="4191000" y="2759075"/>
            <a:ext cx="1752600" cy="2362200"/>
            <a:chOff x="0" y="0"/>
            <a:chExt cx="1104" cy="1488"/>
          </a:xfrm>
        </p:grpSpPr>
        <p:sp>
          <p:nvSpPr>
            <p:cNvPr id="218170" name="Line 59"/>
            <p:cNvSpPr/>
            <p:nvPr/>
          </p:nvSpPr>
          <p:spPr>
            <a:xfrm flipH="1">
              <a:off x="0" y="0"/>
              <a:ext cx="336" cy="1488"/>
            </a:xfrm>
            <a:prstGeom prst="line">
              <a:avLst/>
            </a:prstGeom>
            <a:ln w="25400" cap="flat" cmpd="sng">
              <a:solidFill>
                <a:schemeClr val="bg2"/>
              </a:solidFill>
              <a:prstDash val="solid"/>
              <a:miter/>
              <a:headEnd type="none" w="med" len="med"/>
              <a:tailEnd type="triangle" w="med" len="med"/>
            </a:ln>
          </p:spPr>
        </p:sp>
        <p:sp>
          <p:nvSpPr>
            <p:cNvPr id="218171" name="Text Box 60"/>
            <p:cNvSpPr/>
            <p:nvPr/>
          </p:nvSpPr>
          <p:spPr>
            <a:xfrm>
              <a:off x="240" y="48"/>
              <a:ext cx="864" cy="404"/>
            </a:xfrm>
            <a:prstGeom prst="rect">
              <a:avLst/>
            </a:prstGeom>
            <a:noFill/>
            <a:ln w="9525">
              <a:noFill/>
            </a:ln>
          </p:spPr>
          <p:txBody>
            <a:bodyPr anchor="t">
              <a:spAutoFit/>
            </a:bodyPr>
            <a:lstStyle/>
            <a:p>
              <a:pPr algn="ctr" eaLnBrk="0" hangingPunct="0">
                <a:spcBef>
                  <a:spcPct val="50000"/>
                </a:spcBef>
              </a:pPr>
              <a:r>
                <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Configure data</a:t>
              </a:r>
              <a:endParaRPr lang="zh-CN" altLang="en-US" dirty="0">
                <a:latin typeface="Arial" panose="020B0604020202020204" pitchFamily="34" charset="0"/>
                <a:ea typeface="宋体" panose="02010600030101010101" pitchFamily="2" charset="-122"/>
              </a:endParaRPr>
            </a:p>
          </p:txBody>
        </p:sp>
      </p:grpSp>
      <p:sp>
        <p:nvSpPr>
          <p:cNvPr id="218172" name="Rectangle 63"/>
          <p:cNvSpPr/>
          <p:nvPr/>
        </p:nvSpPr>
        <p:spPr>
          <a:xfrm>
            <a:off x="2916238" y="88900"/>
            <a:ext cx="5627687" cy="765175"/>
          </a:xfrm>
          <a:prstGeom prst="rect">
            <a:avLst/>
          </a:prstGeom>
          <a:noFill/>
          <a:ln w="9525">
            <a:noFill/>
          </a:ln>
        </p:spPr>
        <p:txBody>
          <a:bodyPr anchor="ctr"/>
          <a:lstStyle/>
          <a:p>
            <a:pPr algn="ctr" eaLnBrk="0" hangingPunct="0"/>
            <a:r>
              <a:rPr lang="zh-CN" altLang="en-US" sz="3400" b="1" dirty="0">
                <a:solidFill>
                  <a:srgbClr val="CC0000"/>
                </a:solidFill>
                <a:latin typeface="Arial" panose="020B0604020202020204" pitchFamily="34" charset="0"/>
                <a:ea typeface="黑体" panose="02010609060101010101" pitchFamily="49" charset="-122"/>
              </a:rPr>
              <a:t>实例分析</a:t>
            </a:r>
            <a:r>
              <a:rPr lang="en-US" altLang="zh-CN" sz="3400" b="1" dirty="0">
                <a:solidFill>
                  <a:srgbClr val="CC0000"/>
                </a:solidFill>
                <a:latin typeface="Arial" panose="020B0604020202020204" pitchFamily="34" charset="0"/>
                <a:ea typeface="黑体" panose="02010609060101010101" pitchFamily="49" charset="-122"/>
              </a:rPr>
              <a:t>——</a:t>
            </a:r>
            <a:r>
              <a:rPr lang="en-US" altLang="zh-CN" sz="3000" b="1" dirty="0">
                <a:solidFill>
                  <a:srgbClr val="CC0000"/>
                </a:solidFill>
                <a:latin typeface="Arial" panose="020B0604020202020204" pitchFamily="34" charset="0"/>
                <a:ea typeface="黑体" panose="02010609060101010101" pitchFamily="49" charset="-122"/>
              </a:rPr>
              <a:t>SafeHome</a:t>
            </a:r>
            <a:r>
              <a:rPr lang="en-US" altLang="zh-CN" sz="3000" b="1" dirty="0">
                <a:solidFill>
                  <a:srgbClr val="0000FF"/>
                </a:solidFill>
                <a:latin typeface="Arial" panose="020B0604020202020204" pitchFamily="34" charset="0"/>
                <a:ea typeface="黑体" panose="02010609060101010101" pitchFamily="49" charset="-122"/>
              </a:rPr>
              <a:t>[7/10]</a:t>
            </a:r>
            <a:endParaRPr lang="zh-CN" altLang="en-US" dirty="0">
              <a:latin typeface="Arial" panose="020B0604020202020204" pitchFamily="34" charset="0"/>
              <a:ea typeface="宋体" panose="02010600030101010101" pitchFamily="2" charset="-122"/>
            </a:endParaRPr>
          </a:p>
        </p:txBody>
      </p:sp>
      <p:sp>
        <p:nvSpPr>
          <p:cNvPr id="207933" name="Oval 7"/>
          <p:cNvSpPr/>
          <p:nvPr/>
        </p:nvSpPr>
        <p:spPr>
          <a:xfrm>
            <a:off x="3657600" y="473075"/>
            <a:ext cx="1219200" cy="1143000"/>
          </a:xfrm>
          <a:prstGeom prst="ellipse">
            <a:avLst/>
          </a:prstGeom>
          <a:solidFill>
            <a:srgbClr val="FFFFCC"/>
          </a:solidFill>
          <a:ln w="25400" cap="flat" cmpd="sng">
            <a:solidFill>
              <a:schemeClr val="tx1"/>
            </a:solidFill>
            <a:prstDash val="solid"/>
            <a:miter/>
            <a:headEnd type="none" w="med" len="med"/>
            <a:tailEnd type="none" w="med" len="med"/>
          </a:ln>
        </p:spPr>
        <p:txBody>
          <a:bodyPr wrap="none" anchor="ctr"/>
          <a:lstStyle/>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2</a:t>
            </a:r>
            <a:endParaRPr lang="zh-CN" altLang="en-US"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Configure</a:t>
            </a:r>
            <a:endParaRPr lang="zh-CN" altLang="en-US"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system</a:t>
            </a:r>
            <a:endParaRPr lang="zh-CN" altLang="en-US" dirty="0">
              <a:latin typeface="Arial" panose="020B0604020202020204" pitchFamily="34" charset="0"/>
              <a:ea typeface="宋体" panose="02010600030101010101" pitchFamily="2" charset="-122"/>
            </a:endParaRPr>
          </a:p>
        </p:txBody>
      </p:sp>
      <p:sp>
        <p:nvSpPr>
          <p:cNvPr id="207934" name="Oval 6"/>
          <p:cNvSpPr/>
          <p:nvPr/>
        </p:nvSpPr>
        <p:spPr>
          <a:xfrm>
            <a:off x="5334000" y="3673475"/>
            <a:ext cx="1447800" cy="1371600"/>
          </a:xfrm>
          <a:prstGeom prst="ellipse">
            <a:avLst/>
          </a:prstGeom>
          <a:solidFill>
            <a:srgbClr val="FFFFCC"/>
          </a:solidFill>
          <a:ln w="25400" cap="flat" cmpd="sng">
            <a:solidFill>
              <a:schemeClr val="tx1"/>
            </a:solidFill>
            <a:prstDash val="solid"/>
            <a:miter/>
            <a:headEnd type="none" w="med" len="med"/>
            <a:tailEnd type="none" w="med" len="med"/>
          </a:ln>
        </p:spPr>
        <p:txBody>
          <a:bodyPr wrap="none" anchor="ctr"/>
          <a:lstStyle/>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6</a:t>
            </a:r>
            <a:endParaRPr lang="zh-CN" altLang="en-US"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Display</a:t>
            </a:r>
            <a:endParaRPr lang="zh-CN" altLang="en-US"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Messages</a:t>
            </a:r>
            <a:endParaRPr lang="zh-CN" altLang="en-US"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And </a:t>
            </a:r>
            <a:endParaRPr lang="zh-CN" altLang="en-US"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status</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07876"/>
                                        </p:tgtEl>
                                        <p:attrNameLst>
                                          <p:attrName>style.visibility</p:attrName>
                                        </p:attrNameLst>
                                      </p:cBhvr>
                                      <p:to>
                                        <p:strVal val="visible"/>
                                      </p:to>
                                    </p:set>
                                    <p:animEffect filter="strips(downRight)">
                                      <p:cBhvr>
                                        <p:cTn id="7" dur="500"/>
                                        <p:tgtEl>
                                          <p:spTgt spid="20787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07933"/>
                                        </p:tgtEl>
                                        <p:attrNameLst>
                                          <p:attrName>style.visibility</p:attrName>
                                        </p:attrNameLst>
                                      </p:cBhvr>
                                      <p:to>
                                        <p:strVal val="visible"/>
                                      </p:to>
                                    </p:set>
                                    <p:animEffect filter="strips(downRight)">
                                      <p:cBhvr>
                                        <p:cTn id="12" dur="500"/>
                                        <p:tgtEl>
                                          <p:spTgt spid="20793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07877"/>
                                        </p:tgtEl>
                                        <p:attrNameLst>
                                          <p:attrName>style.visibility</p:attrName>
                                        </p:attrNameLst>
                                      </p:cBhvr>
                                      <p:to>
                                        <p:strVal val="visible"/>
                                      </p:to>
                                    </p:set>
                                    <p:animEffect filter="strips(downRight)">
                                      <p:cBhvr>
                                        <p:cTn id="17" dur="500"/>
                                        <p:tgtEl>
                                          <p:spTgt spid="207877"/>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07879"/>
                                        </p:tgtEl>
                                        <p:attrNameLst>
                                          <p:attrName>style.visibility</p:attrName>
                                        </p:attrNameLst>
                                      </p:cBhvr>
                                      <p:to>
                                        <p:strVal val="visible"/>
                                      </p:to>
                                    </p:set>
                                    <p:animEffect filter="strips(downRight)">
                                      <p:cBhvr>
                                        <p:cTn id="22" dur="500"/>
                                        <p:tgtEl>
                                          <p:spTgt spid="207879"/>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07934"/>
                                        </p:tgtEl>
                                        <p:attrNameLst>
                                          <p:attrName>style.visibility</p:attrName>
                                        </p:attrNameLst>
                                      </p:cBhvr>
                                      <p:to>
                                        <p:strVal val="visible"/>
                                      </p:to>
                                    </p:set>
                                    <p:animEffect filter="strips(downRight)">
                                      <p:cBhvr>
                                        <p:cTn id="27" dur="500"/>
                                        <p:tgtEl>
                                          <p:spTgt spid="207934"/>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07878"/>
                                        </p:tgtEl>
                                        <p:attrNameLst>
                                          <p:attrName>style.visibility</p:attrName>
                                        </p:attrNameLst>
                                      </p:cBhvr>
                                      <p:to>
                                        <p:strVal val="visible"/>
                                      </p:to>
                                    </p:set>
                                    <p:animEffect filter="strips(downRight)">
                                      <p:cBhvr>
                                        <p:cTn id="32" dur="500"/>
                                        <p:tgtEl>
                                          <p:spTgt spid="207878"/>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7885"/>
                                        </p:tgtEl>
                                        <p:attrNameLst>
                                          <p:attrName>style.visibility</p:attrName>
                                        </p:attrNameLst>
                                      </p:cBhvr>
                                      <p:to>
                                        <p:strVal val="visible"/>
                                      </p:to>
                                    </p:set>
                                    <p:anim calcmode="lin" valueType="num">
                                      <p:cBhvr>
                                        <p:cTn id="37" dur="500" fill="hold"/>
                                        <p:tgtEl>
                                          <p:spTgt spid="207885"/>
                                        </p:tgtEl>
                                        <p:attrNameLst>
                                          <p:attrName>ppt_x</p:attrName>
                                        </p:attrNameLst>
                                      </p:cBhvr>
                                      <p:tavLst>
                                        <p:tav tm="0">
                                          <p:val>
                                            <p:strVal val="#ppt_x"/>
                                          </p:val>
                                        </p:tav>
                                        <p:tav tm="100000">
                                          <p:val>
                                            <p:strVal val="#ppt_x"/>
                                          </p:val>
                                        </p:tav>
                                      </p:tavLst>
                                    </p:anim>
                                    <p:anim calcmode="lin" valueType="num">
                                      <p:cBhvr>
                                        <p:cTn id="38" dur="500" fill="hold"/>
                                        <p:tgtEl>
                                          <p:spTgt spid="20788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207890"/>
                                        </p:tgtEl>
                                        <p:attrNameLst>
                                          <p:attrName>style.visibility</p:attrName>
                                        </p:attrNameLst>
                                      </p:cBhvr>
                                      <p:to>
                                        <p:strVal val="visible"/>
                                      </p:to>
                                    </p:set>
                                    <p:anim calcmode="lin" valueType="num">
                                      <p:cBhvr>
                                        <p:cTn id="43" dur="500" fill="hold"/>
                                        <p:tgtEl>
                                          <p:spTgt spid="207890"/>
                                        </p:tgtEl>
                                        <p:attrNameLst>
                                          <p:attrName>ppt_x</p:attrName>
                                        </p:attrNameLst>
                                      </p:cBhvr>
                                      <p:tavLst>
                                        <p:tav tm="0">
                                          <p:val>
                                            <p:strVal val="0-#ppt_w/2"/>
                                          </p:val>
                                        </p:tav>
                                        <p:tav tm="100000">
                                          <p:val>
                                            <p:strVal val="#ppt_x"/>
                                          </p:val>
                                        </p:tav>
                                      </p:tavLst>
                                    </p:anim>
                                    <p:anim calcmode="lin" valueType="num">
                                      <p:cBhvr>
                                        <p:cTn id="44" dur="500" fill="hold"/>
                                        <p:tgtEl>
                                          <p:spTgt spid="207890"/>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207893"/>
                                        </p:tgtEl>
                                        <p:attrNameLst>
                                          <p:attrName>style.visibility</p:attrName>
                                        </p:attrNameLst>
                                      </p:cBhvr>
                                      <p:to>
                                        <p:strVal val="visible"/>
                                      </p:to>
                                    </p:set>
                                    <p:anim calcmode="lin" valueType="num">
                                      <p:cBhvr>
                                        <p:cTn id="49" dur="500" fill="hold"/>
                                        <p:tgtEl>
                                          <p:spTgt spid="207893"/>
                                        </p:tgtEl>
                                        <p:attrNameLst>
                                          <p:attrName>ppt_x</p:attrName>
                                        </p:attrNameLst>
                                      </p:cBhvr>
                                      <p:tavLst>
                                        <p:tav tm="0">
                                          <p:val>
                                            <p:strVal val="0-#ppt_w/2"/>
                                          </p:val>
                                        </p:tav>
                                        <p:tav tm="100000">
                                          <p:val>
                                            <p:strVal val="#ppt_x"/>
                                          </p:val>
                                        </p:tav>
                                      </p:tavLst>
                                    </p:anim>
                                    <p:anim calcmode="lin" valueType="num">
                                      <p:cBhvr>
                                        <p:cTn id="50" dur="500" fill="hold"/>
                                        <p:tgtEl>
                                          <p:spTgt spid="207893"/>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207896"/>
                                        </p:tgtEl>
                                        <p:attrNameLst>
                                          <p:attrName>style.visibility</p:attrName>
                                        </p:attrNameLst>
                                      </p:cBhvr>
                                      <p:to>
                                        <p:strVal val="visible"/>
                                      </p:to>
                                    </p:set>
                                    <p:anim calcmode="lin" valueType="num">
                                      <p:cBhvr>
                                        <p:cTn id="55" dur="500" fill="hold"/>
                                        <p:tgtEl>
                                          <p:spTgt spid="207896"/>
                                        </p:tgtEl>
                                        <p:attrNameLst>
                                          <p:attrName>ppt_x</p:attrName>
                                        </p:attrNameLst>
                                      </p:cBhvr>
                                      <p:tavLst>
                                        <p:tav tm="0">
                                          <p:val>
                                            <p:strVal val="0-#ppt_w/2"/>
                                          </p:val>
                                        </p:tav>
                                        <p:tav tm="100000">
                                          <p:val>
                                            <p:strVal val="#ppt_x"/>
                                          </p:val>
                                        </p:tav>
                                      </p:tavLst>
                                    </p:anim>
                                    <p:anim calcmode="lin" valueType="num">
                                      <p:cBhvr>
                                        <p:cTn id="56" dur="500" fill="hold"/>
                                        <p:tgtEl>
                                          <p:spTgt spid="207896"/>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207899"/>
                                        </p:tgtEl>
                                        <p:attrNameLst>
                                          <p:attrName>style.visibility</p:attrName>
                                        </p:attrNameLst>
                                      </p:cBhvr>
                                      <p:to>
                                        <p:strVal val="visible"/>
                                      </p:to>
                                    </p:set>
                                    <p:anim calcmode="lin" valueType="num">
                                      <p:cBhvr>
                                        <p:cTn id="61" dur="500" fill="hold"/>
                                        <p:tgtEl>
                                          <p:spTgt spid="207899"/>
                                        </p:tgtEl>
                                        <p:attrNameLst>
                                          <p:attrName>ppt_x</p:attrName>
                                        </p:attrNameLst>
                                      </p:cBhvr>
                                      <p:tavLst>
                                        <p:tav tm="0">
                                          <p:val>
                                            <p:strVal val="0-#ppt_w/2"/>
                                          </p:val>
                                        </p:tav>
                                        <p:tav tm="100000">
                                          <p:val>
                                            <p:strVal val="#ppt_x"/>
                                          </p:val>
                                        </p:tav>
                                      </p:tavLst>
                                    </p:anim>
                                    <p:anim calcmode="lin" valueType="num">
                                      <p:cBhvr>
                                        <p:cTn id="62" dur="500" fill="hold"/>
                                        <p:tgtEl>
                                          <p:spTgt spid="207899"/>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207902"/>
                                        </p:tgtEl>
                                        <p:attrNameLst>
                                          <p:attrName>style.visibility</p:attrName>
                                        </p:attrNameLst>
                                      </p:cBhvr>
                                      <p:to>
                                        <p:strVal val="visible"/>
                                      </p:to>
                                    </p:set>
                                    <p:anim calcmode="lin" valueType="num">
                                      <p:cBhvr>
                                        <p:cTn id="67" dur="500" fill="hold"/>
                                        <p:tgtEl>
                                          <p:spTgt spid="207902"/>
                                        </p:tgtEl>
                                        <p:attrNameLst>
                                          <p:attrName>ppt_x</p:attrName>
                                        </p:attrNameLst>
                                      </p:cBhvr>
                                      <p:tavLst>
                                        <p:tav tm="0">
                                          <p:val>
                                            <p:strVal val="0-#ppt_w/2"/>
                                          </p:val>
                                        </p:tav>
                                        <p:tav tm="100000">
                                          <p:val>
                                            <p:strVal val="#ppt_x"/>
                                          </p:val>
                                        </p:tav>
                                      </p:tavLst>
                                    </p:anim>
                                    <p:anim calcmode="lin" valueType="num">
                                      <p:cBhvr>
                                        <p:cTn id="68" dur="500" fill="hold"/>
                                        <p:tgtEl>
                                          <p:spTgt spid="207902"/>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nodeType="clickEffect">
                                  <p:stCondLst>
                                    <p:cond delay="0"/>
                                  </p:stCondLst>
                                  <p:childTnLst>
                                    <p:set>
                                      <p:cBhvr>
                                        <p:cTn id="72" dur="1" fill="hold">
                                          <p:stCondLst>
                                            <p:cond delay="0"/>
                                          </p:stCondLst>
                                        </p:cTn>
                                        <p:tgtEl>
                                          <p:spTgt spid="207905"/>
                                        </p:tgtEl>
                                        <p:attrNameLst>
                                          <p:attrName>style.visibility</p:attrName>
                                        </p:attrNameLst>
                                      </p:cBhvr>
                                      <p:to>
                                        <p:strVal val="visible"/>
                                      </p:to>
                                    </p:set>
                                    <p:anim calcmode="lin" valueType="num">
                                      <p:cBhvr>
                                        <p:cTn id="73" dur="500" fill="hold"/>
                                        <p:tgtEl>
                                          <p:spTgt spid="207905"/>
                                        </p:tgtEl>
                                        <p:attrNameLst>
                                          <p:attrName>ppt_x</p:attrName>
                                        </p:attrNameLst>
                                      </p:cBhvr>
                                      <p:tavLst>
                                        <p:tav tm="0">
                                          <p:val>
                                            <p:strVal val="0-#ppt_w/2"/>
                                          </p:val>
                                        </p:tav>
                                        <p:tav tm="100000">
                                          <p:val>
                                            <p:strVal val="#ppt_x"/>
                                          </p:val>
                                        </p:tav>
                                      </p:tavLst>
                                    </p:anim>
                                    <p:anim calcmode="lin" valueType="num">
                                      <p:cBhvr>
                                        <p:cTn id="74" dur="500" fill="hold"/>
                                        <p:tgtEl>
                                          <p:spTgt spid="207905"/>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nodeType="clickEffect">
                                  <p:stCondLst>
                                    <p:cond delay="0"/>
                                  </p:stCondLst>
                                  <p:childTnLst>
                                    <p:set>
                                      <p:cBhvr>
                                        <p:cTn id="78" dur="1" fill="hold">
                                          <p:stCondLst>
                                            <p:cond delay="0"/>
                                          </p:stCondLst>
                                        </p:cTn>
                                        <p:tgtEl>
                                          <p:spTgt spid="207908"/>
                                        </p:tgtEl>
                                        <p:attrNameLst>
                                          <p:attrName>style.visibility</p:attrName>
                                        </p:attrNameLst>
                                      </p:cBhvr>
                                      <p:to>
                                        <p:strVal val="visible"/>
                                      </p:to>
                                    </p:set>
                                    <p:anim calcmode="lin" valueType="num">
                                      <p:cBhvr>
                                        <p:cTn id="79" dur="500" fill="hold"/>
                                        <p:tgtEl>
                                          <p:spTgt spid="207908"/>
                                        </p:tgtEl>
                                        <p:attrNameLst>
                                          <p:attrName>ppt_x</p:attrName>
                                        </p:attrNameLst>
                                      </p:cBhvr>
                                      <p:tavLst>
                                        <p:tav tm="0">
                                          <p:val>
                                            <p:strVal val="0-#ppt_w/2"/>
                                          </p:val>
                                        </p:tav>
                                        <p:tav tm="100000">
                                          <p:val>
                                            <p:strVal val="#ppt_x"/>
                                          </p:val>
                                        </p:tav>
                                      </p:tavLst>
                                    </p:anim>
                                    <p:anim calcmode="lin" valueType="num">
                                      <p:cBhvr>
                                        <p:cTn id="80" dur="500" fill="hold"/>
                                        <p:tgtEl>
                                          <p:spTgt spid="207908"/>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nodeType="clickEffect">
                                  <p:stCondLst>
                                    <p:cond delay="0"/>
                                  </p:stCondLst>
                                  <p:childTnLst>
                                    <p:set>
                                      <p:cBhvr>
                                        <p:cTn id="84" dur="1" fill="hold">
                                          <p:stCondLst>
                                            <p:cond delay="0"/>
                                          </p:stCondLst>
                                        </p:cTn>
                                        <p:tgtEl>
                                          <p:spTgt spid="207911"/>
                                        </p:tgtEl>
                                        <p:attrNameLst>
                                          <p:attrName>style.visibility</p:attrName>
                                        </p:attrNameLst>
                                      </p:cBhvr>
                                      <p:to>
                                        <p:strVal val="visible"/>
                                      </p:to>
                                    </p:set>
                                    <p:anim calcmode="lin" valueType="num">
                                      <p:cBhvr>
                                        <p:cTn id="85" dur="500" fill="hold"/>
                                        <p:tgtEl>
                                          <p:spTgt spid="207911"/>
                                        </p:tgtEl>
                                        <p:attrNameLst>
                                          <p:attrName>ppt_x</p:attrName>
                                        </p:attrNameLst>
                                      </p:cBhvr>
                                      <p:tavLst>
                                        <p:tav tm="0">
                                          <p:val>
                                            <p:strVal val="0-#ppt_w/2"/>
                                          </p:val>
                                        </p:tav>
                                        <p:tav tm="100000">
                                          <p:val>
                                            <p:strVal val="#ppt_x"/>
                                          </p:val>
                                        </p:tav>
                                      </p:tavLst>
                                    </p:anim>
                                    <p:anim calcmode="lin" valueType="num">
                                      <p:cBhvr>
                                        <p:cTn id="86" dur="500" fill="hold"/>
                                        <p:tgtEl>
                                          <p:spTgt spid="207911"/>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8" fill="hold" nodeType="clickEffect">
                                  <p:stCondLst>
                                    <p:cond delay="0"/>
                                  </p:stCondLst>
                                  <p:childTnLst>
                                    <p:set>
                                      <p:cBhvr>
                                        <p:cTn id="90" dur="1" fill="hold">
                                          <p:stCondLst>
                                            <p:cond delay="0"/>
                                          </p:stCondLst>
                                        </p:cTn>
                                        <p:tgtEl>
                                          <p:spTgt spid="207914"/>
                                        </p:tgtEl>
                                        <p:attrNameLst>
                                          <p:attrName>style.visibility</p:attrName>
                                        </p:attrNameLst>
                                      </p:cBhvr>
                                      <p:to>
                                        <p:strVal val="visible"/>
                                      </p:to>
                                    </p:set>
                                    <p:anim calcmode="lin" valueType="num">
                                      <p:cBhvr>
                                        <p:cTn id="91" dur="500" fill="hold"/>
                                        <p:tgtEl>
                                          <p:spTgt spid="207914"/>
                                        </p:tgtEl>
                                        <p:attrNameLst>
                                          <p:attrName>ppt_x</p:attrName>
                                        </p:attrNameLst>
                                      </p:cBhvr>
                                      <p:tavLst>
                                        <p:tav tm="0">
                                          <p:val>
                                            <p:strVal val="0-#ppt_w/2"/>
                                          </p:val>
                                        </p:tav>
                                        <p:tav tm="100000">
                                          <p:val>
                                            <p:strVal val="#ppt_x"/>
                                          </p:val>
                                        </p:tav>
                                      </p:tavLst>
                                    </p:anim>
                                    <p:anim calcmode="lin" valueType="num">
                                      <p:cBhvr>
                                        <p:cTn id="92" dur="500" fill="hold"/>
                                        <p:tgtEl>
                                          <p:spTgt spid="207914"/>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8" fill="hold" nodeType="clickEffect">
                                  <p:stCondLst>
                                    <p:cond delay="0"/>
                                  </p:stCondLst>
                                  <p:childTnLst>
                                    <p:set>
                                      <p:cBhvr>
                                        <p:cTn id="96" dur="1" fill="hold">
                                          <p:stCondLst>
                                            <p:cond delay="0"/>
                                          </p:stCondLst>
                                        </p:cTn>
                                        <p:tgtEl>
                                          <p:spTgt spid="207929"/>
                                        </p:tgtEl>
                                        <p:attrNameLst>
                                          <p:attrName>style.visibility</p:attrName>
                                        </p:attrNameLst>
                                      </p:cBhvr>
                                      <p:to>
                                        <p:strVal val="visible"/>
                                      </p:to>
                                    </p:set>
                                    <p:anim calcmode="lin" valueType="num">
                                      <p:cBhvr>
                                        <p:cTn id="97" dur="500" fill="hold"/>
                                        <p:tgtEl>
                                          <p:spTgt spid="207929"/>
                                        </p:tgtEl>
                                        <p:attrNameLst>
                                          <p:attrName>ppt_x</p:attrName>
                                        </p:attrNameLst>
                                      </p:cBhvr>
                                      <p:tavLst>
                                        <p:tav tm="0">
                                          <p:val>
                                            <p:strVal val="0-#ppt_w/2"/>
                                          </p:val>
                                        </p:tav>
                                        <p:tav tm="100000">
                                          <p:val>
                                            <p:strVal val="#ppt_x"/>
                                          </p:val>
                                        </p:tav>
                                      </p:tavLst>
                                    </p:anim>
                                    <p:anim calcmode="lin" valueType="num">
                                      <p:cBhvr>
                                        <p:cTn id="98" dur="500" fill="hold"/>
                                        <p:tgtEl>
                                          <p:spTgt spid="207929"/>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8" fill="hold" nodeType="clickEffect">
                                  <p:stCondLst>
                                    <p:cond delay="0"/>
                                  </p:stCondLst>
                                  <p:childTnLst>
                                    <p:set>
                                      <p:cBhvr>
                                        <p:cTn id="102" dur="1" fill="hold">
                                          <p:stCondLst>
                                            <p:cond delay="0"/>
                                          </p:stCondLst>
                                        </p:cTn>
                                        <p:tgtEl>
                                          <p:spTgt spid="207923"/>
                                        </p:tgtEl>
                                        <p:attrNameLst>
                                          <p:attrName>style.visibility</p:attrName>
                                        </p:attrNameLst>
                                      </p:cBhvr>
                                      <p:to>
                                        <p:strVal val="visible"/>
                                      </p:to>
                                    </p:set>
                                    <p:anim calcmode="lin" valueType="num">
                                      <p:cBhvr>
                                        <p:cTn id="103" dur="500" fill="hold"/>
                                        <p:tgtEl>
                                          <p:spTgt spid="207923"/>
                                        </p:tgtEl>
                                        <p:attrNameLst>
                                          <p:attrName>ppt_x</p:attrName>
                                        </p:attrNameLst>
                                      </p:cBhvr>
                                      <p:tavLst>
                                        <p:tav tm="0">
                                          <p:val>
                                            <p:strVal val="0-#ppt_w/2"/>
                                          </p:val>
                                        </p:tav>
                                        <p:tav tm="100000">
                                          <p:val>
                                            <p:strVal val="#ppt_x"/>
                                          </p:val>
                                        </p:tav>
                                      </p:tavLst>
                                    </p:anim>
                                    <p:anim calcmode="lin" valueType="num">
                                      <p:cBhvr>
                                        <p:cTn id="104" dur="500" fill="hold"/>
                                        <p:tgtEl>
                                          <p:spTgt spid="207923"/>
                                        </p:tgtEl>
                                        <p:attrNameLst>
                                          <p:attrName>ppt_y</p:attrName>
                                        </p:attrNameLst>
                                      </p:cBhvr>
                                      <p:tavLst>
                                        <p:tav tm="0">
                                          <p:val>
                                            <p:strVal val="#ppt_y"/>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8" fill="hold" nodeType="clickEffect">
                                  <p:stCondLst>
                                    <p:cond delay="0"/>
                                  </p:stCondLst>
                                  <p:childTnLst>
                                    <p:set>
                                      <p:cBhvr>
                                        <p:cTn id="108" dur="1" fill="hold">
                                          <p:stCondLst>
                                            <p:cond delay="0"/>
                                          </p:stCondLst>
                                        </p:cTn>
                                        <p:tgtEl>
                                          <p:spTgt spid="207926"/>
                                        </p:tgtEl>
                                        <p:attrNameLst>
                                          <p:attrName>style.visibility</p:attrName>
                                        </p:attrNameLst>
                                      </p:cBhvr>
                                      <p:to>
                                        <p:strVal val="visible"/>
                                      </p:to>
                                    </p:set>
                                    <p:anim calcmode="lin" valueType="num">
                                      <p:cBhvr>
                                        <p:cTn id="109" dur="500" fill="hold"/>
                                        <p:tgtEl>
                                          <p:spTgt spid="207926"/>
                                        </p:tgtEl>
                                        <p:attrNameLst>
                                          <p:attrName>ppt_x</p:attrName>
                                        </p:attrNameLst>
                                      </p:cBhvr>
                                      <p:tavLst>
                                        <p:tav tm="0">
                                          <p:val>
                                            <p:strVal val="0-#ppt_w/2"/>
                                          </p:val>
                                        </p:tav>
                                        <p:tav tm="100000">
                                          <p:val>
                                            <p:strVal val="#ppt_x"/>
                                          </p:val>
                                        </p:tav>
                                      </p:tavLst>
                                    </p:anim>
                                    <p:anim calcmode="lin" valueType="num">
                                      <p:cBhvr>
                                        <p:cTn id="110" dur="500" fill="hold"/>
                                        <p:tgtEl>
                                          <p:spTgt spid="207926"/>
                                        </p:tgtEl>
                                        <p:attrNameLst>
                                          <p:attrName>ppt_y</p:attrName>
                                        </p:attrNameLst>
                                      </p:cBhvr>
                                      <p:tavLst>
                                        <p:tav tm="0">
                                          <p:val>
                                            <p:strVal val="#ppt_y"/>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8" fill="hold" nodeType="clickEffect">
                                  <p:stCondLst>
                                    <p:cond delay="0"/>
                                  </p:stCondLst>
                                  <p:childTnLst>
                                    <p:set>
                                      <p:cBhvr>
                                        <p:cTn id="114" dur="1" fill="hold">
                                          <p:stCondLst>
                                            <p:cond delay="0"/>
                                          </p:stCondLst>
                                        </p:cTn>
                                        <p:tgtEl>
                                          <p:spTgt spid="207920"/>
                                        </p:tgtEl>
                                        <p:attrNameLst>
                                          <p:attrName>style.visibility</p:attrName>
                                        </p:attrNameLst>
                                      </p:cBhvr>
                                      <p:to>
                                        <p:strVal val="visible"/>
                                      </p:to>
                                    </p:set>
                                    <p:anim calcmode="lin" valueType="num">
                                      <p:cBhvr>
                                        <p:cTn id="115" dur="500" fill="hold"/>
                                        <p:tgtEl>
                                          <p:spTgt spid="207920"/>
                                        </p:tgtEl>
                                        <p:attrNameLst>
                                          <p:attrName>ppt_x</p:attrName>
                                        </p:attrNameLst>
                                      </p:cBhvr>
                                      <p:tavLst>
                                        <p:tav tm="0">
                                          <p:val>
                                            <p:strVal val="0-#ppt_w/2"/>
                                          </p:val>
                                        </p:tav>
                                        <p:tav tm="100000">
                                          <p:val>
                                            <p:strVal val="#ppt_x"/>
                                          </p:val>
                                        </p:tav>
                                      </p:tavLst>
                                    </p:anim>
                                    <p:anim calcmode="lin" valueType="num">
                                      <p:cBhvr>
                                        <p:cTn id="116" dur="500" fill="hold"/>
                                        <p:tgtEl>
                                          <p:spTgt spid="207920"/>
                                        </p:tgtEl>
                                        <p:attrNameLst>
                                          <p:attrName>ppt_y</p:attrName>
                                        </p:attrNameLst>
                                      </p:cBhvr>
                                      <p:tavLst>
                                        <p:tav tm="0">
                                          <p:val>
                                            <p:strVal val="#ppt_y"/>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8" fill="hold" nodeType="clickEffect">
                                  <p:stCondLst>
                                    <p:cond delay="0"/>
                                  </p:stCondLst>
                                  <p:childTnLst>
                                    <p:set>
                                      <p:cBhvr>
                                        <p:cTn id="120" dur="1" fill="hold">
                                          <p:stCondLst>
                                            <p:cond delay="0"/>
                                          </p:stCondLst>
                                        </p:cTn>
                                        <p:tgtEl>
                                          <p:spTgt spid="207917"/>
                                        </p:tgtEl>
                                        <p:attrNameLst>
                                          <p:attrName>style.visibility</p:attrName>
                                        </p:attrNameLst>
                                      </p:cBhvr>
                                      <p:to>
                                        <p:strVal val="visible"/>
                                      </p:to>
                                    </p:set>
                                    <p:anim calcmode="lin" valueType="num">
                                      <p:cBhvr>
                                        <p:cTn id="121" dur="500" fill="hold"/>
                                        <p:tgtEl>
                                          <p:spTgt spid="207917"/>
                                        </p:tgtEl>
                                        <p:attrNameLst>
                                          <p:attrName>ppt_x</p:attrName>
                                        </p:attrNameLst>
                                      </p:cBhvr>
                                      <p:tavLst>
                                        <p:tav tm="0">
                                          <p:val>
                                            <p:strVal val="0-#ppt_w/2"/>
                                          </p:val>
                                        </p:tav>
                                        <p:tav tm="100000">
                                          <p:val>
                                            <p:strVal val="#ppt_x"/>
                                          </p:val>
                                        </p:tav>
                                      </p:tavLst>
                                    </p:anim>
                                    <p:anim calcmode="lin" valueType="num">
                                      <p:cBhvr>
                                        <p:cTn id="122" dur="500" fill="hold"/>
                                        <p:tgtEl>
                                          <p:spTgt spid="207917"/>
                                        </p:tgtEl>
                                        <p:attrNameLst>
                                          <p:attrName>ppt_y</p:attrName>
                                        </p:attrNameLst>
                                      </p:cBhvr>
                                      <p:tavLst>
                                        <p:tav tm="0">
                                          <p:val>
                                            <p:strVal val="#ppt_y"/>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1" presetClass="emph" presetSubtype="2" fill="hold" nodeType="clickEffect">
                                  <p:stCondLst>
                                    <p:cond delay="0"/>
                                  </p:stCondLst>
                                  <p:childTnLst>
                                    <p:animClr clrSpc="rgb" dir="cw">
                                      <p:cBhvr>
                                        <p:cTn id="126" dur="2000" fill="hold"/>
                                        <p:tgtEl>
                                          <p:spTgt spid="207879"/>
                                        </p:tgtEl>
                                        <p:attrNameLst>
                                          <p:attrName>fillcolor</p:attrName>
                                        </p:attrNameLst>
                                      </p:cBhvr>
                                      <p:to>
                                        <a:srgbClr val="FF0000"/>
                                      </p:to>
                                    </p:animClr>
                                    <p:set>
                                      <p:cBhvr>
                                        <p:cTn id="127" dur="2000" fill="hold"/>
                                        <p:tgtEl>
                                          <p:spTgt spid="207879"/>
                                        </p:tgtEl>
                                        <p:attrNameLst>
                                          <p:attrName>fill.type</p:attrName>
                                        </p:attrNameLst>
                                      </p:cBhvr>
                                      <p:to>
                                        <p:strVal val="solid"/>
                                      </p:to>
                                    </p:set>
                                    <p:set>
                                      <p:cBhvr>
                                        <p:cTn id="128" dur="2000" fill="hold"/>
                                        <p:tgtEl>
                                          <p:spTgt spid="207879"/>
                                        </p:tgtEl>
                                        <p:attrNameLst>
                                          <p:attrName>fill.on</p:attrName>
                                        </p:attrNameLst>
                                      </p:cBhvr>
                                      <p:to>
                                        <p:strVal val="true"/>
                                      </p:to>
                                    </p:set>
                                  </p:childTnLst>
                                </p:cTn>
                              </p:par>
                              <p:par>
                                <p:cTn id="129" presetID="3" presetClass="emph" presetSubtype="2" fill="hold" grpId="1" nodeType="withEffect">
                                  <p:stCondLst>
                                    <p:cond delay="0"/>
                                  </p:stCondLst>
                                  <p:childTnLst>
                                    <p:animClr clrSpc="rgb" dir="cw">
                                      <p:cBhvr override="childStyle">
                                        <p:cTn id="130" dur="500" fill="hold"/>
                                        <p:tgtEl>
                                          <p:spTgt spid="207879"/>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6" grpId="0" bldLvl="0" animBg="1"/>
      <p:bldP spid="207877" grpId="0" bldLvl="0" animBg="1"/>
      <p:bldP spid="207878" grpId="0" bldLvl="0" animBg="1"/>
      <p:bldP spid="207879" grpId="0" bldLvl="0" animBg="1"/>
      <p:bldP spid="207879" grpId="1" bldLvl="0" animBg="1"/>
      <p:bldP spid="207933" grpId="0" bldLvl="0" animBg="1"/>
      <p:bldP spid="207934" grpId="0" bldLvl="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9138"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grpSp>
        <p:nvGrpSpPr>
          <p:cNvPr id="208899" name="Group 8"/>
          <p:cNvGrpSpPr/>
          <p:nvPr/>
        </p:nvGrpSpPr>
        <p:grpSpPr>
          <a:xfrm>
            <a:off x="914400" y="914400"/>
            <a:ext cx="3276600" cy="457200"/>
            <a:chOff x="0" y="0"/>
            <a:chExt cx="2064" cy="288"/>
          </a:xfrm>
        </p:grpSpPr>
        <p:grpSp>
          <p:nvGrpSpPr>
            <p:cNvPr id="219140" name="Group 9"/>
            <p:cNvGrpSpPr/>
            <p:nvPr/>
          </p:nvGrpSpPr>
          <p:grpSpPr>
            <a:xfrm>
              <a:off x="0" y="0"/>
              <a:ext cx="1872" cy="288"/>
              <a:chOff x="0" y="0"/>
              <a:chExt cx="1104" cy="288"/>
            </a:xfrm>
          </p:grpSpPr>
          <p:sp>
            <p:nvSpPr>
              <p:cNvPr id="219141" name="Line 10"/>
              <p:cNvSpPr/>
              <p:nvPr/>
            </p:nvSpPr>
            <p:spPr>
              <a:xfrm>
                <a:off x="0" y="0"/>
                <a:ext cx="1104" cy="1"/>
              </a:xfrm>
              <a:prstGeom prst="line">
                <a:avLst/>
              </a:prstGeom>
              <a:ln w="28575" cap="flat" cmpd="sng">
                <a:solidFill>
                  <a:schemeClr val="tx1"/>
                </a:solidFill>
                <a:prstDash val="solid"/>
                <a:miter/>
                <a:headEnd type="none" w="med" len="med"/>
                <a:tailEnd type="none" w="med" len="med"/>
              </a:ln>
            </p:spPr>
          </p:sp>
          <p:sp>
            <p:nvSpPr>
              <p:cNvPr id="219142" name="Line 11"/>
              <p:cNvSpPr/>
              <p:nvPr/>
            </p:nvSpPr>
            <p:spPr>
              <a:xfrm>
                <a:off x="0" y="288"/>
                <a:ext cx="1104" cy="1"/>
              </a:xfrm>
              <a:prstGeom prst="line">
                <a:avLst/>
              </a:prstGeom>
              <a:ln w="28575" cap="flat" cmpd="sng">
                <a:solidFill>
                  <a:schemeClr val="tx1"/>
                </a:solidFill>
                <a:prstDash val="solid"/>
                <a:miter/>
                <a:headEnd type="none" w="med" len="med"/>
                <a:tailEnd type="none" w="med" len="med"/>
              </a:ln>
            </p:spPr>
          </p:sp>
        </p:grpSp>
        <p:sp>
          <p:nvSpPr>
            <p:cNvPr id="219143" name="Text Box 12"/>
            <p:cNvSpPr/>
            <p:nvPr/>
          </p:nvSpPr>
          <p:spPr>
            <a:xfrm>
              <a:off x="192" y="48"/>
              <a:ext cx="1872" cy="231"/>
            </a:xfrm>
            <a:prstGeom prst="rect">
              <a:avLst/>
            </a:prstGeom>
            <a:noFill/>
            <a:ln w="9525">
              <a:noFill/>
            </a:ln>
          </p:spPr>
          <p:txBody>
            <a:bodyPr anchor="t">
              <a:spAutoFit/>
            </a:bodyPr>
            <a:lstStyle/>
            <a:p>
              <a:pPr eaLnBrk="0" hangingPunct="0">
                <a:spcBef>
                  <a:spcPct val="50000"/>
                </a:spcBef>
              </a:pPr>
              <a:r>
                <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Configuration information</a:t>
              </a:r>
              <a:endParaRPr lang="zh-CN" altLang="en-US" dirty="0">
                <a:latin typeface="Arial" panose="020B0604020202020204" pitchFamily="34" charset="0"/>
                <a:ea typeface="宋体" panose="02010600030101010101" pitchFamily="2" charset="-122"/>
              </a:endParaRPr>
            </a:p>
          </p:txBody>
        </p:sp>
      </p:grpSp>
      <p:grpSp>
        <p:nvGrpSpPr>
          <p:cNvPr id="208904" name="Group 13"/>
          <p:cNvGrpSpPr/>
          <p:nvPr/>
        </p:nvGrpSpPr>
        <p:grpSpPr>
          <a:xfrm>
            <a:off x="914400" y="1371600"/>
            <a:ext cx="2362200" cy="1600200"/>
            <a:chOff x="0" y="0"/>
            <a:chExt cx="1488" cy="1008"/>
          </a:xfrm>
        </p:grpSpPr>
        <p:sp>
          <p:nvSpPr>
            <p:cNvPr id="219145" name="Line 14"/>
            <p:cNvSpPr/>
            <p:nvPr/>
          </p:nvSpPr>
          <p:spPr>
            <a:xfrm>
              <a:off x="576" y="0"/>
              <a:ext cx="912" cy="1008"/>
            </a:xfrm>
            <a:prstGeom prst="line">
              <a:avLst/>
            </a:prstGeom>
            <a:ln w="25400" cap="flat" cmpd="sng">
              <a:solidFill>
                <a:schemeClr val="bg2"/>
              </a:solidFill>
              <a:prstDash val="solid"/>
              <a:miter/>
              <a:headEnd type="none" w="med" len="med"/>
              <a:tailEnd type="triangle" w="med" len="med"/>
            </a:ln>
          </p:spPr>
        </p:sp>
        <p:sp>
          <p:nvSpPr>
            <p:cNvPr id="219146" name="Text Box 15"/>
            <p:cNvSpPr/>
            <p:nvPr/>
          </p:nvSpPr>
          <p:spPr>
            <a:xfrm>
              <a:off x="0" y="288"/>
              <a:ext cx="864" cy="404"/>
            </a:xfrm>
            <a:prstGeom prst="rect">
              <a:avLst/>
            </a:prstGeom>
            <a:noFill/>
            <a:ln w="9525">
              <a:noFill/>
            </a:ln>
          </p:spPr>
          <p:txBody>
            <a:bodyPr anchor="t">
              <a:spAutoFit/>
            </a:bodyPr>
            <a:lstStyle/>
            <a:p>
              <a:pPr algn="ctr" eaLnBrk="0" hangingPunct="0">
                <a:spcBef>
                  <a:spcPct val="50000"/>
                </a:spcBef>
              </a:pPr>
              <a:r>
                <a:rPr lang="en-US" altLang="zh-CN"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Configure data</a:t>
              </a:r>
              <a:endParaRPr lang="zh-CN" altLang="en-US" dirty="0">
                <a:latin typeface="Arial" panose="020B0604020202020204" pitchFamily="34" charset="0"/>
                <a:ea typeface="宋体" panose="02010600030101010101" pitchFamily="2" charset="-122"/>
              </a:endParaRPr>
            </a:p>
          </p:txBody>
        </p:sp>
      </p:grpSp>
      <p:grpSp>
        <p:nvGrpSpPr>
          <p:cNvPr id="208907" name="Group 16"/>
          <p:cNvGrpSpPr/>
          <p:nvPr/>
        </p:nvGrpSpPr>
        <p:grpSpPr>
          <a:xfrm>
            <a:off x="3581400" y="1905000"/>
            <a:ext cx="1828800" cy="1295400"/>
            <a:chOff x="0" y="0"/>
            <a:chExt cx="1152" cy="816"/>
          </a:xfrm>
        </p:grpSpPr>
        <p:sp>
          <p:nvSpPr>
            <p:cNvPr id="219148" name="Line 17"/>
            <p:cNvSpPr/>
            <p:nvPr/>
          </p:nvSpPr>
          <p:spPr>
            <a:xfrm flipV="1">
              <a:off x="432" y="288"/>
              <a:ext cx="720" cy="528"/>
            </a:xfrm>
            <a:prstGeom prst="line">
              <a:avLst/>
            </a:prstGeom>
            <a:ln w="25400" cap="flat" cmpd="sng">
              <a:solidFill>
                <a:schemeClr val="bg2"/>
              </a:solidFill>
              <a:prstDash val="solid"/>
              <a:miter/>
              <a:headEnd type="none" w="med" len="med"/>
              <a:tailEnd type="triangle" w="med" len="med"/>
            </a:ln>
          </p:spPr>
        </p:sp>
        <p:sp>
          <p:nvSpPr>
            <p:cNvPr id="219149" name="Text Box 18"/>
            <p:cNvSpPr/>
            <p:nvPr/>
          </p:nvSpPr>
          <p:spPr>
            <a:xfrm>
              <a:off x="0" y="0"/>
              <a:ext cx="1152" cy="669"/>
            </a:xfrm>
            <a:prstGeom prst="rect">
              <a:avLst/>
            </a:prstGeom>
            <a:noFill/>
            <a:ln w="9525">
              <a:noFill/>
            </a:ln>
          </p:spPr>
          <p:txBody>
            <a:bodyPr anchor="t">
              <a:spAutoFit/>
            </a:bodyPr>
            <a:lstStyle/>
            <a:p>
              <a:pPr algn="ctr" eaLnBrk="0" hangingPunct="0">
                <a:spcBef>
                  <a:spcPct val="50000"/>
                </a:spcBef>
              </a:pPr>
              <a:r>
                <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Sensor ID</a:t>
              </a:r>
              <a:endParaRPr lang="zh-CN" altLang="en-US"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Status, </a:t>
              </a:r>
              <a:r>
                <a:rPr lang="en-US" altLang="zh-CN"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Name</a:t>
              </a:r>
              <a:r>
                <a:rPr lang="zh-CN" altLang="en-US"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a:t>
              </a:r>
              <a:r>
                <a:rPr lang="en-US" altLang="zh-CN"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Location</a:t>
              </a:r>
              <a:endParaRPr lang="en-US" altLang="zh-CN"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endParaRPr>
            </a:p>
          </p:txBody>
        </p:sp>
      </p:grpSp>
      <p:grpSp>
        <p:nvGrpSpPr>
          <p:cNvPr id="208910" name="Group 19"/>
          <p:cNvGrpSpPr/>
          <p:nvPr/>
        </p:nvGrpSpPr>
        <p:grpSpPr>
          <a:xfrm>
            <a:off x="6477000" y="1143000"/>
            <a:ext cx="1676400" cy="869950"/>
            <a:chOff x="0" y="0"/>
            <a:chExt cx="1056" cy="548"/>
          </a:xfrm>
        </p:grpSpPr>
        <p:sp>
          <p:nvSpPr>
            <p:cNvPr id="219151" name="Line 20"/>
            <p:cNvSpPr/>
            <p:nvPr/>
          </p:nvSpPr>
          <p:spPr>
            <a:xfrm flipV="1">
              <a:off x="0" y="0"/>
              <a:ext cx="768" cy="240"/>
            </a:xfrm>
            <a:prstGeom prst="line">
              <a:avLst/>
            </a:prstGeom>
            <a:ln w="25400" cap="flat" cmpd="sng">
              <a:solidFill>
                <a:schemeClr val="bg2"/>
              </a:solidFill>
              <a:prstDash val="solid"/>
              <a:miter/>
              <a:headEnd type="none" w="med" len="med"/>
              <a:tailEnd type="triangle" w="med" len="med"/>
            </a:ln>
          </p:spPr>
        </p:sp>
        <p:sp>
          <p:nvSpPr>
            <p:cNvPr id="219152" name="Text Box 21"/>
            <p:cNvSpPr/>
            <p:nvPr/>
          </p:nvSpPr>
          <p:spPr>
            <a:xfrm>
              <a:off x="48" y="144"/>
              <a:ext cx="1008" cy="404"/>
            </a:xfrm>
            <a:prstGeom prst="rect">
              <a:avLst/>
            </a:prstGeom>
            <a:noFill/>
            <a:ln w="9525">
              <a:noFill/>
            </a:ln>
          </p:spPr>
          <p:txBody>
            <a:bodyPr anchor="t">
              <a:spAutoFit/>
            </a:bodyPr>
            <a:lstStyle/>
            <a:p>
              <a:pPr algn="ctr" eaLnBrk="0" hangingPunct="0">
                <a:spcBef>
                  <a:spcPct val="50000"/>
                </a:spcBef>
              </a:pPr>
              <a:r>
                <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Sensor information</a:t>
              </a:r>
              <a:endParaRPr lang="zh-CN" altLang="en-US" dirty="0">
                <a:latin typeface="Arial" panose="020B0604020202020204" pitchFamily="34" charset="0"/>
                <a:ea typeface="宋体" panose="02010600030101010101" pitchFamily="2" charset="-122"/>
              </a:endParaRPr>
            </a:p>
          </p:txBody>
        </p:sp>
      </p:grpSp>
      <p:grpSp>
        <p:nvGrpSpPr>
          <p:cNvPr id="208913" name="Group 22"/>
          <p:cNvGrpSpPr/>
          <p:nvPr/>
        </p:nvGrpSpPr>
        <p:grpSpPr>
          <a:xfrm>
            <a:off x="4343400" y="3657600"/>
            <a:ext cx="1524000" cy="793750"/>
            <a:chOff x="0" y="0"/>
            <a:chExt cx="960" cy="500"/>
          </a:xfrm>
        </p:grpSpPr>
        <p:sp>
          <p:nvSpPr>
            <p:cNvPr id="219154" name="Line 23"/>
            <p:cNvSpPr/>
            <p:nvPr/>
          </p:nvSpPr>
          <p:spPr>
            <a:xfrm>
              <a:off x="0" y="0"/>
              <a:ext cx="960" cy="192"/>
            </a:xfrm>
            <a:prstGeom prst="line">
              <a:avLst/>
            </a:prstGeom>
            <a:ln w="31750" cap="flat" cmpd="sng">
              <a:solidFill>
                <a:schemeClr val="bg2"/>
              </a:solidFill>
              <a:prstDash val="solid"/>
              <a:miter/>
              <a:headEnd type="none" w="med" len="med"/>
              <a:tailEnd type="triangle" w="med" len="med"/>
            </a:ln>
          </p:spPr>
        </p:sp>
        <p:sp>
          <p:nvSpPr>
            <p:cNvPr id="219155" name="Text Box 24"/>
            <p:cNvSpPr/>
            <p:nvPr/>
          </p:nvSpPr>
          <p:spPr>
            <a:xfrm>
              <a:off x="96" y="96"/>
              <a:ext cx="624" cy="404"/>
            </a:xfrm>
            <a:prstGeom prst="rect">
              <a:avLst/>
            </a:prstGeom>
            <a:noFill/>
            <a:ln w="9525">
              <a:noFill/>
            </a:ln>
          </p:spPr>
          <p:txBody>
            <a:bodyPr anchor="t">
              <a:spAutoFit/>
            </a:bodyPr>
            <a:lstStyle/>
            <a:p>
              <a:pPr algn="ctr" eaLnBrk="0" hangingPunct="0">
                <a:spcBef>
                  <a:spcPct val="50000"/>
                </a:spcBef>
              </a:pPr>
              <a:r>
                <a:rPr lang="en-US" altLang="zh-CN"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Alarm Data</a:t>
              </a:r>
              <a:endParaRPr lang="zh-CN" altLang="en-US" dirty="0">
                <a:latin typeface="Arial" panose="020B0604020202020204" pitchFamily="34" charset="0"/>
                <a:ea typeface="宋体" panose="02010600030101010101" pitchFamily="2" charset="-122"/>
              </a:endParaRPr>
            </a:p>
          </p:txBody>
        </p:sp>
      </p:grpSp>
      <p:grpSp>
        <p:nvGrpSpPr>
          <p:cNvPr id="208916" name="Group 25"/>
          <p:cNvGrpSpPr/>
          <p:nvPr/>
        </p:nvGrpSpPr>
        <p:grpSpPr>
          <a:xfrm>
            <a:off x="7010400" y="3200400"/>
            <a:ext cx="1905000" cy="641350"/>
            <a:chOff x="0" y="0"/>
            <a:chExt cx="1200" cy="404"/>
          </a:xfrm>
        </p:grpSpPr>
        <p:sp>
          <p:nvSpPr>
            <p:cNvPr id="219157" name="Line 26"/>
            <p:cNvSpPr/>
            <p:nvPr/>
          </p:nvSpPr>
          <p:spPr>
            <a:xfrm flipV="1">
              <a:off x="192" y="0"/>
              <a:ext cx="1008" cy="384"/>
            </a:xfrm>
            <a:prstGeom prst="line">
              <a:avLst/>
            </a:prstGeom>
            <a:ln w="25400" cap="flat" cmpd="sng">
              <a:solidFill>
                <a:schemeClr val="bg2"/>
              </a:solidFill>
              <a:prstDash val="solid"/>
              <a:miter/>
              <a:headEnd type="none" w="med" len="med"/>
              <a:tailEnd type="triangle" w="med" len="med"/>
            </a:ln>
          </p:spPr>
        </p:sp>
        <p:sp>
          <p:nvSpPr>
            <p:cNvPr id="219158" name="Text Box 27"/>
            <p:cNvSpPr/>
            <p:nvPr/>
          </p:nvSpPr>
          <p:spPr>
            <a:xfrm>
              <a:off x="0" y="0"/>
              <a:ext cx="864" cy="404"/>
            </a:xfrm>
            <a:prstGeom prst="rect">
              <a:avLst/>
            </a:prstGeom>
            <a:noFill/>
            <a:ln w="9525">
              <a:noFill/>
            </a:ln>
          </p:spPr>
          <p:txBody>
            <a:bodyPr anchor="t">
              <a:spAutoFit/>
            </a:bodyPr>
            <a:lstStyle/>
            <a:p>
              <a:pPr algn="ctr" eaLnBrk="0" hangingPunct="0">
                <a:spcBef>
                  <a:spcPct val="50000"/>
                </a:spcBef>
              </a:pPr>
              <a:r>
                <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Alarm Signal</a:t>
              </a:r>
              <a:endParaRPr lang="zh-CN" altLang="en-US" dirty="0">
                <a:latin typeface="Arial" panose="020B0604020202020204" pitchFamily="34" charset="0"/>
                <a:ea typeface="宋体" panose="02010600030101010101" pitchFamily="2" charset="-122"/>
              </a:endParaRPr>
            </a:p>
          </p:txBody>
        </p:sp>
      </p:grpSp>
      <p:grpSp>
        <p:nvGrpSpPr>
          <p:cNvPr id="208919" name="Group 28"/>
          <p:cNvGrpSpPr/>
          <p:nvPr/>
        </p:nvGrpSpPr>
        <p:grpSpPr>
          <a:xfrm>
            <a:off x="381000" y="4953000"/>
            <a:ext cx="1676400" cy="685800"/>
            <a:chOff x="0" y="0"/>
            <a:chExt cx="1056" cy="432"/>
          </a:xfrm>
        </p:grpSpPr>
        <p:sp>
          <p:nvSpPr>
            <p:cNvPr id="219160" name="Line 29"/>
            <p:cNvSpPr/>
            <p:nvPr/>
          </p:nvSpPr>
          <p:spPr>
            <a:xfrm>
              <a:off x="0" y="432"/>
              <a:ext cx="1056" cy="1"/>
            </a:xfrm>
            <a:prstGeom prst="line">
              <a:avLst/>
            </a:prstGeom>
            <a:ln w="28575" cap="flat" cmpd="sng">
              <a:solidFill>
                <a:schemeClr val="bg2"/>
              </a:solidFill>
              <a:prstDash val="solid"/>
              <a:miter/>
              <a:headEnd type="none" w="med" len="med"/>
              <a:tailEnd type="triangle" w="med" len="med"/>
            </a:ln>
          </p:spPr>
        </p:sp>
        <p:sp>
          <p:nvSpPr>
            <p:cNvPr id="219161" name="Text Box 30"/>
            <p:cNvSpPr/>
            <p:nvPr/>
          </p:nvSpPr>
          <p:spPr>
            <a:xfrm>
              <a:off x="96" y="0"/>
              <a:ext cx="864" cy="404"/>
            </a:xfrm>
            <a:prstGeom prst="rect">
              <a:avLst/>
            </a:prstGeom>
            <a:noFill/>
            <a:ln w="9525">
              <a:noFill/>
            </a:ln>
          </p:spPr>
          <p:txBody>
            <a:bodyPr anchor="t">
              <a:spAutoFit/>
            </a:bodyPr>
            <a:lstStyle/>
            <a:p>
              <a:pPr algn="ctr" eaLnBrk="0" hangingPunct="0">
                <a:spcBef>
                  <a:spcPct val="50000"/>
                </a:spcBef>
              </a:pPr>
              <a:r>
                <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Sensor status</a:t>
              </a:r>
              <a:endParaRPr lang="zh-CN" altLang="en-US" dirty="0">
                <a:latin typeface="Arial" panose="020B0604020202020204" pitchFamily="34" charset="0"/>
                <a:ea typeface="宋体" panose="02010600030101010101" pitchFamily="2" charset="-122"/>
              </a:endParaRPr>
            </a:p>
          </p:txBody>
        </p:sp>
      </p:grpSp>
      <p:grpSp>
        <p:nvGrpSpPr>
          <p:cNvPr id="208922" name="Group 31"/>
          <p:cNvGrpSpPr/>
          <p:nvPr/>
        </p:nvGrpSpPr>
        <p:grpSpPr>
          <a:xfrm>
            <a:off x="1447800" y="4038600"/>
            <a:ext cx="1828800" cy="914400"/>
            <a:chOff x="0" y="0"/>
            <a:chExt cx="864" cy="576"/>
          </a:xfrm>
        </p:grpSpPr>
        <p:sp>
          <p:nvSpPr>
            <p:cNvPr id="219163" name="Line 32"/>
            <p:cNvSpPr/>
            <p:nvPr/>
          </p:nvSpPr>
          <p:spPr>
            <a:xfrm flipV="1">
              <a:off x="624" y="0"/>
              <a:ext cx="240" cy="576"/>
            </a:xfrm>
            <a:prstGeom prst="line">
              <a:avLst/>
            </a:prstGeom>
            <a:ln w="28575" cap="flat" cmpd="sng">
              <a:solidFill>
                <a:schemeClr val="bg2"/>
              </a:solidFill>
              <a:prstDash val="solid"/>
              <a:miter/>
              <a:headEnd type="none" w="med" len="med"/>
              <a:tailEnd type="triangle" w="med" len="med"/>
            </a:ln>
          </p:spPr>
        </p:sp>
        <p:sp>
          <p:nvSpPr>
            <p:cNvPr id="219164" name="Text Box 33"/>
            <p:cNvSpPr/>
            <p:nvPr/>
          </p:nvSpPr>
          <p:spPr>
            <a:xfrm>
              <a:off x="0" y="48"/>
              <a:ext cx="624" cy="491"/>
            </a:xfrm>
            <a:prstGeom prst="rect">
              <a:avLst/>
            </a:prstGeom>
            <a:noFill/>
            <a:ln w="9525">
              <a:noFill/>
            </a:ln>
          </p:spPr>
          <p:txBody>
            <a:bodyPr anchor="t">
              <a:spAutoFit/>
            </a:bodyPr>
            <a:lstStyle/>
            <a:p>
              <a:pPr algn="ctr" eaLnBrk="0" hangingPunct="0">
                <a:spcBef>
                  <a:spcPct val="50000"/>
                </a:spcBef>
              </a:pPr>
              <a:r>
                <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Sensor ID,</a:t>
              </a:r>
              <a:endParaRPr lang="zh-CN" altLang="en-US"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Status</a:t>
              </a:r>
              <a:endParaRPr lang="zh-CN" altLang="en-US" dirty="0">
                <a:latin typeface="Arial" panose="020B0604020202020204" pitchFamily="34" charset="0"/>
                <a:ea typeface="宋体" panose="02010600030101010101" pitchFamily="2" charset="-122"/>
              </a:endParaRPr>
            </a:p>
          </p:txBody>
        </p:sp>
      </p:grpSp>
      <p:grpSp>
        <p:nvGrpSpPr>
          <p:cNvPr id="208925" name="Group 34"/>
          <p:cNvGrpSpPr/>
          <p:nvPr/>
        </p:nvGrpSpPr>
        <p:grpSpPr>
          <a:xfrm>
            <a:off x="3276600" y="4038600"/>
            <a:ext cx="1905000" cy="1600200"/>
            <a:chOff x="0" y="0"/>
            <a:chExt cx="1200" cy="1008"/>
          </a:xfrm>
        </p:grpSpPr>
        <p:sp>
          <p:nvSpPr>
            <p:cNvPr id="219166" name="Line 35"/>
            <p:cNvSpPr/>
            <p:nvPr/>
          </p:nvSpPr>
          <p:spPr>
            <a:xfrm>
              <a:off x="432" y="0"/>
              <a:ext cx="768" cy="1008"/>
            </a:xfrm>
            <a:prstGeom prst="line">
              <a:avLst/>
            </a:prstGeom>
            <a:ln w="25400" cap="flat" cmpd="sng">
              <a:solidFill>
                <a:schemeClr val="bg2"/>
              </a:solidFill>
              <a:prstDash val="solid"/>
              <a:miter/>
              <a:headEnd type="none" w="med" len="med"/>
              <a:tailEnd type="triangle" w="med" len="med"/>
            </a:ln>
          </p:spPr>
        </p:sp>
        <p:sp>
          <p:nvSpPr>
            <p:cNvPr id="219167" name="Text Box 36"/>
            <p:cNvSpPr/>
            <p:nvPr/>
          </p:nvSpPr>
          <p:spPr>
            <a:xfrm>
              <a:off x="0" y="288"/>
              <a:ext cx="864" cy="404"/>
            </a:xfrm>
            <a:prstGeom prst="rect">
              <a:avLst/>
            </a:prstGeom>
            <a:noFill/>
            <a:ln w="9525">
              <a:noFill/>
            </a:ln>
          </p:spPr>
          <p:txBody>
            <a:bodyPr anchor="t">
              <a:spAutoFit/>
            </a:bodyPr>
            <a:lstStyle/>
            <a:p>
              <a:pPr algn="ctr" eaLnBrk="0" hangingPunct="0">
                <a:spcBef>
                  <a:spcPct val="50000"/>
                </a:spcBef>
              </a:pPr>
              <a:r>
                <a:rPr lang="en-US" altLang="zh-CN"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Telephone Number</a:t>
              </a:r>
              <a:endParaRPr lang="zh-CN" altLang="en-US" dirty="0">
                <a:latin typeface="Arial" panose="020B0604020202020204" pitchFamily="34" charset="0"/>
                <a:ea typeface="宋体" panose="02010600030101010101" pitchFamily="2" charset="-122"/>
              </a:endParaRPr>
            </a:p>
          </p:txBody>
        </p:sp>
      </p:grpSp>
      <p:grpSp>
        <p:nvGrpSpPr>
          <p:cNvPr id="208928" name="Group 37"/>
          <p:cNvGrpSpPr/>
          <p:nvPr/>
        </p:nvGrpSpPr>
        <p:grpSpPr>
          <a:xfrm>
            <a:off x="6400800" y="5791200"/>
            <a:ext cx="2362200" cy="655638"/>
            <a:chOff x="0" y="0"/>
            <a:chExt cx="1488" cy="413"/>
          </a:xfrm>
        </p:grpSpPr>
        <p:sp>
          <p:nvSpPr>
            <p:cNvPr id="219169" name="Line 38"/>
            <p:cNvSpPr/>
            <p:nvPr/>
          </p:nvSpPr>
          <p:spPr>
            <a:xfrm flipV="1">
              <a:off x="0" y="0"/>
              <a:ext cx="1392" cy="1"/>
            </a:xfrm>
            <a:prstGeom prst="line">
              <a:avLst/>
            </a:prstGeom>
            <a:ln w="25400" cap="flat" cmpd="sng">
              <a:solidFill>
                <a:schemeClr val="bg2"/>
              </a:solidFill>
              <a:prstDash val="solid"/>
              <a:miter/>
              <a:headEnd type="none" w="med" len="med"/>
              <a:tailEnd type="triangle" w="med" len="med"/>
            </a:ln>
          </p:spPr>
        </p:sp>
        <p:sp>
          <p:nvSpPr>
            <p:cNvPr id="219170" name="Text Box 39"/>
            <p:cNvSpPr/>
            <p:nvPr/>
          </p:nvSpPr>
          <p:spPr>
            <a:xfrm>
              <a:off x="48" y="9"/>
              <a:ext cx="1440" cy="404"/>
            </a:xfrm>
            <a:prstGeom prst="rect">
              <a:avLst/>
            </a:prstGeom>
            <a:noFill/>
            <a:ln w="9525">
              <a:noFill/>
            </a:ln>
          </p:spPr>
          <p:txBody>
            <a:bodyPr anchor="t">
              <a:spAutoFit/>
            </a:bodyPr>
            <a:lstStyle/>
            <a:p>
              <a:pPr algn="ctr" eaLnBrk="0" hangingPunct="0">
                <a:spcBef>
                  <a:spcPct val="50000"/>
                </a:spcBef>
              </a:pPr>
              <a:r>
                <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Telephone number tones</a:t>
              </a:r>
              <a:endParaRPr lang="zh-CN" altLang="en-US" dirty="0">
                <a:latin typeface="Arial" panose="020B0604020202020204" pitchFamily="34" charset="0"/>
                <a:ea typeface="宋体" panose="02010600030101010101" pitchFamily="2" charset="-122"/>
              </a:endParaRPr>
            </a:p>
          </p:txBody>
        </p:sp>
      </p:grpSp>
      <p:sp>
        <p:nvSpPr>
          <p:cNvPr id="219171" name="Text Box 40"/>
          <p:cNvSpPr/>
          <p:nvPr/>
        </p:nvSpPr>
        <p:spPr>
          <a:xfrm>
            <a:off x="1143000" y="6400800"/>
            <a:ext cx="5029200" cy="457200"/>
          </a:xfrm>
          <a:prstGeom prst="rect">
            <a:avLst/>
          </a:prstGeom>
          <a:solidFill>
            <a:srgbClr val="FF0000"/>
          </a:solidFill>
          <a:ln w="9525">
            <a:noFill/>
          </a:ln>
        </p:spPr>
        <p:txBody>
          <a:bodyPr anchor="ctr"/>
          <a:lstStyle/>
          <a:p>
            <a:pPr algn="ctr" eaLnBrk="0" hangingPunct="0"/>
            <a:r>
              <a:rPr lang="en-US" altLang="zh-CN" sz="2000" b="1" dirty="0">
                <a:solidFill>
                  <a:schemeClr val="bg1"/>
                </a:solidFill>
                <a:latin typeface="Arial" panose="020B0604020202020204" pitchFamily="34" charset="0"/>
                <a:ea typeface="黑体" panose="02010609060101010101" pitchFamily="49" charset="-122"/>
              </a:rPr>
              <a:t>5 monitor sensors</a:t>
            </a:r>
            <a:r>
              <a:rPr lang="zh-CN" altLang="en-US" sz="2000" b="1" dirty="0">
                <a:solidFill>
                  <a:schemeClr val="bg1"/>
                </a:solidFill>
                <a:latin typeface="Arial" panose="020B0604020202020204" pitchFamily="34" charset="0"/>
                <a:ea typeface="黑体" panose="02010609060101010101" pitchFamily="49" charset="-122"/>
              </a:rPr>
              <a:t>的第二层</a:t>
            </a:r>
            <a:r>
              <a:rPr lang="en-US" altLang="zh-CN" sz="2000" b="1" dirty="0">
                <a:solidFill>
                  <a:schemeClr val="bg1"/>
                </a:solidFill>
                <a:latin typeface="Arial" panose="020B0604020202020204" pitchFamily="34" charset="0"/>
                <a:ea typeface="黑体" panose="02010609060101010101" pitchFamily="49" charset="-122"/>
              </a:rPr>
              <a:t>DFD</a:t>
            </a:r>
            <a:endParaRPr lang="zh-CN" altLang="en-US" dirty="0">
              <a:latin typeface="Arial" panose="020B0604020202020204" pitchFamily="34" charset="0"/>
              <a:ea typeface="宋体" panose="02010600030101010101" pitchFamily="2" charset="-122"/>
            </a:endParaRPr>
          </a:p>
        </p:txBody>
      </p:sp>
      <p:sp>
        <p:nvSpPr>
          <p:cNvPr id="208932" name="Rectangle 42"/>
          <p:cNvSpPr/>
          <p:nvPr/>
        </p:nvSpPr>
        <p:spPr>
          <a:xfrm>
            <a:off x="152400" y="5638800"/>
            <a:ext cx="914400" cy="914400"/>
          </a:xfrm>
          <a:prstGeom prst="rect">
            <a:avLst/>
          </a:prstGeom>
          <a:noFill/>
          <a:ln w="28575" cap="flat" cmpd="sng">
            <a:solidFill>
              <a:schemeClr val="tx1"/>
            </a:solidFill>
            <a:prstDash val="solid"/>
            <a:miter/>
            <a:headEnd type="none" w="med" len="med"/>
            <a:tailEnd type="none" w="med" len="med"/>
          </a:ln>
        </p:spPr>
        <p:txBody>
          <a:bodyPr wrap="none" anchor="ctr"/>
          <a:lstStyle/>
          <a:p>
            <a:pPr algn="ctr" eaLnBrk="0" hangingPunct="0"/>
            <a:r>
              <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sensors</a:t>
            </a:r>
            <a:endParaRPr lang="zh-CN" altLang="en-US" dirty="0">
              <a:latin typeface="Arial" panose="020B0604020202020204" pitchFamily="34" charset="0"/>
              <a:ea typeface="宋体" panose="02010600030101010101" pitchFamily="2" charset="-122"/>
            </a:endParaRPr>
          </a:p>
        </p:txBody>
      </p:sp>
      <p:sp>
        <p:nvSpPr>
          <p:cNvPr id="208933" name="Rectangle 43"/>
          <p:cNvSpPr/>
          <p:nvPr/>
        </p:nvSpPr>
        <p:spPr>
          <a:xfrm>
            <a:off x="7772400" y="685800"/>
            <a:ext cx="1371600" cy="1524000"/>
          </a:xfrm>
          <a:prstGeom prst="rect">
            <a:avLst/>
          </a:prstGeom>
          <a:solidFill>
            <a:srgbClr val="FF0000"/>
          </a:solidFill>
          <a:ln w="28575" cap="flat" cmpd="sng">
            <a:solidFill>
              <a:schemeClr val="tx1"/>
            </a:solidFill>
            <a:prstDash val="solid"/>
            <a:miter/>
            <a:headEnd type="none" w="med" len="med"/>
            <a:tailEnd type="none" w="med" len="med"/>
          </a:ln>
        </p:spPr>
        <p:txBody>
          <a:bodyPr wrap="none" anchor="ctr"/>
          <a:lstStyle/>
          <a:p>
            <a:pPr algn="ctr" eaLnBrk="0" hangingPunct="0"/>
            <a:r>
              <a:rPr lang="en-US" altLang="zh-CN"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6</a:t>
            </a:r>
            <a:endParaRPr lang="zh-CN" altLang="en-US"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chemeClr val="bg1"/>
                </a:solidFill>
                <a:latin typeface="Arial" panose="020B0604020202020204" pitchFamily="34" charset="0"/>
                <a:ea typeface="宋体" panose="02010600030101010101" pitchFamily="2" charset="-122"/>
                <a:sym typeface="Arial" panose="020B0604020202020204" pitchFamily="34" charset="0"/>
              </a:rPr>
              <a:t>Display</a:t>
            </a:r>
            <a:endParaRPr lang="zh-CN" altLang="en-US" b="1" dirty="0">
              <a:solidFill>
                <a:schemeClr val="bg1"/>
              </a:solidFill>
              <a:latin typeface="Arial" panose="020B0604020202020204" pitchFamily="34" charset="0"/>
              <a:ea typeface="宋体" panose="02010600030101010101" pitchFamily="2" charset="-122"/>
              <a:sym typeface="Arial" panose="020B0604020202020204" pitchFamily="34" charset="0"/>
            </a:endParaRPr>
          </a:p>
          <a:p>
            <a:pPr algn="ctr" eaLnBrk="0" hangingPunct="0"/>
            <a:r>
              <a:rPr lang="en-US" altLang="zh-CN" b="1" dirty="0">
                <a:solidFill>
                  <a:schemeClr val="bg1"/>
                </a:solidFill>
                <a:latin typeface="Arial" panose="020B0604020202020204" pitchFamily="34" charset="0"/>
                <a:ea typeface="宋体" panose="02010600030101010101" pitchFamily="2" charset="-122"/>
                <a:sym typeface="Arial" panose="020B0604020202020204" pitchFamily="34" charset="0"/>
              </a:rPr>
              <a:t>Messages</a:t>
            </a:r>
            <a:endParaRPr lang="zh-CN" altLang="en-US" b="1" dirty="0">
              <a:solidFill>
                <a:schemeClr val="bg1"/>
              </a:solidFill>
              <a:latin typeface="Arial" panose="020B0604020202020204" pitchFamily="34" charset="0"/>
              <a:ea typeface="宋体" panose="02010600030101010101" pitchFamily="2" charset="-122"/>
              <a:sym typeface="Arial" panose="020B0604020202020204" pitchFamily="34" charset="0"/>
            </a:endParaRPr>
          </a:p>
          <a:p>
            <a:pPr algn="ctr" eaLnBrk="0" hangingPunct="0"/>
            <a:r>
              <a:rPr lang="en-US" altLang="zh-CN" b="1" dirty="0">
                <a:solidFill>
                  <a:schemeClr val="bg1"/>
                </a:solidFill>
                <a:latin typeface="Arial" panose="020B0604020202020204" pitchFamily="34" charset="0"/>
                <a:ea typeface="宋体" panose="02010600030101010101" pitchFamily="2" charset="-122"/>
                <a:sym typeface="Arial" panose="020B0604020202020204" pitchFamily="34" charset="0"/>
              </a:rPr>
              <a:t>And </a:t>
            </a:r>
            <a:endParaRPr lang="zh-CN" altLang="en-US" b="1" dirty="0">
              <a:solidFill>
                <a:schemeClr val="bg1"/>
              </a:solidFill>
              <a:latin typeface="Arial" panose="020B0604020202020204" pitchFamily="34" charset="0"/>
              <a:ea typeface="宋体" panose="02010600030101010101" pitchFamily="2" charset="-122"/>
              <a:sym typeface="Arial" panose="020B0604020202020204" pitchFamily="34" charset="0"/>
            </a:endParaRPr>
          </a:p>
          <a:p>
            <a:pPr algn="ctr" eaLnBrk="0" hangingPunct="0"/>
            <a:r>
              <a:rPr lang="en-US" altLang="zh-CN" b="1" dirty="0">
                <a:solidFill>
                  <a:schemeClr val="bg1"/>
                </a:solidFill>
                <a:latin typeface="Arial" panose="020B0604020202020204" pitchFamily="34" charset="0"/>
                <a:ea typeface="宋体" panose="02010600030101010101" pitchFamily="2" charset="-122"/>
                <a:sym typeface="Arial" panose="020B0604020202020204" pitchFamily="34" charset="0"/>
              </a:rPr>
              <a:t>status</a:t>
            </a:r>
            <a:endParaRPr lang="en-US" altLang="zh-CN"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219174" name="Rectangle 45"/>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sz="3000" dirty="0"/>
              <a:t>实例分析</a:t>
            </a:r>
            <a:r>
              <a:rPr lang="en-US" altLang="zh-CN" sz="3000" dirty="0"/>
              <a:t>——SafeHome</a:t>
            </a:r>
            <a:r>
              <a:rPr lang="en-US" altLang="zh-CN" sz="3000" dirty="0">
                <a:solidFill>
                  <a:srgbClr val="0000FF"/>
                </a:solidFill>
              </a:rPr>
              <a:t>[8/10]</a:t>
            </a:r>
            <a:endParaRPr lang="zh-CN" altLang="en-US" dirty="0"/>
          </a:p>
        </p:txBody>
      </p:sp>
      <p:sp>
        <p:nvSpPr>
          <p:cNvPr id="208935" name="Rectangle 46"/>
          <p:cNvSpPr/>
          <p:nvPr/>
        </p:nvSpPr>
        <p:spPr>
          <a:xfrm>
            <a:off x="8229600" y="2286000"/>
            <a:ext cx="914400" cy="914400"/>
          </a:xfrm>
          <a:prstGeom prst="rect">
            <a:avLst/>
          </a:prstGeom>
          <a:noFill/>
          <a:ln w="28575" cap="flat" cmpd="sng">
            <a:solidFill>
              <a:schemeClr val="tx1"/>
            </a:solidFill>
            <a:prstDash val="solid"/>
            <a:miter/>
            <a:headEnd type="none" w="med" len="med"/>
            <a:tailEnd type="none" w="med" len="med"/>
          </a:ln>
        </p:spPr>
        <p:txBody>
          <a:bodyPr wrap="none" anchor="ctr"/>
          <a:lstStyle/>
          <a:p>
            <a:pPr algn="ctr" eaLnBrk="0" hangingPunct="0"/>
            <a:r>
              <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alarm</a:t>
            </a:r>
            <a:endParaRPr lang="zh-CN" altLang="en-US" dirty="0">
              <a:latin typeface="Arial" panose="020B0604020202020204" pitchFamily="34" charset="0"/>
              <a:ea typeface="宋体" panose="02010600030101010101" pitchFamily="2" charset="-122"/>
            </a:endParaRPr>
          </a:p>
        </p:txBody>
      </p:sp>
      <p:sp>
        <p:nvSpPr>
          <p:cNvPr id="208936" name="Rectangle 47"/>
          <p:cNvSpPr/>
          <p:nvPr/>
        </p:nvSpPr>
        <p:spPr>
          <a:xfrm>
            <a:off x="8077200" y="4724400"/>
            <a:ext cx="1066800" cy="1066800"/>
          </a:xfrm>
          <a:prstGeom prst="rect">
            <a:avLst/>
          </a:prstGeom>
          <a:noFill/>
          <a:ln w="28575" cap="flat" cmpd="sng">
            <a:solidFill>
              <a:schemeClr val="tx1"/>
            </a:solidFill>
            <a:prstDash val="solid"/>
            <a:miter/>
            <a:headEnd type="none" w="med" len="med"/>
            <a:tailEnd type="none" w="med" len="med"/>
          </a:ln>
        </p:spPr>
        <p:txBody>
          <a:bodyPr wrap="none" anchor="ctr"/>
          <a:lstStyle/>
          <a:p>
            <a:pPr algn="ctr" eaLnBrk="0" hangingPunct="0"/>
            <a:r>
              <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Telephone</a:t>
            </a:r>
            <a:endParaRPr lang="zh-CN" altLang="en-US"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rPr>
              <a:t>line</a:t>
            </a:r>
            <a:endParaRPr lang="zh-CN" altLang="en-US" dirty="0">
              <a:latin typeface="Arial" panose="020B0604020202020204" pitchFamily="34" charset="0"/>
              <a:ea typeface="宋体" panose="02010600030101010101" pitchFamily="2" charset="-122"/>
            </a:endParaRPr>
          </a:p>
        </p:txBody>
      </p:sp>
      <p:sp>
        <p:nvSpPr>
          <p:cNvPr id="208937" name="Oval 3"/>
          <p:cNvSpPr/>
          <p:nvPr/>
        </p:nvSpPr>
        <p:spPr>
          <a:xfrm>
            <a:off x="2895600" y="2819400"/>
            <a:ext cx="1447800" cy="1295400"/>
          </a:xfrm>
          <a:prstGeom prst="ellipse">
            <a:avLst/>
          </a:prstGeom>
          <a:solidFill>
            <a:srgbClr val="FFFFCC"/>
          </a:solidFill>
          <a:ln w="25400" cap="flat" cmpd="sng">
            <a:solidFill>
              <a:schemeClr val="tx1"/>
            </a:solidFill>
            <a:prstDash val="solid"/>
            <a:miter/>
            <a:headEnd type="none" w="med" len="med"/>
            <a:tailEnd type="none" w="med" len="med"/>
          </a:ln>
        </p:spPr>
        <p:txBody>
          <a:bodyPr wrap="none" anchor="ctr"/>
          <a:lstStyle/>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5.2</a:t>
            </a:r>
            <a:endParaRPr lang="zh-CN" altLang="en-US"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Access</a:t>
            </a:r>
            <a:endParaRPr lang="zh-CN" altLang="en-US"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Against</a:t>
            </a:r>
            <a:endParaRPr lang="zh-CN" altLang="en-US"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setup</a:t>
            </a:r>
            <a:endParaRPr lang="zh-CN" altLang="en-US" dirty="0">
              <a:latin typeface="Arial" panose="020B0604020202020204" pitchFamily="34" charset="0"/>
              <a:ea typeface="宋体" panose="02010600030101010101" pitchFamily="2" charset="-122"/>
            </a:endParaRPr>
          </a:p>
        </p:txBody>
      </p:sp>
      <p:sp>
        <p:nvSpPr>
          <p:cNvPr id="208938" name="Oval 4"/>
          <p:cNvSpPr/>
          <p:nvPr/>
        </p:nvSpPr>
        <p:spPr>
          <a:xfrm>
            <a:off x="5334000" y="1447800"/>
            <a:ext cx="1447800" cy="1219200"/>
          </a:xfrm>
          <a:prstGeom prst="ellipse">
            <a:avLst/>
          </a:prstGeom>
          <a:solidFill>
            <a:srgbClr val="FFFFCC"/>
          </a:solidFill>
          <a:ln w="25400" cap="flat" cmpd="sng">
            <a:solidFill>
              <a:schemeClr val="tx1"/>
            </a:solidFill>
            <a:prstDash val="solid"/>
            <a:miter/>
            <a:headEnd type="none" w="med" len="med"/>
            <a:tailEnd type="none" w="med" len="med"/>
          </a:ln>
        </p:spPr>
        <p:txBody>
          <a:bodyPr wrap="none" anchor="ctr"/>
          <a:lstStyle/>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5.3</a:t>
            </a:r>
            <a:endParaRPr lang="zh-CN" altLang="en-US"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Format for</a:t>
            </a:r>
            <a:endParaRPr lang="zh-CN" altLang="en-US"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display</a:t>
            </a:r>
            <a:endParaRPr lang="zh-CN" altLang="en-US" dirty="0">
              <a:latin typeface="Arial" panose="020B0604020202020204" pitchFamily="34" charset="0"/>
              <a:ea typeface="宋体" panose="02010600030101010101" pitchFamily="2" charset="-122"/>
            </a:endParaRPr>
          </a:p>
        </p:txBody>
      </p:sp>
      <p:sp>
        <p:nvSpPr>
          <p:cNvPr id="208939" name="Oval 5"/>
          <p:cNvSpPr/>
          <p:nvPr/>
        </p:nvSpPr>
        <p:spPr>
          <a:xfrm>
            <a:off x="1981200" y="4876800"/>
            <a:ext cx="1295400" cy="1143000"/>
          </a:xfrm>
          <a:prstGeom prst="ellipse">
            <a:avLst/>
          </a:prstGeom>
          <a:solidFill>
            <a:srgbClr val="FFFFCC"/>
          </a:solidFill>
          <a:ln w="25400" cap="flat" cmpd="sng">
            <a:solidFill>
              <a:schemeClr val="tx1"/>
            </a:solidFill>
            <a:prstDash val="solid"/>
            <a:miter/>
            <a:headEnd type="none" w="med" len="med"/>
            <a:tailEnd type="none" w="med" len="med"/>
          </a:ln>
        </p:spPr>
        <p:txBody>
          <a:bodyPr wrap="none" anchor="ctr"/>
          <a:lstStyle/>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5.1</a:t>
            </a:r>
            <a:endParaRPr lang="zh-CN" altLang="en-US"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Read </a:t>
            </a:r>
            <a:endParaRPr lang="zh-CN" altLang="en-US"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sensors</a:t>
            </a:r>
            <a:endParaRPr lang="zh-CN" altLang="en-US" dirty="0">
              <a:latin typeface="Arial" panose="020B0604020202020204" pitchFamily="34" charset="0"/>
              <a:ea typeface="宋体" panose="02010600030101010101" pitchFamily="2" charset="-122"/>
            </a:endParaRPr>
          </a:p>
        </p:txBody>
      </p:sp>
      <p:sp>
        <p:nvSpPr>
          <p:cNvPr id="208940" name="Oval 6"/>
          <p:cNvSpPr/>
          <p:nvPr/>
        </p:nvSpPr>
        <p:spPr>
          <a:xfrm>
            <a:off x="5867400" y="3352800"/>
            <a:ext cx="1447800" cy="1295400"/>
          </a:xfrm>
          <a:prstGeom prst="ellipse">
            <a:avLst/>
          </a:prstGeom>
          <a:solidFill>
            <a:srgbClr val="FFFFCC"/>
          </a:solidFill>
          <a:ln w="25400" cap="flat" cmpd="sng">
            <a:solidFill>
              <a:schemeClr val="tx1"/>
            </a:solidFill>
            <a:prstDash val="solid"/>
            <a:miter/>
            <a:headEnd type="none" w="med" len="med"/>
            <a:tailEnd type="none" w="med" len="med"/>
          </a:ln>
        </p:spPr>
        <p:txBody>
          <a:bodyPr wrap="none" anchor="ctr"/>
          <a:lstStyle/>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5.4</a:t>
            </a:r>
            <a:endParaRPr lang="zh-CN" altLang="en-US"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Generate</a:t>
            </a:r>
            <a:endParaRPr lang="zh-CN" altLang="en-US"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Alarm</a:t>
            </a:r>
            <a:endParaRPr lang="zh-CN" altLang="en-US"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signal</a:t>
            </a:r>
            <a:endParaRPr lang="zh-CN" altLang="en-US" dirty="0">
              <a:latin typeface="Arial" panose="020B0604020202020204" pitchFamily="34" charset="0"/>
              <a:ea typeface="宋体" panose="02010600030101010101" pitchFamily="2" charset="-122"/>
            </a:endParaRPr>
          </a:p>
        </p:txBody>
      </p:sp>
      <p:sp>
        <p:nvSpPr>
          <p:cNvPr id="208941" name="Oval 7"/>
          <p:cNvSpPr/>
          <p:nvPr/>
        </p:nvSpPr>
        <p:spPr>
          <a:xfrm>
            <a:off x="5181600" y="5181600"/>
            <a:ext cx="1295400" cy="1143000"/>
          </a:xfrm>
          <a:prstGeom prst="ellipse">
            <a:avLst/>
          </a:prstGeom>
          <a:solidFill>
            <a:srgbClr val="FFFFCC"/>
          </a:solidFill>
          <a:ln w="25400" cap="flat" cmpd="sng">
            <a:solidFill>
              <a:schemeClr val="tx1"/>
            </a:solidFill>
            <a:prstDash val="solid"/>
            <a:miter/>
            <a:headEnd type="none" w="med" len="med"/>
            <a:tailEnd type="none" w="med" len="med"/>
          </a:ln>
        </p:spPr>
        <p:txBody>
          <a:bodyPr wrap="none" anchor="ctr"/>
          <a:lstStyle/>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5.5</a:t>
            </a:r>
            <a:endParaRPr lang="zh-CN" altLang="en-US"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Dial</a:t>
            </a:r>
            <a:endParaRPr lang="zh-CN" altLang="en-US"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phone</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8932"/>
                                        </p:tgtEl>
                                        <p:attrNameLst>
                                          <p:attrName>style.visibility</p:attrName>
                                        </p:attrNameLst>
                                      </p:cBhvr>
                                      <p:to>
                                        <p:strVal val="visible"/>
                                      </p:to>
                                    </p:set>
                                    <p:anim calcmode="lin" valueType="num">
                                      <p:cBhvr>
                                        <p:cTn id="7" dur="500" fill="hold"/>
                                        <p:tgtEl>
                                          <p:spTgt spid="208932"/>
                                        </p:tgtEl>
                                        <p:attrNameLst>
                                          <p:attrName>ppt_x</p:attrName>
                                        </p:attrNameLst>
                                      </p:cBhvr>
                                      <p:tavLst>
                                        <p:tav tm="0">
                                          <p:val>
                                            <p:strVal val="#ppt_x"/>
                                          </p:val>
                                        </p:tav>
                                        <p:tav tm="100000">
                                          <p:val>
                                            <p:strVal val="#ppt_x"/>
                                          </p:val>
                                        </p:tav>
                                      </p:tavLst>
                                    </p:anim>
                                    <p:anim calcmode="lin" valueType="num">
                                      <p:cBhvr>
                                        <p:cTn id="8" dur="500" fill="hold"/>
                                        <p:tgtEl>
                                          <p:spTgt spid="20893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8935"/>
                                        </p:tgtEl>
                                        <p:attrNameLst>
                                          <p:attrName>style.visibility</p:attrName>
                                        </p:attrNameLst>
                                      </p:cBhvr>
                                      <p:to>
                                        <p:strVal val="visible"/>
                                      </p:to>
                                    </p:set>
                                    <p:anim calcmode="lin" valueType="num">
                                      <p:cBhvr>
                                        <p:cTn id="11" dur="500" fill="hold"/>
                                        <p:tgtEl>
                                          <p:spTgt spid="208935"/>
                                        </p:tgtEl>
                                        <p:attrNameLst>
                                          <p:attrName>ppt_x</p:attrName>
                                        </p:attrNameLst>
                                      </p:cBhvr>
                                      <p:tavLst>
                                        <p:tav tm="0">
                                          <p:val>
                                            <p:strVal val="#ppt_x"/>
                                          </p:val>
                                        </p:tav>
                                        <p:tav tm="100000">
                                          <p:val>
                                            <p:strVal val="#ppt_x"/>
                                          </p:val>
                                        </p:tav>
                                      </p:tavLst>
                                    </p:anim>
                                    <p:anim calcmode="lin" valueType="num">
                                      <p:cBhvr>
                                        <p:cTn id="12" dur="500" fill="hold"/>
                                        <p:tgtEl>
                                          <p:spTgt spid="20893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8936"/>
                                        </p:tgtEl>
                                        <p:attrNameLst>
                                          <p:attrName>style.visibility</p:attrName>
                                        </p:attrNameLst>
                                      </p:cBhvr>
                                      <p:to>
                                        <p:strVal val="visible"/>
                                      </p:to>
                                    </p:set>
                                    <p:anim calcmode="lin" valueType="num">
                                      <p:cBhvr>
                                        <p:cTn id="15" dur="500" fill="hold"/>
                                        <p:tgtEl>
                                          <p:spTgt spid="208936"/>
                                        </p:tgtEl>
                                        <p:attrNameLst>
                                          <p:attrName>ppt_x</p:attrName>
                                        </p:attrNameLst>
                                      </p:cBhvr>
                                      <p:tavLst>
                                        <p:tav tm="0">
                                          <p:val>
                                            <p:strVal val="#ppt_x"/>
                                          </p:val>
                                        </p:tav>
                                        <p:tav tm="100000">
                                          <p:val>
                                            <p:strVal val="#ppt_x"/>
                                          </p:val>
                                        </p:tav>
                                      </p:tavLst>
                                    </p:anim>
                                    <p:anim calcmode="lin" valueType="num">
                                      <p:cBhvr>
                                        <p:cTn id="16" dur="500" fill="hold"/>
                                        <p:tgtEl>
                                          <p:spTgt spid="20893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8933"/>
                                        </p:tgtEl>
                                        <p:attrNameLst>
                                          <p:attrName>style.visibility</p:attrName>
                                        </p:attrNameLst>
                                      </p:cBhvr>
                                      <p:to>
                                        <p:strVal val="visible"/>
                                      </p:to>
                                    </p:set>
                                    <p:anim calcmode="lin" valueType="num">
                                      <p:cBhvr>
                                        <p:cTn id="19" dur="500" fill="hold"/>
                                        <p:tgtEl>
                                          <p:spTgt spid="208933"/>
                                        </p:tgtEl>
                                        <p:attrNameLst>
                                          <p:attrName>ppt_x</p:attrName>
                                        </p:attrNameLst>
                                      </p:cBhvr>
                                      <p:tavLst>
                                        <p:tav tm="0">
                                          <p:val>
                                            <p:strVal val="#ppt_x"/>
                                          </p:val>
                                        </p:tav>
                                        <p:tav tm="100000">
                                          <p:val>
                                            <p:strVal val="#ppt_x"/>
                                          </p:val>
                                        </p:tav>
                                      </p:tavLst>
                                    </p:anim>
                                    <p:anim calcmode="lin" valueType="num">
                                      <p:cBhvr>
                                        <p:cTn id="20" dur="500" fill="hold"/>
                                        <p:tgtEl>
                                          <p:spTgt spid="20893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08899"/>
                                        </p:tgtEl>
                                        <p:attrNameLst>
                                          <p:attrName>style.visibility</p:attrName>
                                        </p:attrNameLst>
                                      </p:cBhvr>
                                      <p:to>
                                        <p:strVal val="visible"/>
                                      </p:to>
                                    </p:set>
                                    <p:anim calcmode="lin" valueType="num">
                                      <p:cBhvr>
                                        <p:cTn id="23" dur="500" fill="hold"/>
                                        <p:tgtEl>
                                          <p:spTgt spid="208899"/>
                                        </p:tgtEl>
                                        <p:attrNameLst>
                                          <p:attrName>ppt_x</p:attrName>
                                        </p:attrNameLst>
                                      </p:cBhvr>
                                      <p:tavLst>
                                        <p:tav tm="0">
                                          <p:val>
                                            <p:strVal val="#ppt_x"/>
                                          </p:val>
                                        </p:tav>
                                        <p:tav tm="100000">
                                          <p:val>
                                            <p:strVal val="#ppt_x"/>
                                          </p:val>
                                        </p:tav>
                                      </p:tavLst>
                                    </p:anim>
                                    <p:anim calcmode="lin" valueType="num">
                                      <p:cBhvr>
                                        <p:cTn id="24" dur="500" fill="hold"/>
                                        <p:tgtEl>
                                          <p:spTgt spid="20889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8" presetClass="entr" presetSubtype="6" fill="hold" grpId="0" nodeType="clickEffect">
                                  <p:stCondLst>
                                    <p:cond delay="0"/>
                                  </p:stCondLst>
                                  <p:childTnLst>
                                    <p:set>
                                      <p:cBhvr>
                                        <p:cTn id="28" dur="1" fill="hold">
                                          <p:stCondLst>
                                            <p:cond delay="0"/>
                                          </p:stCondLst>
                                        </p:cTn>
                                        <p:tgtEl>
                                          <p:spTgt spid="208939"/>
                                        </p:tgtEl>
                                        <p:attrNameLst>
                                          <p:attrName>style.visibility</p:attrName>
                                        </p:attrNameLst>
                                      </p:cBhvr>
                                      <p:to>
                                        <p:strVal val="visible"/>
                                      </p:to>
                                    </p:set>
                                    <p:animEffect filter="strips(downRight)">
                                      <p:cBhvr>
                                        <p:cTn id="29" dur="500"/>
                                        <p:tgtEl>
                                          <p:spTgt spid="208939"/>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6" fill="hold" grpId="0" nodeType="clickEffect">
                                  <p:stCondLst>
                                    <p:cond delay="0"/>
                                  </p:stCondLst>
                                  <p:childTnLst>
                                    <p:set>
                                      <p:cBhvr>
                                        <p:cTn id="33" dur="1" fill="hold">
                                          <p:stCondLst>
                                            <p:cond delay="0"/>
                                          </p:stCondLst>
                                        </p:cTn>
                                        <p:tgtEl>
                                          <p:spTgt spid="208937"/>
                                        </p:tgtEl>
                                        <p:attrNameLst>
                                          <p:attrName>style.visibility</p:attrName>
                                        </p:attrNameLst>
                                      </p:cBhvr>
                                      <p:to>
                                        <p:strVal val="visible"/>
                                      </p:to>
                                    </p:set>
                                    <p:animEffect filter="strips(downRight)">
                                      <p:cBhvr>
                                        <p:cTn id="34" dur="500"/>
                                        <p:tgtEl>
                                          <p:spTgt spid="208937"/>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grpId="0" nodeType="clickEffect">
                                  <p:stCondLst>
                                    <p:cond delay="0"/>
                                  </p:stCondLst>
                                  <p:childTnLst>
                                    <p:set>
                                      <p:cBhvr>
                                        <p:cTn id="38" dur="1" fill="hold">
                                          <p:stCondLst>
                                            <p:cond delay="0"/>
                                          </p:stCondLst>
                                        </p:cTn>
                                        <p:tgtEl>
                                          <p:spTgt spid="208938"/>
                                        </p:tgtEl>
                                        <p:attrNameLst>
                                          <p:attrName>style.visibility</p:attrName>
                                        </p:attrNameLst>
                                      </p:cBhvr>
                                      <p:to>
                                        <p:strVal val="visible"/>
                                      </p:to>
                                    </p:set>
                                    <p:animEffect filter="strips(downRight)">
                                      <p:cBhvr>
                                        <p:cTn id="39" dur="500"/>
                                        <p:tgtEl>
                                          <p:spTgt spid="208938"/>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6" fill="hold" grpId="0" nodeType="clickEffect">
                                  <p:stCondLst>
                                    <p:cond delay="0"/>
                                  </p:stCondLst>
                                  <p:childTnLst>
                                    <p:set>
                                      <p:cBhvr>
                                        <p:cTn id="43" dur="1" fill="hold">
                                          <p:stCondLst>
                                            <p:cond delay="0"/>
                                          </p:stCondLst>
                                        </p:cTn>
                                        <p:tgtEl>
                                          <p:spTgt spid="208940"/>
                                        </p:tgtEl>
                                        <p:attrNameLst>
                                          <p:attrName>style.visibility</p:attrName>
                                        </p:attrNameLst>
                                      </p:cBhvr>
                                      <p:to>
                                        <p:strVal val="visible"/>
                                      </p:to>
                                    </p:set>
                                    <p:animEffect filter="strips(downRight)">
                                      <p:cBhvr>
                                        <p:cTn id="44" dur="500"/>
                                        <p:tgtEl>
                                          <p:spTgt spid="208940"/>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6" fill="hold" grpId="0" nodeType="clickEffect">
                                  <p:stCondLst>
                                    <p:cond delay="0"/>
                                  </p:stCondLst>
                                  <p:childTnLst>
                                    <p:set>
                                      <p:cBhvr>
                                        <p:cTn id="48" dur="1" fill="hold">
                                          <p:stCondLst>
                                            <p:cond delay="0"/>
                                          </p:stCondLst>
                                        </p:cTn>
                                        <p:tgtEl>
                                          <p:spTgt spid="208941"/>
                                        </p:tgtEl>
                                        <p:attrNameLst>
                                          <p:attrName>style.visibility</p:attrName>
                                        </p:attrNameLst>
                                      </p:cBhvr>
                                      <p:to>
                                        <p:strVal val="visible"/>
                                      </p:to>
                                    </p:set>
                                    <p:animEffect filter="strips(downRight)">
                                      <p:cBhvr>
                                        <p:cTn id="49" dur="500"/>
                                        <p:tgtEl>
                                          <p:spTgt spid="208941"/>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208919"/>
                                        </p:tgtEl>
                                        <p:attrNameLst>
                                          <p:attrName>style.visibility</p:attrName>
                                        </p:attrNameLst>
                                      </p:cBhvr>
                                      <p:to>
                                        <p:strVal val="visible"/>
                                      </p:to>
                                    </p:set>
                                    <p:anim calcmode="lin" valueType="num">
                                      <p:cBhvr>
                                        <p:cTn id="54" dur="500" fill="hold"/>
                                        <p:tgtEl>
                                          <p:spTgt spid="208919"/>
                                        </p:tgtEl>
                                        <p:attrNameLst>
                                          <p:attrName>ppt_x</p:attrName>
                                        </p:attrNameLst>
                                      </p:cBhvr>
                                      <p:tavLst>
                                        <p:tav tm="0">
                                          <p:val>
                                            <p:strVal val="0-#ppt_w/2"/>
                                          </p:val>
                                        </p:tav>
                                        <p:tav tm="100000">
                                          <p:val>
                                            <p:strVal val="#ppt_x"/>
                                          </p:val>
                                        </p:tav>
                                      </p:tavLst>
                                    </p:anim>
                                    <p:anim calcmode="lin" valueType="num">
                                      <p:cBhvr>
                                        <p:cTn id="55" dur="500" fill="hold"/>
                                        <p:tgtEl>
                                          <p:spTgt spid="208919"/>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8" fill="hold" nodeType="clickEffect">
                                  <p:stCondLst>
                                    <p:cond delay="0"/>
                                  </p:stCondLst>
                                  <p:childTnLst>
                                    <p:set>
                                      <p:cBhvr>
                                        <p:cTn id="59" dur="1" fill="hold">
                                          <p:stCondLst>
                                            <p:cond delay="0"/>
                                          </p:stCondLst>
                                        </p:cTn>
                                        <p:tgtEl>
                                          <p:spTgt spid="208922"/>
                                        </p:tgtEl>
                                        <p:attrNameLst>
                                          <p:attrName>style.visibility</p:attrName>
                                        </p:attrNameLst>
                                      </p:cBhvr>
                                      <p:to>
                                        <p:strVal val="visible"/>
                                      </p:to>
                                    </p:set>
                                    <p:anim calcmode="lin" valueType="num">
                                      <p:cBhvr>
                                        <p:cTn id="60" dur="500" fill="hold"/>
                                        <p:tgtEl>
                                          <p:spTgt spid="208922"/>
                                        </p:tgtEl>
                                        <p:attrNameLst>
                                          <p:attrName>ppt_x</p:attrName>
                                        </p:attrNameLst>
                                      </p:cBhvr>
                                      <p:tavLst>
                                        <p:tav tm="0">
                                          <p:val>
                                            <p:strVal val="0-#ppt_w/2"/>
                                          </p:val>
                                        </p:tav>
                                        <p:tav tm="100000">
                                          <p:val>
                                            <p:strVal val="#ppt_x"/>
                                          </p:val>
                                        </p:tav>
                                      </p:tavLst>
                                    </p:anim>
                                    <p:anim calcmode="lin" valueType="num">
                                      <p:cBhvr>
                                        <p:cTn id="61" dur="500" fill="hold"/>
                                        <p:tgtEl>
                                          <p:spTgt spid="208922"/>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8" fill="hold" nodeType="clickEffect">
                                  <p:stCondLst>
                                    <p:cond delay="0"/>
                                  </p:stCondLst>
                                  <p:childTnLst>
                                    <p:set>
                                      <p:cBhvr>
                                        <p:cTn id="65" dur="1" fill="hold">
                                          <p:stCondLst>
                                            <p:cond delay="0"/>
                                          </p:stCondLst>
                                        </p:cTn>
                                        <p:tgtEl>
                                          <p:spTgt spid="208904"/>
                                        </p:tgtEl>
                                        <p:attrNameLst>
                                          <p:attrName>style.visibility</p:attrName>
                                        </p:attrNameLst>
                                      </p:cBhvr>
                                      <p:to>
                                        <p:strVal val="visible"/>
                                      </p:to>
                                    </p:set>
                                    <p:anim calcmode="lin" valueType="num">
                                      <p:cBhvr>
                                        <p:cTn id="66" dur="500" fill="hold"/>
                                        <p:tgtEl>
                                          <p:spTgt spid="208904"/>
                                        </p:tgtEl>
                                        <p:attrNameLst>
                                          <p:attrName>ppt_x</p:attrName>
                                        </p:attrNameLst>
                                      </p:cBhvr>
                                      <p:tavLst>
                                        <p:tav tm="0">
                                          <p:val>
                                            <p:strVal val="0-#ppt_w/2"/>
                                          </p:val>
                                        </p:tav>
                                        <p:tav tm="100000">
                                          <p:val>
                                            <p:strVal val="#ppt_x"/>
                                          </p:val>
                                        </p:tav>
                                      </p:tavLst>
                                    </p:anim>
                                    <p:anim calcmode="lin" valueType="num">
                                      <p:cBhvr>
                                        <p:cTn id="67" dur="500" fill="hold"/>
                                        <p:tgtEl>
                                          <p:spTgt spid="208904"/>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8" fill="hold" nodeType="clickEffect">
                                  <p:stCondLst>
                                    <p:cond delay="0"/>
                                  </p:stCondLst>
                                  <p:childTnLst>
                                    <p:set>
                                      <p:cBhvr>
                                        <p:cTn id="71" dur="1" fill="hold">
                                          <p:stCondLst>
                                            <p:cond delay="0"/>
                                          </p:stCondLst>
                                        </p:cTn>
                                        <p:tgtEl>
                                          <p:spTgt spid="208907"/>
                                        </p:tgtEl>
                                        <p:attrNameLst>
                                          <p:attrName>style.visibility</p:attrName>
                                        </p:attrNameLst>
                                      </p:cBhvr>
                                      <p:to>
                                        <p:strVal val="visible"/>
                                      </p:to>
                                    </p:set>
                                    <p:anim calcmode="lin" valueType="num">
                                      <p:cBhvr>
                                        <p:cTn id="72" dur="500" fill="hold"/>
                                        <p:tgtEl>
                                          <p:spTgt spid="208907"/>
                                        </p:tgtEl>
                                        <p:attrNameLst>
                                          <p:attrName>ppt_x</p:attrName>
                                        </p:attrNameLst>
                                      </p:cBhvr>
                                      <p:tavLst>
                                        <p:tav tm="0">
                                          <p:val>
                                            <p:strVal val="0-#ppt_w/2"/>
                                          </p:val>
                                        </p:tav>
                                        <p:tav tm="100000">
                                          <p:val>
                                            <p:strVal val="#ppt_x"/>
                                          </p:val>
                                        </p:tav>
                                      </p:tavLst>
                                    </p:anim>
                                    <p:anim calcmode="lin" valueType="num">
                                      <p:cBhvr>
                                        <p:cTn id="73" dur="500" fill="hold"/>
                                        <p:tgtEl>
                                          <p:spTgt spid="208907"/>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8" fill="hold" nodeType="clickEffect">
                                  <p:stCondLst>
                                    <p:cond delay="0"/>
                                  </p:stCondLst>
                                  <p:childTnLst>
                                    <p:set>
                                      <p:cBhvr>
                                        <p:cTn id="77" dur="1" fill="hold">
                                          <p:stCondLst>
                                            <p:cond delay="0"/>
                                          </p:stCondLst>
                                        </p:cTn>
                                        <p:tgtEl>
                                          <p:spTgt spid="208910"/>
                                        </p:tgtEl>
                                        <p:attrNameLst>
                                          <p:attrName>style.visibility</p:attrName>
                                        </p:attrNameLst>
                                      </p:cBhvr>
                                      <p:to>
                                        <p:strVal val="visible"/>
                                      </p:to>
                                    </p:set>
                                    <p:anim calcmode="lin" valueType="num">
                                      <p:cBhvr>
                                        <p:cTn id="78" dur="500" fill="hold"/>
                                        <p:tgtEl>
                                          <p:spTgt spid="208910"/>
                                        </p:tgtEl>
                                        <p:attrNameLst>
                                          <p:attrName>ppt_x</p:attrName>
                                        </p:attrNameLst>
                                      </p:cBhvr>
                                      <p:tavLst>
                                        <p:tav tm="0">
                                          <p:val>
                                            <p:strVal val="0-#ppt_w/2"/>
                                          </p:val>
                                        </p:tav>
                                        <p:tav tm="100000">
                                          <p:val>
                                            <p:strVal val="#ppt_x"/>
                                          </p:val>
                                        </p:tav>
                                      </p:tavLst>
                                    </p:anim>
                                    <p:anim calcmode="lin" valueType="num">
                                      <p:cBhvr>
                                        <p:cTn id="79" dur="500" fill="hold"/>
                                        <p:tgtEl>
                                          <p:spTgt spid="208910"/>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8" fill="hold" nodeType="clickEffect">
                                  <p:stCondLst>
                                    <p:cond delay="0"/>
                                  </p:stCondLst>
                                  <p:childTnLst>
                                    <p:set>
                                      <p:cBhvr>
                                        <p:cTn id="83" dur="1" fill="hold">
                                          <p:stCondLst>
                                            <p:cond delay="0"/>
                                          </p:stCondLst>
                                        </p:cTn>
                                        <p:tgtEl>
                                          <p:spTgt spid="208913"/>
                                        </p:tgtEl>
                                        <p:attrNameLst>
                                          <p:attrName>style.visibility</p:attrName>
                                        </p:attrNameLst>
                                      </p:cBhvr>
                                      <p:to>
                                        <p:strVal val="visible"/>
                                      </p:to>
                                    </p:set>
                                    <p:anim calcmode="lin" valueType="num">
                                      <p:cBhvr>
                                        <p:cTn id="84" dur="500" fill="hold"/>
                                        <p:tgtEl>
                                          <p:spTgt spid="208913"/>
                                        </p:tgtEl>
                                        <p:attrNameLst>
                                          <p:attrName>ppt_x</p:attrName>
                                        </p:attrNameLst>
                                      </p:cBhvr>
                                      <p:tavLst>
                                        <p:tav tm="0">
                                          <p:val>
                                            <p:strVal val="0-#ppt_w/2"/>
                                          </p:val>
                                        </p:tav>
                                        <p:tav tm="100000">
                                          <p:val>
                                            <p:strVal val="#ppt_x"/>
                                          </p:val>
                                        </p:tav>
                                      </p:tavLst>
                                    </p:anim>
                                    <p:anim calcmode="lin" valueType="num">
                                      <p:cBhvr>
                                        <p:cTn id="85" dur="500" fill="hold"/>
                                        <p:tgtEl>
                                          <p:spTgt spid="208913"/>
                                        </p:tgtEl>
                                        <p:attrNameLst>
                                          <p:attrName>ppt_y</p:attrName>
                                        </p:attrNameLst>
                                      </p:cBhvr>
                                      <p:tavLst>
                                        <p:tav tm="0">
                                          <p:val>
                                            <p:strVal val="#ppt_y"/>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8" fill="hold" nodeType="clickEffect">
                                  <p:stCondLst>
                                    <p:cond delay="0"/>
                                  </p:stCondLst>
                                  <p:childTnLst>
                                    <p:set>
                                      <p:cBhvr>
                                        <p:cTn id="89" dur="1" fill="hold">
                                          <p:stCondLst>
                                            <p:cond delay="0"/>
                                          </p:stCondLst>
                                        </p:cTn>
                                        <p:tgtEl>
                                          <p:spTgt spid="208916"/>
                                        </p:tgtEl>
                                        <p:attrNameLst>
                                          <p:attrName>style.visibility</p:attrName>
                                        </p:attrNameLst>
                                      </p:cBhvr>
                                      <p:to>
                                        <p:strVal val="visible"/>
                                      </p:to>
                                    </p:set>
                                    <p:anim calcmode="lin" valueType="num">
                                      <p:cBhvr>
                                        <p:cTn id="90" dur="500" fill="hold"/>
                                        <p:tgtEl>
                                          <p:spTgt spid="208916"/>
                                        </p:tgtEl>
                                        <p:attrNameLst>
                                          <p:attrName>ppt_x</p:attrName>
                                        </p:attrNameLst>
                                      </p:cBhvr>
                                      <p:tavLst>
                                        <p:tav tm="0">
                                          <p:val>
                                            <p:strVal val="0-#ppt_w/2"/>
                                          </p:val>
                                        </p:tav>
                                        <p:tav tm="100000">
                                          <p:val>
                                            <p:strVal val="#ppt_x"/>
                                          </p:val>
                                        </p:tav>
                                      </p:tavLst>
                                    </p:anim>
                                    <p:anim calcmode="lin" valueType="num">
                                      <p:cBhvr>
                                        <p:cTn id="91" dur="500" fill="hold"/>
                                        <p:tgtEl>
                                          <p:spTgt spid="208916"/>
                                        </p:tgtEl>
                                        <p:attrNameLst>
                                          <p:attrName>ppt_y</p:attrName>
                                        </p:attrNameLst>
                                      </p:cBhvr>
                                      <p:tavLst>
                                        <p:tav tm="0">
                                          <p:val>
                                            <p:strVal val="#ppt_y"/>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8" fill="hold" nodeType="clickEffect">
                                  <p:stCondLst>
                                    <p:cond delay="0"/>
                                  </p:stCondLst>
                                  <p:childTnLst>
                                    <p:set>
                                      <p:cBhvr>
                                        <p:cTn id="95" dur="1" fill="hold">
                                          <p:stCondLst>
                                            <p:cond delay="0"/>
                                          </p:stCondLst>
                                        </p:cTn>
                                        <p:tgtEl>
                                          <p:spTgt spid="208925"/>
                                        </p:tgtEl>
                                        <p:attrNameLst>
                                          <p:attrName>style.visibility</p:attrName>
                                        </p:attrNameLst>
                                      </p:cBhvr>
                                      <p:to>
                                        <p:strVal val="visible"/>
                                      </p:to>
                                    </p:set>
                                    <p:anim calcmode="lin" valueType="num">
                                      <p:cBhvr>
                                        <p:cTn id="96" dur="500" fill="hold"/>
                                        <p:tgtEl>
                                          <p:spTgt spid="208925"/>
                                        </p:tgtEl>
                                        <p:attrNameLst>
                                          <p:attrName>ppt_x</p:attrName>
                                        </p:attrNameLst>
                                      </p:cBhvr>
                                      <p:tavLst>
                                        <p:tav tm="0">
                                          <p:val>
                                            <p:strVal val="0-#ppt_w/2"/>
                                          </p:val>
                                        </p:tav>
                                        <p:tav tm="100000">
                                          <p:val>
                                            <p:strVal val="#ppt_x"/>
                                          </p:val>
                                        </p:tav>
                                      </p:tavLst>
                                    </p:anim>
                                    <p:anim calcmode="lin" valueType="num">
                                      <p:cBhvr>
                                        <p:cTn id="97" dur="500" fill="hold"/>
                                        <p:tgtEl>
                                          <p:spTgt spid="208925"/>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8" fill="hold" nodeType="clickEffect">
                                  <p:stCondLst>
                                    <p:cond delay="0"/>
                                  </p:stCondLst>
                                  <p:childTnLst>
                                    <p:set>
                                      <p:cBhvr>
                                        <p:cTn id="101" dur="1" fill="hold">
                                          <p:stCondLst>
                                            <p:cond delay="0"/>
                                          </p:stCondLst>
                                        </p:cTn>
                                        <p:tgtEl>
                                          <p:spTgt spid="208928"/>
                                        </p:tgtEl>
                                        <p:attrNameLst>
                                          <p:attrName>style.visibility</p:attrName>
                                        </p:attrNameLst>
                                      </p:cBhvr>
                                      <p:to>
                                        <p:strVal val="visible"/>
                                      </p:to>
                                    </p:set>
                                    <p:anim calcmode="lin" valueType="num">
                                      <p:cBhvr>
                                        <p:cTn id="102" dur="500" fill="hold"/>
                                        <p:tgtEl>
                                          <p:spTgt spid="208928"/>
                                        </p:tgtEl>
                                        <p:attrNameLst>
                                          <p:attrName>ppt_x</p:attrName>
                                        </p:attrNameLst>
                                      </p:cBhvr>
                                      <p:tavLst>
                                        <p:tav tm="0">
                                          <p:val>
                                            <p:strVal val="0-#ppt_w/2"/>
                                          </p:val>
                                        </p:tav>
                                        <p:tav tm="100000">
                                          <p:val>
                                            <p:strVal val="#ppt_x"/>
                                          </p:val>
                                        </p:tav>
                                      </p:tavLst>
                                    </p:anim>
                                    <p:anim calcmode="lin" valueType="num">
                                      <p:cBhvr>
                                        <p:cTn id="103" dur="500" fill="hold"/>
                                        <p:tgtEl>
                                          <p:spTgt spid="2089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32" grpId="0" bldLvl="0" animBg="1"/>
      <p:bldP spid="208933" grpId="0" bldLvl="0" animBg="1"/>
      <p:bldP spid="208937" grpId="0" bldLvl="0" animBg="1"/>
      <p:bldP spid="208938" grpId="0" bldLvl="0" animBg="1"/>
      <p:bldP spid="208939" grpId="0" bldLvl="0" animBg="1"/>
      <p:bldP spid="208940" grpId="0" bldLvl="0" animBg="1"/>
      <p:bldP spid="208941" grpId="0" bldLvl="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0162"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09923" name="Rectangle 3"/>
          <p:cNvSpPr>
            <a:spLocks noGrp="1"/>
          </p:cNvSpPr>
          <p:nvPr>
            <p:ph type="subTitle" idx="1"/>
          </p:nvPr>
        </p:nvSpPr>
        <p:spPr>
          <a:xfrm>
            <a:off x="533400" y="1066800"/>
            <a:ext cx="8229600" cy="5410200"/>
          </a:xfrm>
        </p:spPr>
        <p:txBody>
          <a:bodyPr vert="horz" wrap="square" lIns="91440" tIns="45720" rIns="91440" bIns="45720" anchor="t"/>
          <a:lstStyle/>
          <a:p>
            <a:pPr marL="342900" indent="-342900" algn="l" defTabSz="0" eaLnBrk="1" hangingPunct="1">
              <a:buSzPct val="75000"/>
              <a:buChar char="p"/>
            </a:pPr>
            <a:r>
              <a:rPr lang="zh-CN" altLang="en-US" dirty="0">
                <a:solidFill>
                  <a:srgbClr val="0000FF"/>
                </a:solidFill>
                <a:latin typeface="+mn-lt"/>
                <a:ea typeface="+mn-ea"/>
                <a:cs typeface="+mn-cs"/>
                <a:sym typeface="Arial" panose="020B0604020202020204" pitchFamily="34" charset="0"/>
              </a:rPr>
              <a:t>名称：</a:t>
            </a:r>
            <a:r>
              <a:rPr lang="en-US" altLang="zh-CN" dirty="0">
                <a:solidFill>
                  <a:srgbClr val="0000FF"/>
                </a:solidFill>
                <a:latin typeface="+mn-lt"/>
                <a:ea typeface="+mn-ea"/>
                <a:cs typeface="+mn-cs"/>
                <a:sym typeface="Arial" panose="020B0604020202020204" pitchFamily="34" charset="0"/>
              </a:rPr>
              <a:t>telephone number</a:t>
            </a:r>
            <a:endParaRPr lang="zh-CN" altLang="en-US" dirty="0">
              <a:solidFill>
                <a:srgbClr val="0000FF"/>
              </a:solidFill>
              <a:latin typeface="+mn-lt"/>
              <a:ea typeface="+mn-ea"/>
              <a:cs typeface="+mn-cs"/>
              <a:sym typeface="Arial" panose="020B0604020202020204" pitchFamily="34" charset="0"/>
            </a:endParaRPr>
          </a:p>
          <a:p>
            <a:pPr marL="342900" indent="-342900" algn="l" defTabSz="0" eaLnBrk="1" hangingPunct="1">
              <a:buSzPct val="75000"/>
              <a:buChar char="p"/>
            </a:pPr>
            <a:r>
              <a:rPr lang="zh-CN" altLang="en-US" dirty="0">
                <a:solidFill>
                  <a:srgbClr val="0000FF"/>
                </a:solidFill>
                <a:latin typeface="+mn-lt"/>
                <a:ea typeface="+mn-ea"/>
                <a:cs typeface="+mn-cs"/>
                <a:sym typeface="Arial" panose="020B0604020202020204" pitchFamily="34" charset="0"/>
              </a:rPr>
              <a:t>别名：</a:t>
            </a:r>
            <a:r>
              <a:rPr lang="zh-CN" altLang="en-US" dirty="0">
                <a:latin typeface="+mn-lt"/>
                <a:ea typeface="+mn-ea"/>
                <a:cs typeface="+mn-cs"/>
                <a:sym typeface="Arial" panose="020B0604020202020204" pitchFamily="34" charset="0"/>
              </a:rPr>
              <a:t>无</a:t>
            </a:r>
            <a:endParaRPr lang="zh-CN" altLang="en-US" dirty="0">
              <a:latin typeface="+mn-lt"/>
              <a:ea typeface="+mn-ea"/>
              <a:cs typeface="+mn-cs"/>
              <a:sym typeface="Arial" panose="020B0604020202020204" pitchFamily="34" charset="0"/>
            </a:endParaRPr>
          </a:p>
          <a:p>
            <a:pPr marL="342900" indent="-342900" algn="l" defTabSz="0" eaLnBrk="1" hangingPunct="1">
              <a:buSzPct val="75000"/>
              <a:buChar char="p"/>
            </a:pPr>
            <a:r>
              <a:rPr lang="zh-CN" altLang="en-US" dirty="0">
                <a:solidFill>
                  <a:srgbClr val="0000FF"/>
                </a:solidFill>
                <a:latin typeface="+mn-lt"/>
                <a:ea typeface="+mn-ea"/>
                <a:cs typeface="+mn-cs"/>
                <a:sym typeface="Arial" panose="020B0604020202020204" pitchFamily="34" charset="0"/>
              </a:rPr>
              <a:t>去处：</a:t>
            </a:r>
            <a:r>
              <a:rPr lang="en-US" altLang="zh-CN" dirty="0">
                <a:latin typeface="+mn-lt"/>
                <a:ea typeface="+mn-ea"/>
                <a:cs typeface="+mn-cs"/>
                <a:sym typeface="Arial" panose="020B0604020202020204" pitchFamily="34" charset="0"/>
              </a:rPr>
              <a:t>5.5 Dial phone(</a:t>
            </a:r>
            <a:r>
              <a:rPr lang="zh-CN" altLang="en-US" dirty="0">
                <a:latin typeface="+mn-lt"/>
                <a:ea typeface="+mn-ea"/>
                <a:cs typeface="+mn-cs"/>
                <a:sym typeface="Arial" panose="020B0604020202020204" pitchFamily="34" charset="0"/>
              </a:rPr>
              <a:t>输入</a:t>
            </a:r>
            <a:r>
              <a:rPr lang="en-US" altLang="zh-CN" dirty="0">
                <a:latin typeface="+mn-lt"/>
                <a:ea typeface="+mn-ea"/>
                <a:cs typeface="+mn-cs"/>
                <a:sym typeface="Arial" panose="020B0604020202020204" pitchFamily="34" charset="0"/>
              </a:rPr>
              <a:t>)</a:t>
            </a:r>
            <a:endParaRPr lang="zh-CN" altLang="en-US" dirty="0">
              <a:latin typeface="+mn-lt"/>
              <a:ea typeface="+mn-ea"/>
              <a:cs typeface="+mn-cs"/>
              <a:sym typeface="Arial" panose="020B0604020202020204" pitchFamily="34" charset="0"/>
            </a:endParaRPr>
          </a:p>
          <a:p>
            <a:pPr marL="342900" indent="-342900" algn="l" defTabSz="0" eaLnBrk="1" hangingPunct="1">
              <a:buSzPct val="75000"/>
              <a:buChar char="p"/>
            </a:pPr>
            <a:r>
              <a:rPr lang="zh-CN" altLang="en-US" dirty="0">
                <a:solidFill>
                  <a:srgbClr val="0000FF"/>
                </a:solidFill>
                <a:latin typeface="+mn-lt"/>
                <a:ea typeface="+mn-ea"/>
                <a:cs typeface="+mn-cs"/>
                <a:sym typeface="Arial" panose="020B0604020202020204" pitchFamily="34" charset="0"/>
              </a:rPr>
              <a:t>来源：</a:t>
            </a:r>
            <a:r>
              <a:rPr lang="en-US" altLang="zh-CN" dirty="0">
                <a:latin typeface="+mn-lt"/>
                <a:ea typeface="+mn-ea"/>
                <a:cs typeface="+mn-cs"/>
                <a:sym typeface="Arial" panose="020B0604020202020204" pitchFamily="34" charset="0"/>
              </a:rPr>
              <a:t>5.2</a:t>
            </a:r>
            <a:r>
              <a:rPr lang="en-US" altLang="zh-CN" sz="3200" dirty="0">
                <a:latin typeface="+mn-lt"/>
                <a:ea typeface="+mn-ea"/>
                <a:cs typeface="+mn-cs"/>
                <a:sym typeface="Arial" panose="020B0604020202020204" pitchFamily="34" charset="0"/>
              </a:rPr>
              <a:t> </a:t>
            </a:r>
            <a:r>
              <a:rPr lang="en-US" altLang="zh-CN" dirty="0">
                <a:latin typeface="+mn-lt"/>
                <a:ea typeface="+mn-ea"/>
                <a:cs typeface="+mn-cs"/>
                <a:sym typeface="Arial" panose="020B0604020202020204" pitchFamily="34" charset="0"/>
              </a:rPr>
              <a:t>Access against setup(</a:t>
            </a:r>
            <a:r>
              <a:rPr lang="zh-CN" altLang="en-US" dirty="0">
                <a:latin typeface="+mn-lt"/>
                <a:ea typeface="+mn-ea"/>
                <a:cs typeface="+mn-cs"/>
                <a:sym typeface="Arial" panose="020B0604020202020204" pitchFamily="34" charset="0"/>
              </a:rPr>
              <a:t>输出</a:t>
            </a:r>
            <a:r>
              <a:rPr lang="en-US" altLang="zh-CN" dirty="0">
                <a:latin typeface="+mn-lt"/>
                <a:ea typeface="+mn-ea"/>
                <a:cs typeface="+mn-cs"/>
                <a:sym typeface="Arial" panose="020B0604020202020204" pitchFamily="34" charset="0"/>
              </a:rPr>
              <a:t>)</a:t>
            </a:r>
            <a:endParaRPr lang="zh-CN" altLang="en-US" dirty="0">
              <a:latin typeface="+mn-lt"/>
              <a:ea typeface="+mn-ea"/>
              <a:cs typeface="+mn-cs"/>
              <a:sym typeface="Arial" panose="020B0604020202020204" pitchFamily="34" charset="0"/>
            </a:endParaRPr>
          </a:p>
          <a:p>
            <a:pPr marL="342900" indent="-342900" algn="l" defTabSz="0" eaLnBrk="1" hangingPunct="1">
              <a:buSzPct val="75000"/>
              <a:buChar char="p"/>
            </a:pPr>
            <a:r>
              <a:rPr lang="zh-CN" altLang="en-US" dirty="0">
                <a:solidFill>
                  <a:srgbClr val="0000FF"/>
                </a:solidFill>
                <a:latin typeface="+mn-lt"/>
                <a:ea typeface="+mn-ea"/>
                <a:cs typeface="+mn-cs"/>
                <a:sym typeface="Arial" panose="020B0604020202020204" pitchFamily="34" charset="0"/>
              </a:rPr>
              <a:t>组成：</a:t>
            </a:r>
            <a:endParaRPr lang="zh-CN" altLang="en-US" dirty="0">
              <a:solidFill>
                <a:srgbClr val="0000FF"/>
              </a:solidFill>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latin typeface="+mn-lt"/>
                <a:ea typeface="+mn-ea"/>
                <a:sym typeface="Arial" panose="020B0604020202020204" pitchFamily="34" charset="0"/>
              </a:rPr>
              <a:t>区号</a:t>
            </a:r>
            <a:r>
              <a:rPr lang="en-US" altLang="zh-CN" dirty="0">
                <a:latin typeface="+mn-lt"/>
                <a:ea typeface="+mn-ea"/>
                <a:sym typeface="Arial" panose="020B0604020202020204" pitchFamily="34" charset="0"/>
              </a:rPr>
              <a:t>(0</a:t>
            </a:r>
            <a:r>
              <a:rPr lang="zh-CN" altLang="en-US" dirty="0">
                <a:latin typeface="+mn-lt"/>
                <a:ea typeface="+mn-ea"/>
                <a:sym typeface="Arial" panose="020B0604020202020204" pitchFamily="34" charset="0"/>
              </a:rPr>
              <a:t>开头，</a:t>
            </a:r>
            <a:r>
              <a:rPr lang="en-US" altLang="zh-CN" dirty="0">
                <a:latin typeface="+mn-lt"/>
                <a:ea typeface="+mn-ea"/>
                <a:sym typeface="Arial" panose="020B0604020202020204" pitchFamily="34" charset="0"/>
              </a:rPr>
              <a:t>2</a:t>
            </a:r>
            <a:r>
              <a:rPr lang="zh-CN" altLang="en-US" dirty="0">
                <a:latin typeface="+mn-lt"/>
                <a:ea typeface="+mn-ea"/>
                <a:sym typeface="Arial" panose="020B0604020202020204" pitchFamily="34" charset="0"/>
              </a:rPr>
              <a:t>到</a:t>
            </a:r>
            <a:r>
              <a:rPr lang="en-US" altLang="zh-CN" dirty="0">
                <a:latin typeface="+mn-lt"/>
                <a:ea typeface="+mn-ea"/>
                <a:sym typeface="Arial" panose="020B0604020202020204" pitchFamily="34" charset="0"/>
              </a:rPr>
              <a:t>3</a:t>
            </a:r>
            <a:r>
              <a:rPr lang="zh-CN" altLang="en-US" dirty="0">
                <a:latin typeface="+mn-lt"/>
                <a:ea typeface="+mn-ea"/>
                <a:sym typeface="Arial" panose="020B0604020202020204" pitchFamily="34" charset="0"/>
              </a:rPr>
              <a:t>位</a:t>
            </a:r>
            <a:r>
              <a:rPr lang="en-US" altLang="zh-CN" dirty="0">
                <a:latin typeface="+mn-lt"/>
                <a:ea typeface="+mn-ea"/>
                <a:sym typeface="Arial" panose="020B0604020202020204" pitchFamily="34" charset="0"/>
              </a:rPr>
              <a:t>)</a:t>
            </a:r>
            <a:r>
              <a:rPr lang="en-US" altLang="zh-CN" dirty="0">
                <a:solidFill>
                  <a:srgbClr val="0000FF"/>
                </a:solidFill>
                <a:latin typeface="+mn-lt"/>
                <a:ea typeface="+mn-ea"/>
                <a:sym typeface="Arial" panose="020B0604020202020204" pitchFamily="34" charset="0"/>
              </a:rPr>
              <a:t>-</a:t>
            </a:r>
            <a:r>
              <a:rPr lang="zh-CN" altLang="en-US" dirty="0">
                <a:latin typeface="+mn-lt"/>
                <a:ea typeface="+mn-ea"/>
                <a:sym typeface="Arial" panose="020B0604020202020204" pitchFamily="34" charset="0"/>
              </a:rPr>
              <a:t>电话号码</a:t>
            </a:r>
            <a:r>
              <a:rPr lang="en-US" altLang="zh-CN" dirty="0">
                <a:latin typeface="+mn-lt"/>
                <a:ea typeface="+mn-ea"/>
                <a:sym typeface="Arial" panose="020B0604020202020204" pitchFamily="34" charset="0"/>
              </a:rPr>
              <a:t>(7</a:t>
            </a:r>
            <a:r>
              <a:rPr lang="zh-CN" altLang="en-US" dirty="0">
                <a:latin typeface="+mn-lt"/>
                <a:ea typeface="+mn-ea"/>
                <a:sym typeface="Arial" panose="020B0604020202020204" pitchFamily="34" charset="0"/>
              </a:rPr>
              <a:t>到</a:t>
            </a:r>
            <a:r>
              <a:rPr lang="en-US" altLang="zh-CN" dirty="0">
                <a:latin typeface="+mn-lt"/>
                <a:ea typeface="+mn-ea"/>
                <a:sym typeface="Arial" panose="020B0604020202020204" pitchFamily="34" charset="0"/>
              </a:rPr>
              <a:t>8</a:t>
            </a:r>
            <a:r>
              <a:rPr lang="zh-CN" altLang="en-US" dirty="0">
                <a:latin typeface="+mn-lt"/>
                <a:ea typeface="+mn-ea"/>
                <a:sym typeface="Arial" panose="020B0604020202020204" pitchFamily="34" charset="0"/>
              </a:rPr>
              <a:t>位</a:t>
            </a:r>
            <a:r>
              <a:rPr lang="en-US" altLang="zh-CN" dirty="0">
                <a:latin typeface="+mn-lt"/>
                <a:ea typeface="+mn-ea"/>
                <a:sym typeface="Arial" panose="020B0604020202020204" pitchFamily="34" charset="0"/>
              </a:rPr>
              <a:t>)-</a:t>
            </a:r>
            <a:r>
              <a:rPr lang="zh-CN" altLang="en-US" dirty="0">
                <a:latin typeface="+mn-lt"/>
                <a:ea typeface="+mn-ea"/>
                <a:sym typeface="Arial" panose="020B0604020202020204" pitchFamily="34" charset="0"/>
              </a:rPr>
              <a:t>分机号</a:t>
            </a:r>
            <a:r>
              <a:rPr lang="en-US" altLang="zh-CN" dirty="0">
                <a:latin typeface="+mn-lt"/>
                <a:ea typeface="+mn-ea"/>
                <a:sym typeface="Arial" panose="020B0604020202020204" pitchFamily="34" charset="0"/>
              </a:rPr>
              <a:t>(0</a:t>
            </a:r>
            <a:r>
              <a:rPr lang="zh-CN" altLang="en-US" dirty="0">
                <a:latin typeface="+mn-lt"/>
                <a:ea typeface="+mn-ea"/>
                <a:sym typeface="Arial" panose="020B0604020202020204" pitchFamily="34" charset="0"/>
              </a:rPr>
              <a:t>到</a:t>
            </a:r>
            <a:r>
              <a:rPr lang="en-US" altLang="zh-CN" dirty="0">
                <a:latin typeface="+mn-lt"/>
                <a:ea typeface="+mn-ea"/>
                <a:sym typeface="Arial" panose="020B0604020202020204" pitchFamily="34" charset="0"/>
              </a:rPr>
              <a:t>4</a:t>
            </a:r>
            <a:r>
              <a:rPr lang="zh-CN" altLang="en-US" dirty="0">
                <a:latin typeface="+mn-lt"/>
                <a:ea typeface="+mn-ea"/>
                <a:sym typeface="Arial" panose="020B0604020202020204" pitchFamily="34" charset="0"/>
              </a:rPr>
              <a:t>位</a:t>
            </a:r>
            <a:r>
              <a:rPr lang="en-US" altLang="zh-CN" dirty="0">
                <a:latin typeface="+mn-lt"/>
                <a:ea typeface="+mn-ea"/>
                <a:sym typeface="Arial" panose="020B0604020202020204" pitchFamily="34" charset="0"/>
              </a:rPr>
              <a:t>)</a:t>
            </a:r>
            <a:endParaRPr lang="zh-CN" altLang="en-US" dirty="0">
              <a:latin typeface="+mn-lt"/>
              <a:ea typeface="+mn-ea"/>
              <a:sym typeface="Arial" panose="020B0604020202020204" pitchFamily="34" charset="0"/>
            </a:endParaRPr>
          </a:p>
          <a:p>
            <a:pPr marL="742950" lvl="1" indent="-285750" algn="l" defTabSz="0" eaLnBrk="1" hangingPunct="1">
              <a:buSzPct val="75000"/>
              <a:buChar char="n"/>
            </a:pPr>
            <a:r>
              <a:rPr lang="en-US" altLang="zh-CN" dirty="0">
                <a:latin typeface="+mn-lt"/>
                <a:ea typeface="+mn-ea"/>
                <a:sym typeface="Arial" panose="020B0604020202020204" pitchFamily="34" charset="0"/>
              </a:rPr>
              <a:t>0\d{2,3}</a:t>
            </a:r>
            <a:r>
              <a:rPr lang="en-US" altLang="zh-CN" dirty="0">
                <a:solidFill>
                  <a:srgbClr val="0000FF"/>
                </a:solidFill>
                <a:latin typeface="+mn-lt"/>
                <a:ea typeface="+mn-ea"/>
                <a:sym typeface="Arial" panose="020B0604020202020204" pitchFamily="34" charset="0"/>
              </a:rPr>
              <a:t>[- ]?</a:t>
            </a:r>
            <a:r>
              <a:rPr lang="en-US" altLang="zh-CN" dirty="0">
                <a:latin typeface="+mn-lt"/>
                <a:ea typeface="+mn-ea"/>
                <a:sym typeface="Arial" panose="020B0604020202020204" pitchFamily="34" charset="0"/>
              </a:rPr>
              <a:t>\d{7,8}</a:t>
            </a:r>
            <a:r>
              <a:rPr lang="en-US" altLang="zh-CN" dirty="0">
                <a:solidFill>
                  <a:srgbClr val="0000FF"/>
                </a:solidFill>
                <a:latin typeface="+mn-lt"/>
                <a:ea typeface="+mn-ea"/>
                <a:sym typeface="Arial" panose="020B0604020202020204" pitchFamily="34" charset="0"/>
              </a:rPr>
              <a:t>[- ]?</a:t>
            </a:r>
            <a:r>
              <a:rPr lang="en-US" altLang="zh-CN" dirty="0">
                <a:latin typeface="+mn-lt"/>
                <a:ea typeface="+mn-ea"/>
                <a:sym typeface="Arial" panose="020B0604020202020204" pitchFamily="34" charset="0"/>
              </a:rPr>
              <a:t>\d{0,4}</a:t>
            </a:r>
            <a:endParaRPr lang="zh-CN" altLang="en-US" dirty="0">
              <a:latin typeface="+mn-lt"/>
              <a:ea typeface="+mn-ea"/>
              <a:sym typeface="Arial" panose="020B0604020202020204" pitchFamily="34" charset="0"/>
            </a:endParaRPr>
          </a:p>
          <a:p>
            <a:pPr marL="742950" lvl="1" indent="-285750" algn="l" defTabSz="0" eaLnBrk="1" hangingPunct="1">
              <a:buSzPct val="75000"/>
              <a:buChar char="n"/>
            </a:pPr>
            <a:endParaRPr lang="zh-CN" altLang="en-US" dirty="0">
              <a:latin typeface="+mn-lt"/>
              <a:ea typeface="+mn-ea"/>
              <a:sym typeface="Arial" panose="020B0604020202020204" pitchFamily="34" charset="0"/>
            </a:endParaRPr>
          </a:p>
          <a:p>
            <a:pPr marL="742950" lvl="1" indent="-285750" algn="l" defTabSz="0" eaLnBrk="1" hangingPunct="1">
              <a:buSzPct val="75000"/>
              <a:buChar char="n"/>
            </a:pPr>
            <a:r>
              <a:rPr lang="zh-CN" altLang="en-US" dirty="0">
                <a:latin typeface="+mn-lt"/>
                <a:ea typeface="+mn-ea"/>
                <a:sym typeface="Arial" panose="020B0604020202020204" pitchFamily="34" charset="0"/>
              </a:rPr>
              <a:t>手机号前带</a:t>
            </a:r>
            <a:r>
              <a:rPr lang="en-US" altLang="zh-CN" dirty="0">
                <a:latin typeface="+mn-lt"/>
                <a:ea typeface="+mn-ea"/>
                <a:sym typeface="Arial" panose="020B0604020202020204" pitchFamily="34" charset="0"/>
              </a:rPr>
              <a:t>86</a:t>
            </a:r>
            <a:r>
              <a:rPr lang="zh-CN" altLang="en-US" dirty="0">
                <a:latin typeface="+mn-lt"/>
                <a:ea typeface="+mn-ea"/>
                <a:sym typeface="Arial" panose="020B0604020202020204" pitchFamily="34" charset="0"/>
              </a:rPr>
              <a:t>或是</a:t>
            </a:r>
            <a:r>
              <a:rPr lang="en-US" altLang="zh-CN" dirty="0">
                <a:latin typeface="+mn-lt"/>
                <a:ea typeface="+mn-ea"/>
                <a:sym typeface="Arial" panose="020B0604020202020204" pitchFamily="34" charset="0"/>
              </a:rPr>
              <a:t>+86</a:t>
            </a:r>
            <a:r>
              <a:rPr lang="zh-CN" altLang="en-US" dirty="0">
                <a:latin typeface="+mn-lt"/>
                <a:ea typeface="+mn-ea"/>
                <a:sym typeface="Arial" panose="020B0604020202020204" pitchFamily="34" charset="0"/>
              </a:rPr>
              <a:t>：</a:t>
            </a:r>
            <a:r>
              <a:rPr lang="en-US" altLang="zh-CN" dirty="0">
                <a:latin typeface="+mn-lt"/>
                <a:ea typeface="+mn-ea"/>
                <a:sym typeface="Arial" panose="020B0604020202020204" pitchFamily="34" charset="0"/>
              </a:rPr>
              <a:t>((\+86)|(86))?(13|18)\d{9} </a:t>
            </a:r>
            <a:endParaRPr lang="zh-CN" altLang="en-US" dirty="0">
              <a:latin typeface="+mn-lt"/>
              <a:ea typeface="+mn-ea"/>
              <a:sym typeface="Arial" panose="020B0604020202020204" pitchFamily="34" charset="0"/>
            </a:endParaRPr>
          </a:p>
        </p:txBody>
      </p:sp>
      <p:sp>
        <p:nvSpPr>
          <p:cNvPr id="220164" name="Rectangle 2"/>
          <p:cNvSpPr>
            <a:spLocks noGrp="1"/>
          </p:cNvSpPr>
          <p:nvPr>
            <p:ph type="ctrTitle"/>
          </p:nvPr>
        </p:nvSpPr>
        <p:spPr>
          <a:xfrm>
            <a:off x="5257800" y="1066800"/>
            <a:ext cx="3581400" cy="685800"/>
          </a:xfrm>
          <a:solidFill>
            <a:srgbClr val="FF0000"/>
          </a:solidFill>
        </p:spPr>
        <p:txBody>
          <a:bodyPr vert="horz" wrap="square" lIns="91440" tIns="45720" rIns="91440" bIns="45720" anchor="ctr"/>
          <a:lstStyle/>
          <a:p>
            <a:pPr eaLnBrk="1" hangingPunct="1">
              <a:buClrTx/>
              <a:buSzTx/>
              <a:buFontTx/>
            </a:pPr>
            <a:r>
              <a:rPr lang="zh-CN" altLang="en-US" dirty="0">
                <a:solidFill>
                  <a:schemeClr val="bg1"/>
                </a:solidFill>
              </a:rPr>
              <a:t>数据字典</a:t>
            </a:r>
            <a:endParaRPr lang="zh-CN" altLang="en-US" dirty="0"/>
          </a:p>
        </p:txBody>
      </p:sp>
      <p:sp>
        <p:nvSpPr>
          <p:cNvPr id="220165" name="Rectangle 4"/>
          <p:cNvSpPr/>
          <p:nvPr/>
        </p:nvSpPr>
        <p:spPr>
          <a:xfrm>
            <a:off x="2971800" y="0"/>
            <a:ext cx="5932488" cy="765175"/>
          </a:xfrm>
          <a:prstGeom prst="rect">
            <a:avLst/>
          </a:prstGeom>
          <a:noFill/>
          <a:ln w="9525">
            <a:noFill/>
          </a:ln>
        </p:spPr>
        <p:txBody>
          <a:bodyPr anchor="ctr"/>
          <a:lstStyle/>
          <a:p>
            <a:pPr algn="ctr" eaLnBrk="0" hangingPunct="0"/>
            <a:r>
              <a:rPr lang="zh-CN" altLang="en-US" sz="3400" b="1" dirty="0">
                <a:solidFill>
                  <a:srgbClr val="CC0000"/>
                </a:solidFill>
                <a:latin typeface="Arial" panose="020B0604020202020204" pitchFamily="34" charset="0"/>
                <a:ea typeface="黑体" panose="02010609060101010101" pitchFamily="49" charset="-122"/>
              </a:rPr>
              <a:t>实例分析</a:t>
            </a:r>
            <a:r>
              <a:rPr lang="en-US" altLang="zh-CN" sz="3400" b="1" dirty="0">
                <a:solidFill>
                  <a:srgbClr val="CC0000"/>
                </a:solidFill>
                <a:latin typeface="Arial" panose="020B0604020202020204" pitchFamily="34" charset="0"/>
                <a:ea typeface="黑体" panose="02010609060101010101" pitchFamily="49" charset="-122"/>
              </a:rPr>
              <a:t>——SafeHome</a:t>
            </a:r>
            <a:r>
              <a:rPr lang="en-US" altLang="zh-CN" sz="3400" b="1" dirty="0">
                <a:solidFill>
                  <a:srgbClr val="0000FF"/>
                </a:solidFill>
                <a:latin typeface="Arial" panose="020B0604020202020204" pitchFamily="34" charset="0"/>
                <a:ea typeface="黑体" panose="02010609060101010101" pitchFamily="49" charset="-122"/>
              </a:rPr>
              <a:t>[9/10]</a:t>
            </a:r>
            <a:endParaRPr lang="zh-CN" altLang="en-US" dirty="0">
              <a:latin typeface="Arial" panose="020B0604020202020204" pitchFamily="34" charset="0"/>
              <a:ea typeface="宋体" panose="02010600030101010101" pitchFamily="2" charset="-122"/>
            </a:endParaRPr>
          </a:p>
        </p:txBody>
      </p:sp>
      <p:pic>
        <p:nvPicPr>
          <p:cNvPr id="209926" name="Picture 6"/>
          <p:cNvPicPr>
            <a:picLocks noChangeAspect="1"/>
          </p:cNvPicPr>
          <p:nvPr/>
        </p:nvPicPr>
        <p:blipFill>
          <a:blip r:embed="rId1"/>
          <a:stretch>
            <a:fillRect/>
          </a:stretch>
        </p:blipFill>
        <p:spPr>
          <a:xfrm>
            <a:off x="1371600" y="457200"/>
            <a:ext cx="6400800" cy="594201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filter="strips(downRight)">
                                      <p:cBhvr>
                                        <p:cTn id="7" dur="500"/>
                                        <p:tgtEl>
                                          <p:spTgt spid="209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09923">
                                            <p:txEl>
                                              <p:pRg st="1" end="1"/>
                                            </p:txEl>
                                          </p:spTgt>
                                        </p:tgtEl>
                                        <p:attrNameLst>
                                          <p:attrName>style.visibility</p:attrName>
                                        </p:attrNameLst>
                                      </p:cBhvr>
                                      <p:to>
                                        <p:strVal val="visible"/>
                                      </p:to>
                                    </p:set>
                                    <p:animEffect filter="strips(downRight)">
                                      <p:cBhvr>
                                        <p:cTn id="12" dur="500"/>
                                        <p:tgtEl>
                                          <p:spTgt spid="2099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09923">
                                            <p:txEl>
                                              <p:pRg st="2" end="2"/>
                                            </p:txEl>
                                          </p:spTgt>
                                        </p:tgtEl>
                                        <p:attrNameLst>
                                          <p:attrName>style.visibility</p:attrName>
                                        </p:attrNameLst>
                                      </p:cBhvr>
                                      <p:to>
                                        <p:strVal val="visible"/>
                                      </p:to>
                                    </p:set>
                                    <p:animEffect filter="strips(downRight)">
                                      <p:cBhvr>
                                        <p:cTn id="17" dur="500"/>
                                        <p:tgtEl>
                                          <p:spTgt spid="2099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09923">
                                            <p:txEl>
                                              <p:pRg st="3" end="3"/>
                                            </p:txEl>
                                          </p:spTgt>
                                        </p:tgtEl>
                                        <p:attrNameLst>
                                          <p:attrName>style.visibility</p:attrName>
                                        </p:attrNameLst>
                                      </p:cBhvr>
                                      <p:to>
                                        <p:strVal val="visible"/>
                                      </p:to>
                                    </p:set>
                                    <p:animEffect filter="strips(downRight)">
                                      <p:cBhvr>
                                        <p:cTn id="22" dur="500"/>
                                        <p:tgtEl>
                                          <p:spTgt spid="2099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09923">
                                            <p:txEl>
                                              <p:pRg st="4" end="4"/>
                                            </p:txEl>
                                          </p:spTgt>
                                        </p:tgtEl>
                                        <p:attrNameLst>
                                          <p:attrName>style.visibility</p:attrName>
                                        </p:attrNameLst>
                                      </p:cBhvr>
                                      <p:to>
                                        <p:strVal val="visible"/>
                                      </p:to>
                                    </p:set>
                                    <p:animEffect filter="strips(downRight)">
                                      <p:cBhvr>
                                        <p:cTn id="27" dur="500"/>
                                        <p:tgtEl>
                                          <p:spTgt spid="2099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209923">
                                            <p:txEl>
                                              <p:pRg st="5" end="5"/>
                                            </p:txEl>
                                          </p:spTgt>
                                        </p:tgtEl>
                                        <p:attrNameLst>
                                          <p:attrName>style.visibility</p:attrName>
                                        </p:attrNameLst>
                                      </p:cBhvr>
                                      <p:to>
                                        <p:strVal val="visible"/>
                                      </p:to>
                                    </p:set>
                                    <p:animEffect filter="strips(downRight)">
                                      <p:cBhvr>
                                        <p:cTn id="32" dur="500"/>
                                        <p:tgtEl>
                                          <p:spTgt spid="20992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209923">
                                            <p:txEl>
                                              <p:pRg st="6" end="6"/>
                                            </p:txEl>
                                          </p:spTgt>
                                        </p:tgtEl>
                                        <p:attrNameLst>
                                          <p:attrName>style.visibility</p:attrName>
                                        </p:attrNameLst>
                                      </p:cBhvr>
                                      <p:to>
                                        <p:strVal val="visible"/>
                                      </p:to>
                                    </p:set>
                                    <p:animEffect filter="strips(downRight)">
                                      <p:cBhvr>
                                        <p:cTn id="37" dur="500"/>
                                        <p:tgtEl>
                                          <p:spTgt spid="20992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09926"/>
                                        </p:tgtEl>
                                        <p:attrNameLst>
                                          <p:attrName>style.visibility</p:attrName>
                                        </p:attrNameLst>
                                      </p:cBhvr>
                                      <p:to>
                                        <p:strVal val="visible"/>
                                      </p:to>
                                    </p:set>
                                    <p:anim calcmode="lin" valueType="num">
                                      <p:cBhvr>
                                        <p:cTn id="42" dur="500" fill="hold"/>
                                        <p:tgtEl>
                                          <p:spTgt spid="209926"/>
                                        </p:tgtEl>
                                        <p:attrNameLst>
                                          <p:attrName>ppt_x</p:attrName>
                                        </p:attrNameLst>
                                      </p:cBhvr>
                                      <p:tavLst>
                                        <p:tav tm="0">
                                          <p:val>
                                            <p:strVal val="#ppt_x"/>
                                          </p:val>
                                        </p:tav>
                                        <p:tav tm="100000">
                                          <p:val>
                                            <p:strVal val="#ppt_x"/>
                                          </p:val>
                                        </p:tav>
                                      </p:tavLst>
                                    </p:anim>
                                    <p:anim calcmode="lin" valueType="num">
                                      <p:cBhvr>
                                        <p:cTn id="43" dur="500" fill="hold"/>
                                        <p:tgtEl>
                                          <p:spTgt spid="209926"/>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xit" presetSubtype="4" fill="hold" nodeType="clickEffect">
                                  <p:stCondLst>
                                    <p:cond delay="0"/>
                                  </p:stCondLst>
                                  <p:childTnLst>
                                    <p:anim calcmode="lin" valueType="num">
                                      <p:cBhvr>
                                        <p:cTn id="47" dur="500"/>
                                        <p:tgtEl>
                                          <p:spTgt spid="209926"/>
                                        </p:tgtEl>
                                        <p:attrNameLst>
                                          <p:attrName>ppt_x</p:attrName>
                                        </p:attrNameLst>
                                      </p:cBhvr>
                                      <p:tavLst>
                                        <p:tav tm="0">
                                          <p:val>
                                            <p:strVal val="ppt_x"/>
                                          </p:val>
                                        </p:tav>
                                        <p:tav tm="100000">
                                          <p:val>
                                            <p:strVal val="ppt_x"/>
                                          </p:val>
                                        </p:tav>
                                      </p:tavLst>
                                    </p:anim>
                                    <p:anim calcmode="lin" valueType="num">
                                      <p:cBhvr>
                                        <p:cTn id="48" dur="500"/>
                                        <p:tgtEl>
                                          <p:spTgt spid="209926"/>
                                        </p:tgtEl>
                                        <p:attrNameLst>
                                          <p:attrName>ppt_y</p:attrName>
                                        </p:attrNameLst>
                                      </p:cBhvr>
                                      <p:tavLst>
                                        <p:tav tm="0">
                                          <p:val>
                                            <p:strVal val="ppt_y"/>
                                          </p:val>
                                        </p:tav>
                                        <p:tav tm="100000">
                                          <p:val>
                                            <p:strVal val="1+ppt_h/2"/>
                                          </p:val>
                                        </p:tav>
                                      </p:tavLst>
                                    </p:anim>
                                    <p:set>
                                      <p:cBhvr>
                                        <p:cTn id="49" dur="1" fill="hold">
                                          <p:stCondLst>
                                            <p:cond delay="499"/>
                                          </p:stCondLst>
                                        </p:cTn>
                                        <p:tgtEl>
                                          <p:spTgt spid="209926"/>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8" presetClass="entr" presetSubtype="6" fill="hold" nodeType="clickEffect">
                                  <p:stCondLst>
                                    <p:cond delay="0"/>
                                  </p:stCondLst>
                                  <p:childTnLst>
                                    <p:set>
                                      <p:cBhvr>
                                        <p:cTn id="53" dur="1" fill="hold">
                                          <p:stCondLst>
                                            <p:cond delay="0"/>
                                          </p:stCondLst>
                                        </p:cTn>
                                        <p:tgtEl>
                                          <p:spTgt spid="209923">
                                            <p:txEl>
                                              <p:pRg st="8" end="8"/>
                                            </p:txEl>
                                          </p:spTgt>
                                        </p:tgtEl>
                                        <p:attrNameLst>
                                          <p:attrName>style.visibility</p:attrName>
                                        </p:attrNameLst>
                                      </p:cBhvr>
                                      <p:to>
                                        <p:strVal val="visible"/>
                                      </p:to>
                                    </p:set>
                                    <p:animEffect filter="strips(downRight)">
                                      <p:cBhvr>
                                        <p:cTn id="54" dur="500"/>
                                        <p:tgtEl>
                                          <p:spTgt spid="20992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1186"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10947" name="Rectangle 3"/>
          <p:cNvSpPr>
            <a:spLocks noGrp="1"/>
          </p:cNvSpPr>
          <p:nvPr>
            <p:ph type="subTitle" idx="1"/>
          </p:nvPr>
        </p:nvSpPr>
        <p:spPr>
          <a:xfrm>
            <a:off x="457200" y="914400"/>
            <a:ext cx="8077200" cy="6096000"/>
          </a:xfrm>
        </p:spPr>
        <p:txBody>
          <a:bodyPr vert="horz" wrap="square" lIns="91440" tIns="45720" rIns="91440" bIns="45720" anchor="t"/>
          <a:lstStyle/>
          <a:p>
            <a:pPr marL="342900" indent="-342900" algn="l" defTabSz="0" eaLnBrk="1" hangingPunct="1">
              <a:buSzPct val="75000"/>
              <a:buChar char="p"/>
            </a:pPr>
            <a:r>
              <a:rPr lang="zh-CN" altLang="en-US" sz="2000" dirty="0">
                <a:solidFill>
                  <a:srgbClr val="0000FF"/>
                </a:solidFill>
                <a:latin typeface="+mn-lt"/>
                <a:ea typeface="+mn-ea"/>
                <a:cs typeface="+mn-cs"/>
                <a:sym typeface="Arial" panose="020B0604020202020204" pitchFamily="34" charset="0"/>
              </a:rPr>
              <a:t>功能：</a:t>
            </a:r>
            <a:r>
              <a:rPr lang="en-US" altLang="zh-CN" sz="2000" dirty="0">
                <a:solidFill>
                  <a:srgbClr val="0000FF"/>
                </a:solidFill>
                <a:latin typeface="+mn-lt"/>
                <a:ea typeface="+mn-ea"/>
                <a:cs typeface="+mn-cs"/>
                <a:sym typeface="Arial" panose="020B0604020202020204" pitchFamily="34" charset="0"/>
              </a:rPr>
              <a:t>4 process password</a:t>
            </a:r>
            <a:r>
              <a:rPr lang="zh-CN" altLang="en-US" sz="2000" dirty="0">
                <a:latin typeface="+mn-lt"/>
                <a:ea typeface="+mn-ea"/>
                <a:cs typeface="+mn-cs"/>
                <a:sym typeface="Arial" panose="020B0604020202020204" pitchFamily="34" charset="0"/>
              </a:rPr>
              <a:t>完成</a:t>
            </a:r>
            <a:r>
              <a:rPr lang="en-US" altLang="zh-CN" sz="2000" dirty="0">
                <a:latin typeface="+mn-lt"/>
                <a:ea typeface="+mn-ea"/>
                <a:cs typeface="+mn-cs"/>
                <a:sym typeface="Arial" panose="020B0604020202020204" pitchFamily="34" charset="0"/>
              </a:rPr>
              <a:t>SafeHome</a:t>
            </a:r>
            <a:r>
              <a:rPr lang="zh-CN" altLang="en-US" sz="2000" dirty="0">
                <a:latin typeface="+mn-lt"/>
                <a:ea typeface="+mn-ea"/>
                <a:cs typeface="+mn-cs"/>
                <a:sym typeface="Arial" panose="020B0604020202020204" pitchFamily="34" charset="0"/>
              </a:rPr>
              <a:t>系统中所有的密码确认。</a:t>
            </a:r>
            <a:endParaRPr lang="zh-CN" altLang="en-US" sz="2000" dirty="0">
              <a:latin typeface="+mn-lt"/>
              <a:ea typeface="+mn-ea"/>
              <a:cs typeface="+mn-cs"/>
              <a:sym typeface="Arial" panose="020B0604020202020204" pitchFamily="34" charset="0"/>
            </a:endParaRPr>
          </a:p>
          <a:p>
            <a:pPr marL="342900" indent="-342900" algn="l" defTabSz="0" eaLnBrk="1" hangingPunct="1">
              <a:buSzPct val="75000"/>
              <a:buChar char="p"/>
            </a:pPr>
            <a:r>
              <a:rPr lang="zh-CN" altLang="en-US" sz="2000" dirty="0">
                <a:solidFill>
                  <a:srgbClr val="0000FF"/>
                </a:solidFill>
                <a:latin typeface="+mn-lt"/>
                <a:ea typeface="+mn-ea"/>
                <a:cs typeface="+mn-cs"/>
                <a:sym typeface="Arial" panose="020B0604020202020204" pitchFamily="34" charset="0"/>
              </a:rPr>
              <a:t>算法描述：</a:t>
            </a:r>
            <a:endParaRPr lang="zh-CN" altLang="en-US" sz="2000" dirty="0">
              <a:solidFill>
                <a:srgbClr val="0000FF"/>
              </a:solidFill>
              <a:latin typeface="+mn-lt"/>
              <a:ea typeface="+mn-ea"/>
              <a:cs typeface="+mn-cs"/>
              <a:sym typeface="Arial" panose="020B0604020202020204" pitchFamily="34" charset="0"/>
            </a:endParaRPr>
          </a:p>
          <a:p>
            <a:pPr marL="342900" indent="-342900" algn="l" defTabSz="0" eaLnBrk="1" hangingPunct="1">
              <a:buSzPct val="75000"/>
              <a:buChar char="p"/>
            </a:pPr>
            <a:r>
              <a:rPr lang="zh-CN" altLang="en-US" sz="2000" dirty="0">
                <a:latin typeface="+mn-lt"/>
                <a:ea typeface="+mn-ea"/>
                <a:cs typeface="+mn-cs"/>
                <a:sym typeface="Arial" panose="020B0604020202020204" pitchFamily="34" charset="0"/>
              </a:rPr>
              <a:t>从</a:t>
            </a:r>
            <a:r>
              <a:rPr lang="en-US" altLang="zh-CN" sz="2000" dirty="0">
                <a:solidFill>
                  <a:srgbClr val="0000FF"/>
                </a:solidFill>
                <a:latin typeface="+mn-lt"/>
                <a:ea typeface="+mn-ea"/>
                <a:cs typeface="+mn-cs"/>
                <a:sym typeface="Arial" panose="020B0604020202020204" pitchFamily="34" charset="0"/>
              </a:rPr>
              <a:t>1 interact with user</a:t>
            </a:r>
            <a:r>
              <a:rPr lang="zh-CN" altLang="en-US" sz="2000" dirty="0">
                <a:latin typeface="+mn-lt"/>
                <a:ea typeface="+mn-ea"/>
                <a:cs typeface="+mn-cs"/>
                <a:sym typeface="Arial" panose="020B0604020202020204" pitchFamily="34" charset="0"/>
              </a:rPr>
              <a:t>功能接收</a:t>
            </a:r>
            <a:r>
              <a:rPr lang="en-US" altLang="zh-CN" sz="2000" dirty="0">
                <a:latin typeface="+mn-lt"/>
                <a:ea typeface="+mn-ea"/>
                <a:cs typeface="+mn-cs"/>
                <a:sym typeface="Arial" panose="020B0604020202020204" pitchFamily="34" charset="0"/>
              </a:rPr>
              <a:t>4</a:t>
            </a:r>
            <a:r>
              <a:rPr lang="zh-CN" altLang="en-US" sz="2000" dirty="0">
                <a:latin typeface="+mn-lt"/>
                <a:ea typeface="+mn-ea"/>
                <a:cs typeface="+mn-cs"/>
                <a:sym typeface="Arial" panose="020B0604020202020204" pitchFamily="34" charset="0"/>
              </a:rPr>
              <a:t>位密码</a:t>
            </a:r>
            <a:endParaRPr lang="zh-CN" altLang="en-US" sz="2000" dirty="0">
              <a:latin typeface="+mn-lt"/>
              <a:ea typeface="+mn-ea"/>
              <a:cs typeface="+mn-cs"/>
              <a:sym typeface="Arial" panose="020B0604020202020204" pitchFamily="34" charset="0"/>
            </a:endParaRPr>
          </a:p>
          <a:p>
            <a:pPr marL="342900" indent="-342900" algn="l" defTabSz="0" eaLnBrk="1" hangingPunct="1">
              <a:buSzPct val="75000"/>
              <a:buChar char="p"/>
            </a:pPr>
            <a:r>
              <a:rPr lang="en-US" altLang="zh-CN" sz="2000" dirty="0">
                <a:solidFill>
                  <a:srgbClr val="0000FF"/>
                </a:solidFill>
                <a:latin typeface="+mn-lt"/>
                <a:ea typeface="+mn-ea"/>
                <a:cs typeface="+mn-cs"/>
                <a:sym typeface="Arial" panose="020B0604020202020204" pitchFamily="34" charset="0"/>
              </a:rPr>
              <a:t>If</a:t>
            </a:r>
            <a:r>
              <a:rPr lang="en-US" altLang="zh-CN" sz="2000" dirty="0">
                <a:latin typeface="+mn-lt"/>
                <a:ea typeface="+mn-ea"/>
                <a:cs typeface="+mn-cs"/>
                <a:sym typeface="Arial" panose="020B0604020202020204" pitchFamily="34" charset="0"/>
              </a:rPr>
              <a:t> 4</a:t>
            </a:r>
            <a:r>
              <a:rPr lang="zh-CN" altLang="en-US" sz="2000" dirty="0">
                <a:latin typeface="+mn-lt"/>
                <a:ea typeface="+mn-ea"/>
                <a:cs typeface="+mn-cs"/>
                <a:sym typeface="Arial" panose="020B0604020202020204" pitchFamily="34" charset="0"/>
              </a:rPr>
              <a:t>位密码</a:t>
            </a:r>
            <a:r>
              <a:rPr lang="en-US" altLang="zh-CN" sz="2000" dirty="0">
                <a:latin typeface="+mn-lt"/>
                <a:ea typeface="+mn-ea"/>
                <a:cs typeface="+mn-cs"/>
                <a:sym typeface="Arial" panose="020B0604020202020204" pitchFamily="34" charset="0"/>
              </a:rPr>
              <a:t>=</a:t>
            </a:r>
            <a:r>
              <a:rPr lang="zh-CN" altLang="en-US" sz="2000" dirty="0">
                <a:latin typeface="+mn-lt"/>
                <a:ea typeface="+mn-ea"/>
                <a:cs typeface="+mn-cs"/>
                <a:sym typeface="Arial" panose="020B0604020202020204" pitchFamily="34" charset="0"/>
              </a:rPr>
              <a:t>系统中存储的主密码 </a:t>
            </a:r>
            <a:r>
              <a:rPr lang="en-US" altLang="zh-CN" sz="2000" dirty="0">
                <a:solidFill>
                  <a:srgbClr val="0000FF"/>
                </a:solidFill>
                <a:latin typeface="+mn-lt"/>
                <a:ea typeface="+mn-ea"/>
                <a:cs typeface="+mn-cs"/>
                <a:sym typeface="Arial" panose="020B0604020202020204" pitchFamily="34" charset="0"/>
              </a:rPr>
              <a:t>then</a:t>
            </a:r>
            <a:endParaRPr lang="zh-CN" altLang="en-US" sz="2000" dirty="0">
              <a:solidFill>
                <a:srgbClr val="0000FF"/>
              </a:solidFill>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sz="2000" dirty="0">
                <a:latin typeface="+mn-lt"/>
                <a:ea typeface="+mn-ea"/>
                <a:sym typeface="Arial" panose="020B0604020202020204" pitchFamily="34" charset="0"/>
              </a:rPr>
              <a:t>传送</a:t>
            </a:r>
            <a:r>
              <a:rPr lang="en-US" altLang="zh-CN" sz="2000" dirty="0">
                <a:latin typeface="+mn-lt"/>
                <a:ea typeface="+mn-ea"/>
                <a:sym typeface="Arial" panose="020B0604020202020204" pitchFamily="34" charset="0"/>
              </a:rPr>
              <a:t>&lt;valid id message=true&gt;</a:t>
            </a:r>
            <a:r>
              <a:rPr lang="zh-CN" altLang="en-US" sz="2000" dirty="0">
                <a:latin typeface="+mn-lt"/>
                <a:ea typeface="+mn-ea"/>
                <a:sym typeface="Arial" panose="020B0604020202020204" pitchFamily="34" charset="0"/>
              </a:rPr>
              <a:t>到</a:t>
            </a:r>
            <a:r>
              <a:rPr lang="en-US" altLang="zh-CN" sz="2000" dirty="0">
                <a:solidFill>
                  <a:srgbClr val="0000FF"/>
                </a:solidFill>
                <a:latin typeface="+mn-lt"/>
                <a:ea typeface="+mn-ea"/>
                <a:sym typeface="Arial" panose="020B0604020202020204" pitchFamily="34" charset="0"/>
              </a:rPr>
              <a:t>6 message and status display</a:t>
            </a:r>
            <a:r>
              <a:rPr lang="zh-CN" altLang="en-US" sz="2000" dirty="0">
                <a:latin typeface="+mn-lt"/>
                <a:ea typeface="+mn-ea"/>
                <a:sym typeface="Arial" panose="020B0604020202020204" pitchFamily="34" charset="0"/>
              </a:rPr>
              <a:t>功能</a:t>
            </a:r>
            <a:endParaRPr lang="zh-CN" altLang="en-US" sz="2000" dirty="0">
              <a:latin typeface="+mn-lt"/>
              <a:ea typeface="+mn-ea"/>
              <a:sym typeface="Arial" panose="020B0604020202020204" pitchFamily="34" charset="0"/>
            </a:endParaRPr>
          </a:p>
          <a:p>
            <a:pPr marL="342900" indent="-342900" algn="l" defTabSz="0" eaLnBrk="1" hangingPunct="1">
              <a:buSzPct val="75000"/>
              <a:buChar char="p"/>
            </a:pPr>
            <a:r>
              <a:rPr lang="en-US" altLang="zh-CN" sz="2000" dirty="0">
                <a:solidFill>
                  <a:srgbClr val="0000FF"/>
                </a:solidFill>
                <a:latin typeface="+mn-lt"/>
                <a:ea typeface="+mn-ea"/>
                <a:cs typeface="+mn-cs"/>
                <a:sym typeface="Arial" panose="020B0604020202020204" pitchFamily="34" charset="0"/>
              </a:rPr>
              <a:t>Else</a:t>
            </a:r>
            <a:endParaRPr lang="zh-CN" altLang="en-US" sz="2000" dirty="0">
              <a:solidFill>
                <a:srgbClr val="0000FF"/>
              </a:solidFill>
              <a:latin typeface="+mn-lt"/>
              <a:ea typeface="+mn-ea"/>
              <a:cs typeface="+mn-cs"/>
              <a:sym typeface="Arial" panose="020B0604020202020204" pitchFamily="34" charset="0"/>
            </a:endParaRPr>
          </a:p>
          <a:p>
            <a:pPr marL="742950" lvl="1" indent="-285750" algn="l" defTabSz="0" eaLnBrk="1" hangingPunct="1">
              <a:buSzPct val="75000"/>
              <a:buChar char="n"/>
            </a:pPr>
            <a:r>
              <a:rPr lang="en-US" altLang="zh-CN" sz="2000" dirty="0">
                <a:solidFill>
                  <a:srgbClr val="0000FF"/>
                </a:solidFill>
                <a:latin typeface="+mn-lt"/>
                <a:ea typeface="+mn-ea"/>
                <a:sym typeface="Arial" panose="020B0604020202020204" pitchFamily="34" charset="0"/>
              </a:rPr>
              <a:t>If</a:t>
            </a:r>
            <a:r>
              <a:rPr lang="en-US" altLang="zh-CN" sz="2000" dirty="0">
                <a:latin typeface="+mn-lt"/>
                <a:ea typeface="+mn-ea"/>
                <a:sym typeface="Arial" panose="020B0604020202020204" pitchFamily="34" charset="0"/>
              </a:rPr>
              <a:t> 4</a:t>
            </a:r>
            <a:r>
              <a:rPr lang="zh-CN" altLang="en-US" sz="2000" dirty="0">
                <a:latin typeface="+mn-lt"/>
                <a:ea typeface="+mn-ea"/>
                <a:sym typeface="Arial" panose="020B0604020202020204" pitchFamily="34" charset="0"/>
              </a:rPr>
              <a:t>位密码</a:t>
            </a:r>
            <a:r>
              <a:rPr lang="en-US" altLang="zh-CN" sz="2000" dirty="0">
                <a:latin typeface="+mn-lt"/>
                <a:ea typeface="+mn-ea"/>
                <a:sym typeface="Arial" panose="020B0604020202020204" pitchFamily="34" charset="0"/>
              </a:rPr>
              <a:t>=</a:t>
            </a:r>
            <a:r>
              <a:rPr lang="zh-CN" altLang="en-US" sz="2000" dirty="0">
                <a:latin typeface="+mn-lt"/>
                <a:ea typeface="+mn-ea"/>
                <a:sym typeface="Arial" panose="020B0604020202020204" pitchFamily="34" charset="0"/>
              </a:rPr>
              <a:t>系统中存储的次要密码 </a:t>
            </a:r>
            <a:r>
              <a:rPr lang="en-US" altLang="zh-CN" sz="2000" dirty="0">
                <a:solidFill>
                  <a:srgbClr val="0000FF"/>
                </a:solidFill>
                <a:latin typeface="+mn-lt"/>
                <a:ea typeface="+mn-ea"/>
                <a:sym typeface="Arial" panose="020B0604020202020204" pitchFamily="34" charset="0"/>
              </a:rPr>
              <a:t>then</a:t>
            </a:r>
            <a:endParaRPr lang="zh-CN" altLang="en-US" sz="2000" dirty="0">
              <a:solidFill>
                <a:srgbClr val="0000FF"/>
              </a:solidFill>
              <a:latin typeface="+mn-lt"/>
              <a:ea typeface="+mn-ea"/>
              <a:sym typeface="Arial" panose="020B0604020202020204" pitchFamily="34" charset="0"/>
            </a:endParaRPr>
          </a:p>
          <a:p>
            <a:pPr marL="1143000" lvl="2" indent="-228600" algn="l" defTabSz="0" eaLnBrk="1" hangingPunct="1">
              <a:buSzPct val="75000"/>
              <a:buChar char="p"/>
            </a:pPr>
            <a:r>
              <a:rPr lang="zh-CN" altLang="en-US" sz="2000" dirty="0">
                <a:latin typeface="+mn-lt"/>
                <a:ea typeface="+mn-ea"/>
                <a:sym typeface="Arial" panose="020B0604020202020204" pitchFamily="34" charset="0"/>
              </a:rPr>
              <a:t>传送</a:t>
            </a:r>
            <a:r>
              <a:rPr lang="en-US" altLang="zh-CN" sz="2000" dirty="0">
                <a:latin typeface="+mn-lt"/>
                <a:ea typeface="+mn-ea"/>
                <a:sym typeface="Arial" panose="020B0604020202020204" pitchFamily="34" charset="0"/>
              </a:rPr>
              <a:t>&lt;valid id message=true&gt;</a:t>
            </a:r>
            <a:r>
              <a:rPr lang="zh-CN" altLang="en-US" sz="2000" dirty="0">
                <a:latin typeface="+mn-lt"/>
                <a:ea typeface="+mn-ea"/>
                <a:sym typeface="Arial" panose="020B0604020202020204" pitchFamily="34" charset="0"/>
              </a:rPr>
              <a:t>到</a:t>
            </a:r>
            <a:r>
              <a:rPr lang="en-US" altLang="zh-CN" sz="2000" dirty="0">
                <a:solidFill>
                  <a:srgbClr val="0000FF"/>
                </a:solidFill>
                <a:latin typeface="+mn-lt"/>
                <a:ea typeface="+mn-ea"/>
                <a:sym typeface="Arial" panose="020B0604020202020204" pitchFamily="34" charset="0"/>
              </a:rPr>
              <a:t>6 message and status display</a:t>
            </a:r>
            <a:r>
              <a:rPr lang="zh-CN" altLang="en-US" sz="2000" dirty="0">
                <a:latin typeface="+mn-lt"/>
                <a:ea typeface="+mn-ea"/>
                <a:sym typeface="Arial" panose="020B0604020202020204" pitchFamily="34" charset="0"/>
              </a:rPr>
              <a:t>功能</a:t>
            </a:r>
            <a:endParaRPr lang="zh-CN" altLang="en-US" sz="2000" dirty="0">
              <a:latin typeface="+mn-lt"/>
              <a:ea typeface="+mn-ea"/>
              <a:sym typeface="Arial" panose="020B0604020202020204" pitchFamily="34" charset="0"/>
            </a:endParaRPr>
          </a:p>
          <a:p>
            <a:pPr marL="742950" lvl="1" indent="-285750" algn="l" defTabSz="0" eaLnBrk="1" hangingPunct="1">
              <a:buSzPct val="75000"/>
              <a:buChar char="n"/>
            </a:pPr>
            <a:r>
              <a:rPr lang="en-US" altLang="zh-CN" sz="2000" dirty="0">
                <a:solidFill>
                  <a:srgbClr val="0000FF"/>
                </a:solidFill>
                <a:latin typeface="+mn-lt"/>
                <a:ea typeface="+mn-ea"/>
                <a:sym typeface="Arial" panose="020B0604020202020204" pitchFamily="34" charset="0"/>
              </a:rPr>
              <a:t>Else</a:t>
            </a:r>
            <a:endParaRPr lang="zh-CN" altLang="en-US" sz="2000" dirty="0">
              <a:solidFill>
                <a:srgbClr val="0000FF"/>
              </a:solidFill>
              <a:latin typeface="+mn-lt"/>
              <a:ea typeface="+mn-ea"/>
              <a:sym typeface="Arial" panose="020B0604020202020204" pitchFamily="34" charset="0"/>
            </a:endParaRPr>
          </a:p>
          <a:p>
            <a:pPr marL="1143000" lvl="2" indent="-228600" algn="l" defTabSz="0" eaLnBrk="1" hangingPunct="1">
              <a:buSzPct val="75000"/>
              <a:buChar char="p"/>
            </a:pPr>
            <a:r>
              <a:rPr lang="zh-CN" altLang="en-US" sz="2000" dirty="0">
                <a:latin typeface="+mn-lt"/>
                <a:ea typeface="+mn-ea"/>
                <a:sym typeface="Arial" panose="020B0604020202020204" pitchFamily="34" charset="0"/>
              </a:rPr>
              <a:t>传送</a:t>
            </a:r>
            <a:r>
              <a:rPr lang="en-US" altLang="zh-CN" sz="2000" dirty="0">
                <a:latin typeface="+mn-lt"/>
                <a:ea typeface="+mn-ea"/>
                <a:sym typeface="Arial" panose="020B0604020202020204" pitchFamily="34" charset="0"/>
              </a:rPr>
              <a:t>&lt;valid id message=false&gt;</a:t>
            </a:r>
            <a:r>
              <a:rPr lang="zh-CN" altLang="en-US" sz="2000" dirty="0">
                <a:latin typeface="+mn-lt"/>
                <a:ea typeface="+mn-ea"/>
                <a:sym typeface="Arial" panose="020B0604020202020204" pitchFamily="34" charset="0"/>
              </a:rPr>
              <a:t>到</a:t>
            </a:r>
            <a:r>
              <a:rPr lang="en-US" altLang="zh-CN" sz="2000" dirty="0">
                <a:solidFill>
                  <a:srgbClr val="0000FF"/>
                </a:solidFill>
                <a:latin typeface="+mn-lt"/>
                <a:ea typeface="+mn-ea"/>
                <a:sym typeface="Arial" panose="020B0604020202020204" pitchFamily="34" charset="0"/>
              </a:rPr>
              <a:t>6 message and status display</a:t>
            </a:r>
            <a:r>
              <a:rPr lang="zh-CN" altLang="en-US" sz="2000" dirty="0">
                <a:latin typeface="+mn-lt"/>
                <a:ea typeface="+mn-ea"/>
                <a:sym typeface="Arial" panose="020B0604020202020204" pitchFamily="34" charset="0"/>
              </a:rPr>
              <a:t>功能</a:t>
            </a:r>
            <a:endParaRPr lang="zh-CN" altLang="en-US" sz="2000" dirty="0">
              <a:latin typeface="+mn-lt"/>
              <a:ea typeface="+mn-ea"/>
              <a:sym typeface="Arial" panose="020B0604020202020204" pitchFamily="34" charset="0"/>
            </a:endParaRPr>
          </a:p>
          <a:p>
            <a:pPr marL="742950" lvl="1" indent="-285750" algn="l" defTabSz="0" eaLnBrk="1" hangingPunct="1">
              <a:buSzPct val="75000"/>
              <a:buChar char="n"/>
            </a:pPr>
            <a:r>
              <a:rPr lang="en-US" altLang="zh-CN" sz="2000" dirty="0">
                <a:solidFill>
                  <a:srgbClr val="0000FF"/>
                </a:solidFill>
                <a:latin typeface="+mn-lt"/>
                <a:ea typeface="+mn-ea"/>
                <a:sym typeface="Arial" panose="020B0604020202020204" pitchFamily="34" charset="0"/>
              </a:rPr>
              <a:t>End if</a:t>
            </a:r>
            <a:endParaRPr lang="zh-CN" altLang="en-US" sz="2000" dirty="0">
              <a:solidFill>
                <a:srgbClr val="0000FF"/>
              </a:solidFill>
              <a:latin typeface="+mn-lt"/>
              <a:ea typeface="+mn-ea"/>
              <a:sym typeface="Arial" panose="020B0604020202020204" pitchFamily="34" charset="0"/>
            </a:endParaRPr>
          </a:p>
          <a:p>
            <a:pPr marL="342900" indent="-342900" algn="l" defTabSz="0" eaLnBrk="1" hangingPunct="1">
              <a:buSzPct val="75000"/>
              <a:buChar char="p"/>
            </a:pPr>
            <a:r>
              <a:rPr lang="en-US" altLang="zh-CN" sz="2000" dirty="0">
                <a:solidFill>
                  <a:srgbClr val="0000FF"/>
                </a:solidFill>
                <a:latin typeface="+mn-lt"/>
                <a:ea typeface="+mn-ea"/>
                <a:cs typeface="+mn-cs"/>
                <a:sym typeface="Arial" panose="020B0604020202020204" pitchFamily="34" charset="0"/>
              </a:rPr>
              <a:t>End if</a:t>
            </a:r>
            <a:endParaRPr lang="zh-CN" altLang="en-US" sz="2000" dirty="0">
              <a:solidFill>
                <a:srgbClr val="0000FF"/>
              </a:solidFill>
              <a:latin typeface="+mn-lt"/>
              <a:ea typeface="+mn-ea"/>
              <a:cs typeface="+mn-cs"/>
              <a:sym typeface="Arial" panose="020B0604020202020204" pitchFamily="34" charset="0"/>
            </a:endParaRPr>
          </a:p>
          <a:p>
            <a:pPr marL="342900" indent="-342900" algn="l" defTabSz="0" eaLnBrk="1" hangingPunct="1">
              <a:buSzPct val="75000"/>
              <a:buChar char="p"/>
            </a:pPr>
            <a:r>
              <a:rPr lang="en-US" altLang="zh-CN" sz="2000" dirty="0">
                <a:solidFill>
                  <a:srgbClr val="0000FF"/>
                </a:solidFill>
                <a:latin typeface="+mn-lt"/>
                <a:ea typeface="+mn-ea"/>
                <a:cs typeface="+mn-cs"/>
                <a:sym typeface="Arial" panose="020B0604020202020204" pitchFamily="34" charset="0"/>
              </a:rPr>
              <a:t>If </a:t>
            </a:r>
            <a:r>
              <a:rPr lang="en-US" altLang="zh-CN" sz="2000" dirty="0">
                <a:latin typeface="+mn-lt"/>
                <a:ea typeface="+mn-ea"/>
                <a:cs typeface="+mn-cs"/>
                <a:sym typeface="Arial" panose="020B0604020202020204" pitchFamily="34" charset="0"/>
              </a:rPr>
              <a:t>&lt;valid id message=true&gt; </a:t>
            </a:r>
            <a:r>
              <a:rPr lang="en-US" altLang="zh-CN" sz="2000" dirty="0">
                <a:solidFill>
                  <a:srgbClr val="0000FF"/>
                </a:solidFill>
                <a:latin typeface="+mn-lt"/>
                <a:ea typeface="+mn-ea"/>
                <a:cs typeface="+mn-cs"/>
                <a:sym typeface="Arial" panose="020B0604020202020204" pitchFamily="34" charset="0"/>
              </a:rPr>
              <a:t>then</a:t>
            </a:r>
            <a:r>
              <a:rPr lang="en-US" altLang="zh-CN" sz="2000" dirty="0">
                <a:latin typeface="+mn-lt"/>
                <a:ea typeface="+mn-ea"/>
                <a:cs typeface="+mn-cs"/>
                <a:sym typeface="Arial" panose="020B0604020202020204" pitchFamily="34" charset="0"/>
              </a:rPr>
              <a:t> </a:t>
            </a:r>
            <a:r>
              <a:rPr lang="zh-CN" altLang="en-US" sz="2000" dirty="0">
                <a:solidFill>
                  <a:srgbClr val="FF0000"/>
                </a:solidFill>
                <a:latin typeface="+mn-lt"/>
                <a:ea typeface="+mn-ea"/>
                <a:cs typeface="+mn-cs"/>
                <a:sym typeface="Arial" panose="020B0604020202020204" pitchFamily="34" charset="0"/>
              </a:rPr>
              <a:t>显示系统主界面</a:t>
            </a:r>
            <a:endParaRPr lang="zh-CN" altLang="en-US" dirty="0">
              <a:latin typeface="+mn-lt"/>
              <a:ea typeface="+mn-ea"/>
              <a:cs typeface="+mn-cs"/>
              <a:sym typeface="Arial" panose="020B0604020202020204" pitchFamily="34" charset="0"/>
            </a:endParaRPr>
          </a:p>
        </p:txBody>
      </p:sp>
      <p:sp>
        <p:nvSpPr>
          <p:cNvPr id="221188" name="Rectangle 5"/>
          <p:cNvSpPr/>
          <p:nvPr/>
        </p:nvSpPr>
        <p:spPr>
          <a:xfrm>
            <a:off x="2743200" y="152400"/>
            <a:ext cx="6161088" cy="765175"/>
          </a:xfrm>
          <a:prstGeom prst="rect">
            <a:avLst/>
          </a:prstGeom>
          <a:noFill/>
          <a:ln w="9525">
            <a:noFill/>
          </a:ln>
        </p:spPr>
        <p:txBody>
          <a:bodyPr anchor="ctr"/>
          <a:lstStyle/>
          <a:p>
            <a:pPr algn="ctr" eaLnBrk="0" hangingPunct="0"/>
            <a:r>
              <a:rPr lang="zh-CN" altLang="en-US" sz="3400" b="1" dirty="0">
                <a:solidFill>
                  <a:srgbClr val="CC0000"/>
                </a:solidFill>
                <a:latin typeface="Arial" panose="020B0604020202020204" pitchFamily="34" charset="0"/>
                <a:ea typeface="黑体" panose="02010609060101010101" pitchFamily="49" charset="-122"/>
              </a:rPr>
              <a:t>实例分析</a:t>
            </a:r>
            <a:r>
              <a:rPr lang="en-US" altLang="zh-CN" sz="3400" b="1" dirty="0">
                <a:solidFill>
                  <a:srgbClr val="CC0000"/>
                </a:solidFill>
                <a:latin typeface="Arial" panose="020B0604020202020204" pitchFamily="34" charset="0"/>
                <a:ea typeface="黑体" panose="02010609060101010101" pitchFamily="49" charset="-122"/>
              </a:rPr>
              <a:t>——SafeHome</a:t>
            </a:r>
            <a:r>
              <a:rPr lang="en-US" altLang="zh-CN" sz="3400" b="1" dirty="0">
                <a:solidFill>
                  <a:srgbClr val="0000FF"/>
                </a:solidFill>
                <a:latin typeface="Arial" panose="020B0604020202020204" pitchFamily="34" charset="0"/>
                <a:ea typeface="黑体" panose="02010609060101010101" pitchFamily="49" charset="-122"/>
              </a:rPr>
              <a:t>[10/10]</a:t>
            </a:r>
            <a:endParaRPr lang="zh-CN" altLang="en-US" dirty="0">
              <a:latin typeface="Arial" panose="020B0604020202020204" pitchFamily="34" charset="0"/>
              <a:ea typeface="宋体" panose="02010600030101010101" pitchFamily="2" charset="-122"/>
            </a:endParaRPr>
          </a:p>
        </p:txBody>
      </p:sp>
      <p:sp>
        <p:nvSpPr>
          <p:cNvPr id="221189" name="Rectangle 7"/>
          <p:cNvSpPr/>
          <p:nvPr/>
        </p:nvSpPr>
        <p:spPr>
          <a:xfrm>
            <a:off x="4876800" y="5486400"/>
            <a:ext cx="4267200" cy="685800"/>
          </a:xfrm>
          <a:prstGeom prst="rect">
            <a:avLst/>
          </a:prstGeom>
          <a:solidFill>
            <a:srgbClr val="FF0000"/>
          </a:solidFill>
          <a:ln w="9525">
            <a:noFill/>
          </a:ln>
        </p:spPr>
        <p:txBody>
          <a:bodyPr anchor="ctr"/>
          <a:lstStyle/>
          <a:p>
            <a:pPr algn="ctr" eaLnBrk="0" hangingPunct="0"/>
            <a:r>
              <a:rPr lang="zh-CN" altLang="en-US" sz="2800" b="1" dirty="0">
                <a:solidFill>
                  <a:schemeClr val="bg1"/>
                </a:solidFill>
                <a:latin typeface="Arial" panose="020B0604020202020204" pitchFamily="34" charset="0"/>
                <a:ea typeface="黑体" panose="02010609060101010101" pitchFamily="49" charset="-122"/>
              </a:rPr>
              <a:t>加工逻辑（</a:t>
            </a:r>
            <a:r>
              <a:rPr lang="en-US" altLang="zh-CN" sz="2800" b="1" dirty="0">
                <a:solidFill>
                  <a:schemeClr val="bg1"/>
                </a:solidFill>
                <a:latin typeface="Arial" panose="020B0604020202020204" pitchFamily="34" charset="0"/>
                <a:ea typeface="黑体" panose="02010609060101010101" pitchFamily="49" charset="-122"/>
              </a:rPr>
              <a:t>PSPEC</a:t>
            </a:r>
            <a:r>
              <a:rPr lang="zh-CN" altLang="en-US" sz="2800" b="1" dirty="0">
                <a:solidFill>
                  <a:schemeClr val="bg1"/>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10947">
                                            <p:txEl>
                                              <p:pRg st="0" end="0"/>
                                            </p:txEl>
                                          </p:spTgt>
                                        </p:tgtEl>
                                        <p:attrNameLst>
                                          <p:attrName>style.visibility</p:attrName>
                                        </p:attrNameLst>
                                      </p:cBhvr>
                                      <p:to>
                                        <p:strVal val="visible"/>
                                      </p:to>
                                    </p:set>
                                    <p:animEffect filter="box(in)">
                                      <p:cBhvr>
                                        <p:cTn id="7" dur="500"/>
                                        <p:tgtEl>
                                          <p:spTgt spid="2109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10947">
                                            <p:txEl>
                                              <p:pRg st="1" end="1"/>
                                            </p:txEl>
                                          </p:spTgt>
                                        </p:tgtEl>
                                        <p:attrNameLst>
                                          <p:attrName>style.visibility</p:attrName>
                                        </p:attrNameLst>
                                      </p:cBhvr>
                                      <p:to>
                                        <p:strVal val="visible"/>
                                      </p:to>
                                    </p:set>
                                    <p:animEffect filter="box(in)">
                                      <p:cBhvr>
                                        <p:cTn id="12" dur="500"/>
                                        <p:tgtEl>
                                          <p:spTgt spid="2109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10947">
                                            <p:txEl>
                                              <p:pRg st="2" end="2"/>
                                            </p:txEl>
                                          </p:spTgt>
                                        </p:tgtEl>
                                        <p:attrNameLst>
                                          <p:attrName>style.visibility</p:attrName>
                                        </p:attrNameLst>
                                      </p:cBhvr>
                                      <p:to>
                                        <p:strVal val="visible"/>
                                      </p:to>
                                    </p:set>
                                    <p:animEffect filter="box(in)">
                                      <p:cBhvr>
                                        <p:cTn id="17" dur="500"/>
                                        <p:tgtEl>
                                          <p:spTgt spid="2109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10947">
                                            <p:txEl>
                                              <p:pRg st="3" end="3"/>
                                            </p:txEl>
                                          </p:spTgt>
                                        </p:tgtEl>
                                        <p:attrNameLst>
                                          <p:attrName>style.visibility</p:attrName>
                                        </p:attrNameLst>
                                      </p:cBhvr>
                                      <p:to>
                                        <p:strVal val="visible"/>
                                      </p:to>
                                    </p:set>
                                    <p:animEffect filter="box(in)">
                                      <p:cBhvr>
                                        <p:cTn id="22" dur="500"/>
                                        <p:tgtEl>
                                          <p:spTgt spid="210947">
                                            <p:txEl>
                                              <p:pRg st="3" end="3"/>
                                            </p:txEl>
                                          </p:spTgt>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210947">
                                            <p:txEl>
                                              <p:pRg st="5" end="5"/>
                                            </p:txEl>
                                          </p:spTgt>
                                        </p:tgtEl>
                                        <p:attrNameLst>
                                          <p:attrName>style.visibility</p:attrName>
                                        </p:attrNameLst>
                                      </p:cBhvr>
                                      <p:to>
                                        <p:strVal val="visible"/>
                                      </p:to>
                                    </p:set>
                                    <p:animEffect filter="box(in)">
                                      <p:cBhvr>
                                        <p:cTn id="25" dur="500"/>
                                        <p:tgtEl>
                                          <p:spTgt spid="210947">
                                            <p:txEl>
                                              <p:pRg st="5" end="5"/>
                                            </p:txEl>
                                          </p:spTgt>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210947">
                                            <p:txEl>
                                              <p:pRg st="11" end="11"/>
                                            </p:txEl>
                                          </p:spTgt>
                                        </p:tgtEl>
                                        <p:attrNameLst>
                                          <p:attrName>style.visibility</p:attrName>
                                        </p:attrNameLst>
                                      </p:cBhvr>
                                      <p:to>
                                        <p:strVal val="visible"/>
                                      </p:to>
                                    </p:set>
                                    <p:animEffect filter="box(in)">
                                      <p:cBhvr>
                                        <p:cTn id="28" dur="500"/>
                                        <p:tgtEl>
                                          <p:spTgt spid="210947">
                                            <p:txEl>
                                              <p:pRg st="11" end="1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210947">
                                            <p:txEl>
                                              <p:pRg st="4" end="4"/>
                                            </p:txEl>
                                          </p:spTgt>
                                        </p:tgtEl>
                                        <p:attrNameLst>
                                          <p:attrName>style.visibility</p:attrName>
                                        </p:attrNameLst>
                                      </p:cBhvr>
                                      <p:to>
                                        <p:strVal val="visible"/>
                                      </p:to>
                                    </p:set>
                                    <p:animEffect filter="box(in)">
                                      <p:cBhvr>
                                        <p:cTn id="33" dur="500"/>
                                        <p:tgtEl>
                                          <p:spTgt spid="210947">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210947">
                                            <p:txEl>
                                              <p:pRg st="6" end="6"/>
                                            </p:txEl>
                                          </p:spTgt>
                                        </p:tgtEl>
                                        <p:attrNameLst>
                                          <p:attrName>style.visibility</p:attrName>
                                        </p:attrNameLst>
                                      </p:cBhvr>
                                      <p:to>
                                        <p:strVal val="visible"/>
                                      </p:to>
                                    </p:set>
                                    <p:animEffect filter="box(in)">
                                      <p:cBhvr>
                                        <p:cTn id="38" dur="500"/>
                                        <p:tgtEl>
                                          <p:spTgt spid="210947">
                                            <p:txEl>
                                              <p:pRg st="6" end="6"/>
                                            </p:txEl>
                                          </p:spTgt>
                                        </p:tgtEl>
                                      </p:cBhvr>
                                    </p:animEffect>
                                  </p:childTnLst>
                                </p:cTn>
                              </p:par>
                              <p:par>
                                <p:cTn id="39" presetID="4" presetClass="entr" presetSubtype="16" fill="hold" grpId="0" nodeType="withEffect">
                                  <p:stCondLst>
                                    <p:cond delay="0"/>
                                  </p:stCondLst>
                                  <p:childTnLst>
                                    <p:set>
                                      <p:cBhvr>
                                        <p:cTn id="40" dur="1" fill="hold">
                                          <p:stCondLst>
                                            <p:cond delay="0"/>
                                          </p:stCondLst>
                                        </p:cTn>
                                        <p:tgtEl>
                                          <p:spTgt spid="210947">
                                            <p:txEl>
                                              <p:pRg st="8" end="8"/>
                                            </p:txEl>
                                          </p:spTgt>
                                        </p:tgtEl>
                                        <p:attrNameLst>
                                          <p:attrName>style.visibility</p:attrName>
                                        </p:attrNameLst>
                                      </p:cBhvr>
                                      <p:to>
                                        <p:strVal val="visible"/>
                                      </p:to>
                                    </p:set>
                                    <p:animEffect filter="box(in)">
                                      <p:cBhvr>
                                        <p:cTn id="41" dur="500"/>
                                        <p:tgtEl>
                                          <p:spTgt spid="210947">
                                            <p:txEl>
                                              <p:pRg st="8" end="8"/>
                                            </p:txEl>
                                          </p:spTgt>
                                        </p:tgtEl>
                                      </p:cBhvr>
                                    </p:animEffect>
                                  </p:childTnLst>
                                </p:cTn>
                              </p:par>
                              <p:par>
                                <p:cTn id="42" presetID="4" presetClass="entr" presetSubtype="16" fill="hold" grpId="0" nodeType="withEffect">
                                  <p:stCondLst>
                                    <p:cond delay="0"/>
                                  </p:stCondLst>
                                  <p:childTnLst>
                                    <p:set>
                                      <p:cBhvr>
                                        <p:cTn id="43" dur="1" fill="hold">
                                          <p:stCondLst>
                                            <p:cond delay="0"/>
                                          </p:stCondLst>
                                        </p:cTn>
                                        <p:tgtEl>
                                          <p:spTgt spid="210947">
                                            <p:txEl>
                                              <p:pRg st="10" end="10"/>
                                            </p:txEl>
                                          </p:spTgt>
                                        </p:tgtEl>
                                        <p:attrNameLst>
                                          <p:attrName>style.visibility</p:attrName>
                                        </p:attrNameLst>
                                      </p:cBhvr>
                                      <p:to>
                                        <p:strVal val="visible"/>
                                      </p:to>
                                    </p:set>
                                    <p:animEffect filter="box(in)">
                                      <p:cBhvr>
                                        <p:cTn id="44" dur="500"/>
                                        <p:tgtEl>
                                          <p:spTgt spid="210947">
                                            <p:txEl>
                                              <p:pRg st="10" end="1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4" presetClass="entr" presetSubtype="16" fill="hold" grpId="0" nodeType="clickEffect">
                                  <p:stCondLst>
                                    <p:cond delay="0"/>
                                  </p:stCondLst>
                                  <p:childTnLst>
                                    <p:set>
                                      <p:cBhvr>
                                        <p:cTn id="48" dur="1" fill="hold">
                                          <p:stCondLst>
                                            <p:cond delay="0"/>
                                          </p:stCondLst>
                                        </p:cTn>
                                        <p:tgtEl>
                                          <p:spTgt spid="210947">
                                            <p:txEl>
                                              <p:pRg st="7" end="7"/>
                                            </p:txEl>
                                          </p:spTgt>
                                        </p:tgtEl>
                                        <p:attrNameLst>
                                          <p:attrName>style.visibility</p:attrName>
                                        </p:attrNameLst>
                                      </p:cBhvr>
                                      <p:to>
                                        <p:strVal val="visible"/>
                                      </p:to>
                                    </p:set>
                                    <p:animEffect filter="box(in)">
                                      <p:cBhvr>
                                        <p:cTn id="49" dur="500"/>
                                        <p:tgtEl>
                                          <p:spTgt spid="210947">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4" presetClass="entr" presetSubtype="16" fill="hold" grpId="0" nodeType="clickEffect">
                                  <p:stCondLst>
                                    <p:cond delay="0"/>
                                  </p:stCondLst>
                                  <p:childTnLst>
                                    <p:set>
                                      <p:cBhvr>
                                        <p:cTn id="53" dur="1" fill="hold">
                                          <p:stCondLst>
                                            <p:cond delay="0"/>
                                          </p:stCondLst>
                                        </p:cTn>
                                        <p:tgtEl>
                                          <p:spTgt spid="210947">
                                            <p:txEl>
                                              <p:pRg st="9" end="9"/>
                                            </p:txEl>
                                          </p:spTgt>
                                        </p:tgtEl>
                                        <p:attrNameLst>
                                          <p:attrName>style.visibility</p:attrName>
                                        </p:attrNameLst>
                                      </p:cBhvr>
                                      <p:to>
                                        <p:strVal val="visible"/>
                                      </p:to>
                                    </p:set>
                                    <p:animEffect filter="box(in)">
                                      <p:cBhvr>
                                        <p:cTn id="54" dur="500"/>
                                        <p:tgtEl>
                                          <p:spTgt spid="210947">
                                            <p:txEl>
                                              <p:pRg st="9" end="9"/>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4" presetClass="entr" presetSubtype="16" fill="hold" grpId="0" nodeType="clickEffect">
                                  <p:stCondLst>
                                    <p:cond delay="0"/>
                                  </p:stCondLst>
                                  <p:childTnLst>
                                    <p:set>
                                      <p:cBhvr>
                                        <p:cTn id="58" dur="1" fill="hold">
                                          <p:stCondLst>
                                            <p:cond delay="0"/>
                                          </p:stCondLst>
                                        </p:cTn>
                                        <p:tgtEl>
                                          <p:spTgt spid="210947">
                                            <p:txEl>
                                              <p:pRg st="12" end="12"/>
                                            </p:txEl>
                                          </p:spTgt>
                                        </p:tgtEl>
                                        <p:attrNameLst>
                                          <p:attrName>style.visibility</p:attrName>
                                        </p:attrNameLst>
                                      </p:cBhvr>
                                      <p:to>
                                        <p:strVal val="visible"/>
                                      </p:to>
                                    </p:set>
                                    <p:animEffect filter="box(in)">
                                      <p:cBhvr>
                                        <p:cTn id="59" dur="500"/>
                                        <p:tgtEl>
                                          <p:spTgt spid="21094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7" grpId="0" bldLvl="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2210"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22211"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sz="3400" dirty="0"/>
              <a:t>补充： 针对实时系统的扩展</a:t>
            </a:r>
            <a:endParaRPr lang="zh-CN" altLang="en-US" dirty="0"/>
          </a:p>
        </p:txBody>
      </p:sp>
      <p:sp>
        <p:nvSpPr>
          <p:cNvPr id="211972"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zh-CN" altLang="en-US" dirty="0">
                <a:latin typeface="+mn-lt"/>
                <a:ea typeface="+mn-ea"/>
                <a:cs typeface="+mn-cs"/>
                <a:sym typeface="Arial" panose="020B0604020202020204" pitchFamily="34" charset="0"/>
              </a:rPr>
              <a:t>为了适应</a:t>
            </a:r>
            <a:r>
              <a:rPr lang="zh-CN" altLang="en-US" dirty="0">
                <a:solidFill>
                  <a:srgbClr val="CC0000"/>
                </a:solidFill>
                <a:latin typeface="+mn-lt"/>
                <a:ea typeface="+mn-ea"/>
                <a:cs typeface="+mn-cs"/>
                <a:sym typeface="Arial" panose="020B0604020202020204" pitchFamily="34" charset="0"/>
              </a:rPr>
              <a:t>实时系统</a:t>
            </a:r>
            <a:r>
              <a:rPr lang="zh-CN" altLang="en-US" dirty="0">
                <a:latin typeface="+mn-lt"/>
                <a:ea typeface="+mn-ea"/>
                <a:cs typeface="+mn-cs"/>
                <a:sym typeface="Arial" panose="020B0604020202020204" pitchFamily="34" charset="0"/>
              </a:rPr>
              <a:t>的分析，人们提出了对</a:t>
            </a:r>
            <a:r>
              <a:rPr lang="en-US" altLang="zh-CN" dirty="0">
                <a:solidFill>
                  <a:srgbClr val="CC0000"/>
                </a:solidFill>
                <a:latin typeface="+mn-lt"/>
                <a:ea typeface="+mn-ea"/>
                <a:cs typeface="+mn-cs"/>
                <a:sym typeface="Arial" panose="020B0604020202020204" pitchFamily="34" charset="0"/>
              </a:rPr>
              <a:t>SA</a:t>
            </a:r>
            <a:r>
              <a:rPr lang="zh-CN" altLang="en-US" dirty="0">
                <a:latin typeface="+mn-lt"/>
                <a:ea typeface="+mn-ea"/>
                <a:cs typeface="+mn-cs"/>
                <a:sym typeface="Arial" panose="020B0604020202020204" pitchFamily="34" charset="0"/>
              </a:rPr>
              <a:t>的基本符号的一些扩展</a:t>
            </a:r>
            <a:endParaRPr lang="zh-CN" altLang="en-US" dirty="0">
              <a:latin typeface="+mn-lt"/>
              <a:ea typeface="+mn-ea"/>
              <a:cs typeface="+mn-cs"/>
              <a:sym typeface="Arial" panose="020B0604020202020204" pitchFamily="34" charset="0"/>
            </a:endParaRPr>
          </a:p>
          <a:p>
            <a:pPr marL="742950" lvl="1" indent="-285750" algn="l" defTabSz="0" eaLnBrk="1" hangingPunct="1">
              <a:buSzPct val="75000"/>
              <a:buChar char="n"/>
            </a:pPr>
            <a:r>
              <a:rPr lang="en-US" altLang="zh-CN" dirty="0">
                <a:solidFill>
                  <a:srgbClr val="0000FF"/>
                </a:solidFill>
                <a:latin typeface="+mn-lt"/>
                <a:ea typeface="+mn-ea"/>
                <a:sym typeface="Arial" panose="020B0604020202020204" pitchFamily="34" charset="0"/>
              </a:rPr>
              <a:t>1</a:t>
            </a:r>
            <a:r>
              <a:rPr lang="zh-CN" altLang="en-US" dirty="0">
                <a:solidFill>
                  <a:srgbClr val="0000FF"/>
                </a:solidFill>
                <a:latin typeface="+mn-lt"/>
                <a:ea typeface="+mn-ea"/>
                <a:sym typeface="Arial" panose="020B0604020202020204" pitchFamily="34" charset="0"/>
              </a:rPr>
              <a:t>）</a:t>
            </a:r>
            <a:r>
              <a:rPr lang="en-US" altLang="zh-CN" dirty="0">
                <a:solidFill>
                  <a:srgbClr val="0000FF"/>
                </a:solidFill>
                <a:latin typeface="+mn-lt"/>
                <a:ea typeface="+mn-ea"/>
                <a:sym typeface="Arial" panose="020B0604020202020204" pitchFamily="34" charset="0"/>
              </a:rPr>
              <a:t>Ward</a:t>
            </a:r>
            <a:r>
              <a:rPr lang="zh-CN" altLang="en-US" dirty="0">
                <a:solidFill>
                  <a:srgbClr val="0000FF"/>
                </a:solidFill>
                <a:latin typeface="+mn-lt"/>
                <a:ea typeface="+mn-ea"/>
                <a:sym typeface="Arial" panose="020B0604020202020204" pitchFamily="34" charset="0"/>
              </a:rPr>
              <a:t>和</a:t>
            </a:r>
            <a:r>
              <a:rPr lang="en-US" altLang="zh-CN" dirty="0">
                <a:solidFill>
                  <a:srgbClr val="0000FF"/>
                </a:solidFill>
                <a:latin typeface="+mn-lt"/>
                <a:ea typeface="+mn-ea"/>
                <a:sym typeface="Arial" panose="020B0604020202020204" pitchFamily="34" charset="0"/>
              </a:rPr>
              <a:t>Mellor</a:t>
            </a:r>
            <a:r>
              <a:rPr lang="zh-CN" altLang="en-US" dirty="0">
                <a:solidFill>
                  <a:srgbClr val="0000FF"/>
                </a:solidFill>
                <a:latin typeface="+mn-lt"/>
                <a:ea typeface="+mn-ea"/>
                <a:sym typeface="Arial" panose="020B0604020202020204" pitchFamily="34" charset="0"/>
              </a:rPr>
              <a:t>的扩展</a:t>
            </a:r>
            <a:endParaRPr lang="zh-CN" altLang="en-US" dirty="0">
              <a:solidFill>
                <a:srgbClr val="0000FF"/>
              </a:solidFill>
              <a:latin typeface="+mn-lt"/>
              <a:ea typeface="+mn-ea"/>
              <a:sym typeface="Arial" panose="020B0604020202020204" pitchFamily="34" charset="0"/>
            </a:endParaRPr>
          </a:p>
          <a:p>
            <a:pPr marL="1143000" lvl="2" indent="-228600" algn="l" defTabSz="0" eaLnBrk="1" hangingPunct="1">
              <a:buSzPct val="75000"/>
              <a:buChar char="p"/>
            </a:pPr>
            <a:r>
              <a:rPr lang="en-US" altLang="zh-CN" sz="2000" dirty="0">
                <a:latin typeface="+mn-lt"/>
                <a:ea typeface="+mn-ea"/>
                <a:sym typeface="Arial" panose="020B0604020202020204" pitchFamily="34" charset="0"/>
              </a:rPr>
              <a:t>《Structured Development for Real-time Systems》,1985</a:t>
            </a:r>
            <a:endParaRPr lang="zh-CN" altLang="en-US" sz="2000" dirty="0">
              <a:latin typeface="+mn-lt"/>
              <a:ea typeface="+mn-ea"/>
              <a:sym typeface="Arial" panose="020B0604020202020204" pitchFamily="34" charset="0"/>
            </a:endParaRPr>
          </a:p>
          <a:p>
            <a:pPr marL="742950" lvl="1" indent="-285750" algn="l" defTabSz="0" eaLnBrk="1" hangingPunct="1">
              <a:buSzPct val="75000"/>
              <a:buChar char="n"/>
            </a:pPr>
            <a:r>
              <a:rPr lang="en-US" altLang="zh-CN" dirty="0">
                <a:solidFill>
                  <a:srgbClr val="0000FF"/>
                </a:solidFill>
                <a:latin typeface="+mn-lt"/>
                <a:ea typeface="+mn-ea"/>
                <a:sym typeface="Arial" panose="020B0604020202020204" pitchFamily="34" charset="0"/>
              </a:rPr>
              <a:t>2</a:t>
            </a:r>
            <a:r>
              <a:rPr lang="zh-CN" altLang="en-US" dirty="0">
                <a:solidFill>
                  <a:srgbClr val="0000FF"/>
                </a:solidFill>
                <a:latin typeface="+mn-lt"/>
                <a:ea typeface="+mn-ea"/>
                <a:sym typeface="Arial" panose="020B0604020202020204" pitchFamily="34" charset="0"/>
              </a:rPr>
              <a:t>）</a:t>
            </a:r>
            <a:r>
              <a:rPr lang="en-US" altLang="zh-CN" dirty="0">
                <a:solidFill>
                  <a:srgbClr val="0000FF"/>
                </a:solidFill>
                <a:latin typeface="+mn-lt"/>
                <a:ea typeface="+mn-ea"/>
                <a:sym typeface="Arial" panose="020B0604020202020204" pitchFamily="34" charset="0"/>
              </a:rPr>
              <a:t>Hatley</a:t>
            </a:r>
            <a:r>
              <a:rPr lang="zh-CN" altLang="en-US" dirty="0">
                <a:solidFill>
                  <a:srgbClr val="0000FF"/>
                </a:solidFill>
                <a:latin typeface="+mn-lt"/>
                <a:ea typeface="+mn-ea"/>
                <a:sym typeface="Arial" panose="020B0604020202020204" pitchFamily="34" charset="0"/>
              </a:rPr>
              <a:t>和</a:t>
            </a:r>
            <a:r>
              <a:rPr lang="en-US" altLang="zh-CN" dirty="0">
                <a:solidFill>
                  <a:srgbClr val="0000FF"/>
                </a:solidFill>
                <a:latin typeface="+mn-lt"/>
                <a:ea typeface="+mn-ea"/>
                <a:sym typeface="Arial" panose="020B0604020202020204" pitchFamily="34" charset="0"/>
              </a:rPr>
              <a:t>Pirbhai</a:t>
            </a:r>
            <a:r>
              <a:rPr lang="zh-CN" altLang="en-US" dirty="0">
                <a:solidFill>
                  <a:srgbClr val="0000FF"/>
                </a:solidFill>
                <a:latin typeface="+mn-lt"/>
                <a:ea typeface="+mn-ea"/>
                <a:sym typeface="Arial" panose="020B0604020202020204" pitchFamily="34" charset="0"/>
              </a:rPr>
              <a:t>的扩展</a:t>
            </a:r>
            <a:endParaRPr lang="zh-CN" altLang="en-US" dirty="0">
              <a:solidFill>
                <a:srgbClr val="0000FF"/>
              </a:solidFill>
              <a:latin typeface="+mn-lt"/>
              <a:ea typeface="+mn-ea"/>
              <a:sym typeface="Arial" panose="020B0604020202020204" pitchFamily="34" charset="0"/>
            </a:endParaRPr>
          </a:p>
          <a:p>
            <a:pPr marL="1143000" lvl="2" indent="-228600" algn="l" defTabSz="0" eaLnBrk="1" hangingPunct="1">
              <a:buSzPct val="75000"/>
              <a:buChar char="p"/>
            </a:pPr>
            <a:r>
              <a:rPr lang="en-US" altLang="zh-CN" sz="2000" dirty="0">
                <a:latin typeface="+mn-lt"/>
                <a:ea typeface="+mn-ea"/>
                <a:sym typeface="Arial" panose="020B0604020202020204" pitchFamily="34" charset="0"/>
              </a:rPr>
              <a:t>《 Strategies for Real-time System Specification 》,1987</a:t>
            </a:r>
            <a:endParaRPr lang="zh-CN" altLang="en-US" dirty="0">
              <a:latin typeface="+mn-lt"/>
              <a:ea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11972">
                                            <p:txEl>
                                              <p:pRg st="0" end="0"/>
                                            </p:txEl>
                                          </p:spTgt>
                                        </p:tgtEl>
                                        <p:attrNameLst>
                                          <p:attrName>style.visibility</p:attrName>
                                        </p:attrNameLst>
                                      </p:cBhvr>
                                      <p:to>
                                        <p:strVal val="visible"/>
                                      </p:to>
                                    </p:set>
                                    <p:animEffect filter="strips(downRight)">
                                      <p:cBhvr>
                                        <p:cTn id="7" dur="500"/>
                                        <p:tgtEl>
                                          <p:spTgt spid="2119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11972">
                                            <p:txEl>
                                              <p:pRg st="1" end="1"/>
                                            </p:txEl>
                                          </p:spTgt>
                                        </p:tgtEl>
                                        <p:attrNameLst>
                                          <p:attrName>style.visibility</p:attrName>
                                        </p:attrNameLst>
                                      </p:cBhvr>
                                      <p:to>
                                        <p:strVal val="visible"/>
                                      </p:to>
                                    </p:set>
                                    <p:animEffect filter="strips(downRight)">
                                      <p:cBhvr>
                                        <p:cTn id="12" dur="500"/>
                                        <p:tgtEl>
                                          <p:spTgt spid="21197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11972">
                                            <p:txEl>
                                              <p:pRg st="2" end="2"/>
                                            </p:txEl>
                                          </p:spTgt>
                                        </p:tgtEl>
                                        <p:attrNameLst>
                                          <p:attrName>style.visibility</p:attrName>
                                        </p:attrNameLst>
                                      </p:cBhvr>
                                      <p:to>
                                        <p:strVal val="visible"/>
                                      </p:to>
                                    </p:set>
                                    <p:animEffect filter="strips(downRight)">
                                      <p:cBhvr>
                                        <p:cTn id="17" dur="500"/>
                                        <p:tgtEl>
                                          <p:spTgt spid="21197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11972">
                                            <p:txEl>
                                              <p:pRg st="3" end="3"/>
                                            </p:txEl>
                                          </p:spTgt>
                                        </p:tgtEl>
                                        <p:attrNameLst>
                                          <p:attrName>style.visibility</p:attrName>
                                        </p:attrNameLst>
                                      </p:cBhvr>
                                      <p:to>
                                        <p:strVal val="visible"/>
                                      </p:to>
                                    </p:set>
                                    <p:animEffect filter="strips(downRight)">
                                      <p:cBhvr>
                                        <p:cTn id="22" dur="500"/>
                                        <p:tgtEl>
                                          <p:spTgt spid="21197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11972">
                                            <p:txEl>
                                              <p:pRg st="4" end="4"/>
                                            </p:txEl>
                                          </p:spTgt>
                                        </p:tgtEl>
                                        <p:attrNameLst>
                                          <p:attrName>style.visibility</p:attrName>
                                        </p:attrNameLst>
                                      </p:cBhvr>
                                      <p:to>
                                        <p:strVal val="visible"/>
                                      </p:to>
                                    </p:set>
                                    <p:animEffect filter="strips(downRight)">
                                      <p:cBhvr>
                                        <p:cTn id="27" dur="500"/>
                                        <p:tgtEl>
                                          <p:spTgt spid="21197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4258"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224259" name="标题 1"/>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sz="3400" dirty="0"/>
              <a:t>补充： 针对实时系统的扩展</a:t>
            </a:r>
            <a:endParaRPr lang="zh-CN" altLang="en-US" dirty="0"/>
          </a:p>
        </p:txBody>
      </p:sp>
      <p:sp>
        <p:nvSpPr>
          <p:cNvPr id="224260" name="内容占位符 2"/>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endParaRPr lang="zh-CN" altLang="zh-CN" dirty="0">
              <a:latin typeface="+mn-lt"/>
              <a:ea typeface="+mn-ea"/>
              <a:cs typeface="+mn-cs"/>
              <a:sym typeface="Arial" panose="020B0604020202020204" pitchFamily="34" charset="0"/>
            </a:endParaRPr>
          </a:p>
        </p:txBody>
      </p:sp>
      <p:sp>
        <p:nvSpPr>
          <p:cNvPr id="224261"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pic>
        <p:nvPicPr>
          <p:cNvPr id="224262" name="图片 5"/>
          <p:cNvPicPr>
            <a:picLocks noChangeAspect="1"/>
          </p:cNvPicPr>
          <p:nvPr/>
        </p:nvPicPr>
        <p:blipFill>
          <a:blip r:embed="rId1"/>
          <a:stretch>
            <a:fillRect/>
          </a:stretch>
        </p:blipFill>
        <p:spPr>
          <a:xfrm>
            <a:off x="0" y="854075"/>
            <a:ext cx="9144000" cy="5629275"/>
          </a:xfrm>
          <a:prstGeom prst="rect">
            <a:avLst/>
          </a:prstGeom>
          <a:noFill/>
          <a:ln w="9525">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5282"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25283"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sz="3400" dirty="0"/>
              <a:t>补充： 针对实时系统的扩展</a:t>
            </a:r>
            <a:endParaRPr lang="zh-CN" altLang="en-US" dirty="0"/>
          </a:p>
        </p:txBody>
      </p:sp>
      <p:sp>
        <p:nvSpPr>
          <p:cNvPr id="215044" name="Rectangle 3"/>
          <p:cNvSpPr>
            <a:spLocks noGrp="1"/>
          </p:cNvSpPr>
          <p:nvPr>
            <p:ph type="subTitle" idx="1"/>
          </p:nvPr>
        </p:nvSpPr>
        <p:spPr>
          <a:xfrm>
            <a:off x="468313" y="1052513"/>
            <a:ext cx="8229600" cy="5500687"/>
          </a:xfrm>
        </p:spPr>
        <p:txBody>
          <a:bodyPr vert="horz" wrap="square" lIns="91440" tIns="45720" rIns="91440" bIns="45720" anchor="t"/>
          <a:lstStyle/>
          <a:p>
            <a:pPr marL="342900" indent="-342900" algn="l" defTabSz="0" eaLnBrk="1" hangingPunct="1">
              <a:buSzPct val="75000"/>
              <a:buChar char="p"/>
            </a:pPr>
            <a:r>
              <a:rPr lang="en-US" altLang="zh-CN" dirty="0">
                <a:solidFill>
                  <a:srgbClr val="0000FF"/>
                </a:solidFill>
                <a:latin typeface="+mn-lt"/>
                <a:ea typeface="+mn-ea"/>
                <a:cs typeface="+mn-cs"/>
                <a:sym typeface="Arial" panose="020B0604020202020204" pitchFamily="34" charset="0"/>
              </a:rPr>
              <a:t>⑴【Ward</a:t>
            </a:r>
            <a:r>
              <a:rPr lang="zh-CN" altLang="en-US" dirty="0">
                <a:solidFill>
                  <a:srgbClr val="0000FF"/>
                </a:solidFill>
                <a:latin typeface="+mn-lt"/>
                <a:ea typeface="+mn-ea"/>
                <a:cs typeface="+mn-cs"/>
                <a:sym typeface="Arial" panose="020B0604020202020204" pitchFamily="34" charset="0"/>
              </a:rPr>
              <a:t>和</a:t>
            </a:r>
            <a:r>
              <a:rPr lang="en-US" altLang="zh-CN" dirty="0">
                <a:solidFill>
                  <a:srgbClr val="0000FF"/>
                </a:solidFill>
                <a:latin typeface="+mn-lt"/>
                <a:ea typeface="+mn-ea"/>
                <a:cs typeface="+mn-cs"/>
                <a:sym typeface="Arial" panose="020B0604020202020204" pitchFamily="34" charset="0"/>
              </a:rPr>
              <a:t>Mellor</a:t>
            </a:r>
            <a:r>
              <a:rPr lang="zh-CN" altLang="en-US" dirty="0">
                <a:solidFill>
                  <a:srgbClr val="0000FF"/>
                </a:solidFill>
                <a:latin typeface="+mn-lt"/>
                <a:ea typeface="+mn-ea"/>
                <a:cs typeface="+mn-cs"/>
                <a:sym typeface="Arial" panose="020B0604020202020204" pitchFamily="34" charset="0"/>
              </a:rPr>
              <a:t>的扩展</a:t>
            </a:r>
            <a:r>
              <a:rPr lang="en-US" altLang="zh-CN" dirty="0">
                <a:solidFill>
                  <a:srgbClr val="0000FF"/>
                </a:solidFill>
                <a:latin typeface="+mn-lt"/>
                <a:ea typeface="+mn-ea"/>
                <a:cs typeface="+mn-cs"/>
                <a:sym typeface="Arial" panose="020B0604020202020204" pitchFamily="34" charset="0"/>
              </a:rPr>
              <a:t>】</a:t>
            </a:r>
            <a:endParaRPr lang="en-US" altLang="zh-CN" dirty="0">
              <a:solidFill>
                <a:srgbClr val="0000FF"/>
              </a:solidFill>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latin typeface="+mn-lt"/>
                <a:ea typeface="+mn-ea"/>
                <a:sym typeface="Arial" panose="020B0604020202020204" pitchFamily="34" charset="0"/>
              </a:rPr>
              <a:t>为了适当地建立实时系统，</a:t>
            </a:r>
            <a:r>
              <a:rPr lang="en-US" altLang="zh-CN" dirty="0">
                <a:solidFill>
                  <a:srgbClr val="CC0000"/>
                </a:solidFill>
                <a:latin typeface="+mn-lt"/>
                <a:ea typeface="+mn-ea"/>
                <a:sym typeface="Arial" panose="020B0604020202020204" pitchFamily="34" charset="0"/>
              </a:rPr>
              <a:t>SA</a:t>
            </a:r>
            <a:r>
              <a:rPr lang="zh-CN" altLang="en-US" dirty="0">
                <a:latin typeface="+mn-lt"/>
                <a:ea typeface="+mn-ea"/>
                <a:sym typeface="Arial" panose="020B0604020202020204" pitchFamily="34" charset="0"/>
              </a:rPr>
              <a:t>符号必须能够描述</a:t>
            </a:r>
            <a:endParaRPr lang="zh-CN" altLang="en-US" dirty="0">
              <a:latin typeface="+mn-lt"/>
              <a:ea typeface="+mn-ea"/>
              <a:sym typeface="Arial" panose="020B0604020202020204" pitchFamily="34" charset="0"/>
            </a:endParaRPr>
          </a:p>
          <a:p>
            <a:pPr marL="742950" lvl="1" indent="-285750" algn="l" defTabSz="0" eaLnBrk="1" hangingPunct="1">
              <a:buSzPct val="75000"/>
              <a:buChar char="n"/>
            </a:pPr>
            <a:r>
              <a:rPr lang="zh-CN" altLang="en-US" dirty="0">
                <a:solidFill>
                  <a:srgbClr val="CC0000"/>
                </a:solidFill>
                <a:latin typeface="+mn-lt"/>
                <a:ea typeface="+mn-ea"/>
                <a:sym typeface="Arial" panose="020B0604020202020204" pitchFamily="34" charset="0"/>
              </a:rPr>
              <a:t>①时间连续的数据</a:t>
            </a:r>
            <a:endParaRPr lang="zh-CN" altLang="en-US" dirty="0">
              <a:solidFill>
                <a:srgbClr val="CC0000"/>
              </a:solidFill>
              <a:latin typeface="+mn-lt"/>
              <a:ea typeface="+mn-ea"/>
              <a:sym typeface="Arial" panose="020B0604020202020204" pitchFamily="34" charset="0"/>
            </a:endParaRPr>
          </a:p>
          <a:p>
            <a:pPr marL="742950" lvl="1" indent="-285750" algn="l" defTabSz="0" eaLnBrk="1" hangingPunct="1">
              <a:buSzPct val="75000"/>
              <a:buChar char="n"/>
            </a:pPr>
            <a:r>
              <a:rPr lang="zh-CN" altLang="en-US" dirty="0">
                <a:solidFill>
                  <a:srgbClr val="CC0000"/>
                </a:solidFill>
                <a:latin typeface="+mn-lt"/>
                <a:ea typeface="+mn-ea"/>
                <a:sym typeface="Arial" panose="020B0604020202020204" pitchFamily="34" charset="0"/>
              </a:rPr>
              <a:t>②事件处理</a:t>
            </a:r>
            <a:endParaRPr lang="zh-CN" altLang="en-US" dirty="0">
              <a:latin typeface="+mn-lt"/>
              <a:ea typeface="+mn-ea"/>
              <a:sym typeface="Arial" panose="020B0604020202020204" pitchFamily="34" charset="0"/>
            </a:endParaRPr>
          </a:p>
        </p:txBody>
      </p:sp>
      <p:sp>
        <p:nvSpPr>
          <p:cNvPr id="215045" name="AutoShape 4"/>
          <p:cNvSpPr/>
          <p:nvPr/>
        </p:nvSpPr>
        <p:spPr>
          <a:xfrm>
            <a:off x="1295400" y="3886200"/>
            <a:ext cx="2133600" cy="838200"/>
          </a:xfrm>
          <a:prstGeom prst="roundRect">
            <a:avLst>
              <a:gd name="adj" fmla="val 16667"/>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400" b="1" dirty="0">
                <a:solidFill>
                  <a:srgbClr val="000000"/>
                </a:solidFill>
                <a:latin typeface="Arial" panose="020B0604020202020204" pitchFamily="34" charset="0"/>
                <a:ea typeface="黑体" panose="02010609060101010101" pitchFamily="49" charset="-122"/>
              </a:rPr>
              <a:t>DFD</a:t>
            </a:r>
            <a:endParaRPr lang="zh-CN" altLang="en-US" sz="2400" b="1" dirty="0">
              <a:solidFill>
                <a:srgbClr val="000000"/>
              </a:solidFill>
              <a:latin typeface="Arial" panose="020B0604020202020204" pitchFamily="34" charset="0"/>
              <a:ea typeface="黑体" panose="02010609060101010101" pitchFamily="49" charset="-122"/>
            </a:endParaRPr>
          </a:p>
          <a:p>
            <a:pPr algn="ctr" eaLnBrk="0" hangingPunct="0"/>
            <a:r>
              <a:rPr lang="en-US" altLang="zh-CN" sz="2400" b="1" dirty="0">
                <a:solidFill>
                  <a:srgbClr val="000000"/>
                </a:solidFill>
                <a:latin typeface="Arial" panose="020B0604020202020204" pitchFamily="34" charset="0"/>
                <a:ea typeface="黑体" panose="02010609060101010101" pitchFamily="49" charset="-122"/>
              </a:rPr>
              <a:t>(</a:t>
            </a:r>
            <a:r>
              <a:rPr lang="zh-CN" altLang="en-US" sz="2400" b="1" dirty="0">
                <a:solidFill>
                  <a:srgbClr val="000000"/>
                </a:solidFill>
                <a:latin typeface="Arial" panose="020B0604020202020204" pitchFamily="34" charset="0"/>
                <a:ea typeface="黑体" panose="02010609060101010101" pitchFamily="49" charset="-122"/>
              </a:rPr>
              <a:t>功能模型</a:t>
            </a:r>
            <a:r>
              <a:rPr lang="en-US" altLang="zh-CN" sz="2400" b="1" dirty="0">
                <a:solidFill>
                  <a:srgbClr val="00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215046" name="AutoShape 5"/>
          <p:cNvSpPr/>
          <p:nvPr/>
        </p:nvSpPr>
        <p:spPr>
          <a:xfrm>
            <a:off x="1295400" y="4724400"/>
            <a:ext cx="1066800" cy="1676400"/>
          </a:xfrm>
          <a:prstGeom prst="roundRect">
            <a:avLst>
              <a:gd name="adj" fmla="val 16667"/>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400" b="1" dirty="0">
                <a:solidFill>
                  <a:srgbClr val="000000"/>
                </a:solidFill>
                <a:latin typeface="Arial" panose="020B0604020202020204" pitchFamily="34" charset="0"/>
                <a:ea typeface="黑体" panose="02010609060101010101" pitchFamily="49" charset="-122"/>
              </a:rPr>
              <a:t>数</a:t>
            </a:r>
            <a:endParaRPr lang="zh-CN" altLang="en-US" sz="2400" b="1" dirty="0">
              <a:solidFill>
                <a:srgbClr val="00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000000"/>
                </a:solidFill>
                <a:latin typeface="Arial" panose="020B0604020202020204" pitchFamily="34" charset="0"/>
                <a:ea typeface="黑体" panose="02010609060101010101" pitchFamily="49" charset="-122"/>
              </a:rPr>
              <a:t>据</a:t>
            </a:r>
            <a:endParaRPr lang="zh-CN" altLang="en-US" sz="2400" b="1" dirty="0">
              <a:solidFill>
                <a:srgbClr val="00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000000"/>
                </a:solidFill>
                <a:latin typeface="Arial" panose="020B0604020202020204" pitchFamily="34" charset="0"/>
                <a:ea typeface="黑体" panose="02010609060101010101" pitchFamily="49" charset="-122"/>
              </a:rPr>
              <a:t>流</a:t>
            </a:r>
            <a:endParaRPr lang="zh-CN" altLang="en-US" dirty="0">
              <a:latin typeface="Arial" panose="020B0604020202020204" pitchFamily="34" charset="0"/>
              <a:ea typeface="宋体" panose="02010600030101010101" pitchFamily="2" charset="-122"/>
            </a:endParaRPr>
          </a:p>
        </p:txBody>
      </p:sp>
      <p:sp>
        <p:nvSpPr>
          <p:cNvPr id="215047" name="AutoShape 6"/>
          <p:cNvSpPr/>
          <p:nvPr/>
        </p:nvSpPr>
        <p:spPr>
          <a:xfrm>
            <a:off x="2362200" y="4724400"/>
            <a:ext cx="1066800" cy="1676400"/>
          </a:xfrm>
          <a:prstGeom prst="roundRect">
            <a:avLst>
              <a:gd name="adj" fmla="val 16667"/>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400" b="1" dirty="0">
                <a:solidFill>
                  <a:srgbClr val="000000"/>
                </a:solidFill>
                <a:latin typeface="Arial" panose="020B0604020202020204" pitchFamily="34" charset="0"/>
                <a:ea typeface="黑体" panose="02010609060101010101" pitchFamily="49" charset="-122"/>
              </a:rPr>
              <a:t>加</a:t>
            </a:r>
            <a:endParaRPr lang="zh-CN" altLang="en-US" sz="2400" b="1" dirty="0">
              <a:solidFill>
                <a:srgbClr val="00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000000"/>
                </a:solidFill>
                <a:latin typeface="Arial" panose="020B0604020202020204" pitchFamily="34" charset="0"/>
                <a:ea typeface="黑体" panose="02010609060101010101" pitchFamily="49" charset="-122"/>
              </a:rPr>
              <a:t>工</a:t>
            </a:r>
            <a:endParaRPr lang="zh-CN" altLang="en-US" sz="2400" b="1" dirty="0">
              <a:solidFill>
                <a:srgbClr val="00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000000"/>
                </a:solidFill>
                <a:latin typeface="Arial" panose="020B0604020202020204" pitchFamily="34" charset="0"/>
                <a:ea typeface="黑体" panose="02010609060101010101" pitchFamily="49" charset="-122"/>
              </a:rPr>
              <a:t>处</a:t>
            </a:r>
            <a:endParaRPr lang="zh-CN" altLang="en-US" sz="2400" b="1" dirty="0">
              <a:solidFill>
                <a:srgbClr val="00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000000"/>
                </a:solidFill>
                <a:latin typeface="Arial" panose="020B0604020202020204" pitchFamily="34" charset="0"/>
                <a:ea typeface="黑体" panose="02010609060101010101" pitchFamily="49" charset="-122"/>
              </a:rPr>
              <a:t>理</a:t>
            </a:r>
            <a:endParaRPr lang="zh-CN" altLang="en-US" dirty="0">
              <a:latin typeface="Arial" panose="020B0604020202020204" pitchFamily="34" charset="0"/>
              <a:ea typeface="宋体" panose="02010600030101010101" pitchFamily="2" charset="-122"/>
            </a:endParaRPr>
          </a:p>
        </p:txBody>
      </p:sp>
      <p:sp>
        <p:nvSpPr>
          <p:cNvPr id="215048" name="AutoShape 7"/>
          <p:cNvSpPr/>
          <p:nvPr/>
        </p:nvSpPr>
        <p:spPr>
          <a:xfrm>
            <a:off x="5181600" y="3886200"/>
            <a:ext cx="2133600" cy="838200"/>
          </a:xfrm>
          <a:prstGeom prst="roundRect">
            <a:avLst>
              <a:gd name="adj" fmla="val 16667"/>
            </a:avLst>
          </a:prstGeom>
          <a:solidFill>
            <a:srgbClr val="FFFF99"/>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400" b="1" dirty="0">
                <a:solidFill>
                  <a:srgbClr val="000000"/>
                </a:solidFill>
                <a:latin typeface="Arial" panose="020B0604020202020204" pitchFamily="34" charset="0"/>
                <a:ea typeface="黑体" panose="02010609060101010101" pitchFamily="49" charset="-122"/>
              </a:rPr>
              <a:t>CFD</a:t>
            </a:r>
            <a:endParaRPr lang="zh-CN" altLang="en-US" sz="2400" b="1" dirty="0">
              <a:solidFill>
                <a:srgbClr val="000000"/>
              </a:solidFill>
              <a:latin typeface="Arial" panose="020B0604020202020204" pitchFamily="34" charset="0"/>
              <a:ea typeface="黑体" panose="02010609060101010101" pitchFamily="49" charset="-122"/>
            </a:endParaRPr>
          </a:p>
          <a:p>
            <a:pPr algn="ctr" eaLnBrk="0" hangingPunct="0"/>
            <a:r>
              <a:rPr lang="en-US" altLang="zh-CN" sz="2400" b="1" dirty="0">
                <a:solidFill>
                  <a:srgbClr val="000000"/>
                </a:solidFill>
                <a:latin typeface="Arial" panose="020B0604020202020204" pitchFamily="34" charset="0"/>
                <a:ea typeface="黑体" panose="02010609060101010101" pitchFamily="49" charset="-122"/>
              </a:rPr>
              <a:t>(</a:t>
            </a:r>
            <a:r>
              <a:rPr lang="zh-CN" altLang="en-US" sz="2400" b="1" dirty="0">
                <a:solidFill>
                  <a:srgbClr val="000000"/>
                </a:solidFill>
                <a:latin typeface="Arial" panose="020B0604020202020204" pitchFamily="34" charset="0"/>
                <a:ea typeface="黑体" panose="02010609060101010101" pitchFamily="49" charset="-122"/>
              </a:rPr>
              <a:t>行为模型</a:t>
            </a:r>
            <a:r>
              <a:rPr lang="en-US" altLang="zh-CN" sz="2400" b="1" dirty="0">
                <a:solidFill>
                  <a:srgbClr val="00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215049" name="AutoShape 8"/>
          <p:cNvSpPr/>
          <p:nvPr/>
        </p:nvSpPr>
        <p:spPr>
          <a:xfrm>
            <a:off x="5181600" y="4724400"/>
            <a:ext cx="1066800" cy="1676400"/>
          </a:xfrm>
          <a:prstGeom prst="roundRect">
            <a:avLst>
              <a:gd name="adj" fmla="val 16667"/>
            </a:avLst>
          </a:prstGeom>
          <a:solidFill>
            <a:srgbClr val="FFFF99"/>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400" b="1" dirty="0">
                <a:solidFill>
                  <a:srgbClr val="000000"/>
                </a:solidFill>
                <a:latin typeface="Arial" panose="020B0604020202020204" pitchFamily="34" charset="0"/>
                <a:ea typeface="黑体" panose="02010609060101010101" pitchFamily="49" charset="-122"/>
              </a:rPr>
              <a:t>控</a:t>
            </a:r>
            <a:endParaRPr lang="zh-CN" altLang="en-US" sz="2400" b="1" dirty="0">
              <a:solidFill>
                <a:srgbClr val="00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000000"/>
                </a:solidFill>
                <a:latin typeface="Arial" panose="020B0604020202020204" pitchFamily="34" charset="0"/>
                <a:ea typeface="黑体" panose="02010609060101010101" pitchFamily="49" charset="-122"/>
              </a:rPr>
              <a:t>制</a:t>
            </a:r>
            <a:endParaRPr lang="zh-CN" altLang="en-US" sz="2400" b="1" dirty="0">
              <a:solidFill>
                <a:srgbClr val="00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000000"/>
                </a:solidFill>
                <a:latin typeface="Arial" panose="020B0604020202020204" pitchFamily="34" charset="0"/>
                <a:ea typeface="黑体" panose="02010609060101010101" pitchFamily="49" charset="-122"/>
              </a:rPr>
              <a:t>流</a:t>
            </a:r>
            <a:endParaRPr lang="zh-CN" altLang="en-US" dirty="0">
              <a:latin typeface="Arial" panose="020B0604020202020204" pitchFamily="34" charset="0"/>
              <a:ea typeface="宋体" panose="02010600030101010101" pitchFamily="2" charset="-122"/>
            </a:endParaRPr>
          </a:p>
        </p:txBody>
      </p:sp>
      <p:sp>
        <p:nvSpPr>
          <p:cNvPr id="215050" name="AutoShape 9"/>
          <p:cNvSpPr/>
          <p:nvPr/>
        </p:nvSpPr>
        <p:spPr>
          <a:xfrm>
            <a:off x="6248400" y="4724400"/>
            <a:ext cx="1066800" cy="1676400"/>
          </a:xfrm>
          <a:prstGeom prst="roundRect">
            <a:avLst>
              <a:gd name="adj" fmla="val 16667"/>
            </a:avLst>
          </a:prstGeom>
          <a:solidFill>
            <a:srgbClr val="FFFF99"/>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400" b="1" dirty="0">
                <a:solidFill>
                  <a:srgbClr val="000000"/>
                </a:solidFill>
                <a:latin typeface="Arial" panose="020B0604020202020204" pitchFamily="34" charset="0"/>
                <a:ea typeface="黑体" panose="02010609060101010101" pitchFamily="49" charset="-122"/>
              </a:rPr>
              <a:t>控</a:t>
            </a:r>
            <a:endParaRPr lang="zh-CN" altLang="en-US" sz="2400" b="1" dirty="0">
              <a:solidFill>
                <a:srgbClr val="00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000000"/>
                </a:solidFill>
                <a:latin typeface="Arial" panose="020B0604020202020204" pitchFamily="34" charset="0"/>
                <a:ea typeface="黑体" panose="02010609060101010101" pitchFamily="49" charset="-122"/>
              </a:rPr>
              <a:t>制</a:t>
            </a:r>
            <a:endParaRPr lang="zh-CN" altLang="en-US" sz="2400" b="1" dirty="0">
              <a:solidFill>
                <a:srgbClr val="00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000000"/>
                </a:solidFill>
                <a:latin typeface="Arial" panose="020B0604020202020204" pitchFamily="34" charset="0"/>
                <a:ea typeface="黑体" panose="02010609060101010101" pitchFamily="49" charset="-122"/>
              </a:rPr>
              <a:t>加</a:t>
            </a:r>
            <a:endParaRPr lang="zh-CN" altLang="en-US" sz="2400" b="1" dirty="0">
              <a:solidFill>
                <a:srgbClr val="00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000000"/>
                </a:solidFill>
                <a:latin typeface="Arial" panose="020B0604020202020204" pitchFamily="34" charset="0"/>
                <a:ea typeface="黑体" panose="02010609060101010101" pitchFamily="49" charset="-122"/>
              </a:rPr>
              <a:t>工</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15044">
                                            <p:txEl>
                                              <p:pRg st="0" end="0"/>
                                            </p:txEl>
                                          </p:spTgt>
                                        </p:tgtEl>
                                        <p:attrNameLst>
                                          <p:attrName>style.visibility</p:attrName>
                                        </p:attrNameLst>
                                      </p:cBhvr>
                                      <p:to>
                                        <p:strVal val="visible"/>
                                      </p:to>
                                    </p:set>
                                    <p:animEffect filter="strips(downRight)">
                                      <p:cBhvr>
                                        <p:cTn id="7" dur="500"/>
                                        <p:tgtEl>
                                          <p:spTgt spid="2150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15044">
                                            <p:txEl>
                                              <p:pRg st="1" end="1"/>
                                            </p:txEl>
                                          </p:spTgt>
                                        </p:tgtEl>
                                        <p:attrNameLst>
                                          <p:attrName>style.visibility</p:attrName>
                                        </p:attrNameLst>
                                      </p:cBhvr>
                                      <p:to>
                                        <p:strVal val="visible"/>
                                      </p:to>
                                    </p:set>
                                    <p:animEffect filter="strips(downRight)">
                                      <p:cBhvr>
                                        <p:cTn id="12" dur="500"/>
                                        <p:tgtEl>
                                          <p:spTgt spid="2150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15044">
                                            <p:txEl>
                                              <p:pRg st="2" end="2"/>
                                            </p:txEl>
                                          </p:spTgt>
                                        </p:tgtEl>
                                        <p:attrNameLst>
                                          <p:attrName>style.visibility</p:attrName>
                                        </p:attrNameLst>
                                      </p:cBhvr>
                                      <p:to>
                                        <p:strVal val="visible"/>
                                      </p:to>
                                    </p:set>
                                    <p:animEffect filter="strips(downRight)">
                                      <p:cBhvr>
                                        <p:cTn id="17" dur="500"/>
                                        <p:tgtEl>
                                          <p:spTgt spid="2150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15044">
                                            <p:txEl>
                                              <p:pRg st="3" end="3"/>
                                            </p:txEl>
                                          </p:spTgt>
                                        </p:tgtEl>
                                        <p:attrNameLst>
                                          <p:attrName>style.visibility</p:attrName>
                                        </p:attrNameLst>
                                      </p:cBhvr>
                                      <p:to>
                                        <p:strVal val="visible"/>
                                      </p:to>
                                    </p:set>
                                    <p:animEffect filter="strips(downRight)">
                                      <p:cBhvr>
                                        <p:cTn id="22" dur="500"/>
                                        <p:tgtEl>
                                          <p:spTgt spid="2150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15045"/>
                                        </p:tgtEl>
                                        <p:attrNameLst>
                                          <p:attrName>style.visibility</p:attrName>
                                        </p:attrNameLst>
                                      </p:cBhvr>
                                      <p:to>
                                        <p:strVal val="visible"/>
                                      </p:to>
                                    </p:set>
                                    <p:animEffect filter="strips(downRight)">
                                      <p:cBhvr>
                                        <p:cTn id="27" dur="500"/>
                                        <p:tgtEl>
                                          <p:spTgt spid="215045"/>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15046"/>
                                        </p:tgtEl>
                                        <p:attrNameLst>
                                          <p:attrName>style.visibility</p:attrName>
                                        </p:attrNameLst>
                                      </p:cBhvr>
                                      <p:to>
                                        <p:strVal val="visible"/>
                                      </p:to>
                                    </p:set>
                                    <p:animEffect filter="strips(downRight)">
                                      <p:cBhvr>
                                        <p:cTn id="32" dur="500"/>
                                        <p:tgtEl>
                                          <p:spTgt spid="215046"/>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215047"/>
                                        </p:tgtEl>
                                        <p:attrNameLst>
                                          <p:attrName>style.visibility</p:attrName>
                                        </p:attrNameLst>
                                      </p:cBhvr>
                                      <p:to>
                                        <p:strVal val="visible"/>
                                      </p:to>
                                    </p:set>
                                    <p:animEffect filter="strips(downRight)">
                                      <p:cBhvr>
                                        <p:cTn id="37" dur="500"/>
                                        <p:tgtEl>
                                          <p:spTgt spid="215047"/>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215048"/>
                                        </p:tgtEl>
                                        <p:attrNameLst>
                                          <p:attrName>style.visibility</p:attrName>
                                        </p:attrNameLst>
                                      </p:cBhvr>
                                      <p:to>
                                        <p:strVal val="visible"/>
                                      </p:to>
                                    </p:set>
                                    <p:animEffect filter="strips(downRight)">
                                      <p:cBhvr>
                                        <p:cTn id="42" dur="500"/>
                                        <p:tgtEl>
                                          <p:spTgt spid="215048"/>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215049"/>
                                        </p:tgtEl>
                                        <p:attrNameLst>
                                          <p:attrName>style.visibility</p:attrName>
                                        </p:attrNameLst>
                                      </p:cBhvr>
                                      <p:to>
                                        <p:strVal val="visible"/>
                                      </p:to>
                                    </p:set>
                                    <p:animEffect filter="strips(downRight)">
                                      <p:cBhvr>
                                        <p:cTn id="47" dur="500"/>
                                        <p:tgtEl>
                                          <p:spTgt spid="215049"/>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215050"/>
                                        </p:tgtEl>
                                        <p:attrNameLst>
                                          <p:attrName>style.visibility</p:attrName>
                                        </p:attrNameLst>
                                      </p:cBhvr>
                                      <p:to>
                                        <p:strVal val="visible"/>
                                      </p:to>
                                    </p:set>
                                    <p:animEffect filter="strips(downRight)">
                                      <p:cBhvr>
                                        <p:cTn id="52" dur="500"/>
                                        <p:tgtEl>
                                          <p:spTgt spid="215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5" grpId="0" bldLvl="0" animBg="1"/>
      <p:bldP spid="215046" grpId="0" bldLvl="0" animBg="1"/>
      <p:bldP spid="215047" grpId="0" bldLvl="0" animBg="1"/>
      <p:bldP spid="215048" grpId="0" bldLvl="0" animBg="1"/>
      <p:bldP spid="215049" grpId="0" bldLvl="0" animBg="1"/>
      <p:bldP spid="215050" grpId="0" bldLvl="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6306"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26307"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sz="3400" dirty="0"/>
              <a:t>补充： 针对实时系统的扩展</a:t>
            </a:r>
            <a:endParaRPr lang="zh-CN" altLang="en-US" dirty="0"/>
          </a:p>
        </p:txBody>
      </p:sp>
      <p:sp>
        <p:nvSpPr>
          <p:cNvPr id="216068" name="Rectangle 3"/>
          <p:cNvSpPr>
            <a:spLocks noGrp="1"/>
          </p:cNvSpPr>
          <p:nvPr>
            <p:ph type="subTitle" idx="1"/>
          </p:nvPr>
        </p:nvSpPr>
        <p:spPr>
          <a:xfrm>
            <a:off x="468313" y="1052513"/>
            <a:ext cx="8229600" cy="5500687"/>
          </a:xfrm>
        </p:spPr>
        <p:txBody>
          <a:bodyPr vert="horz" wrap="square" lIns="91440" tIns="45720" rIns="91440" bIns="45720" anchor="t"/>
          <a:lstStyle/>
          <a:p>
            <a:pPr marL="342900" indent="-342900" algn="l" defTabSz="0" eaLnBrk="1" hangingPunct="1">
              <a:buSzPct val="75000"/>
              <a:buChar char="p"/>
            </a:pPr>
            <a:r>
              <a:rPr lang="en-US" altLang="zh-CN" dirty="0">
                <a:solidFill>
                  <a:srgbClr val="0000FF"/>
                </a:solidFill>
                <a:latin typeface="+mn-lt"/>
                <a:ea typeface="+mn-ea"/>
                <a:cs typeface="+mn-cs"/>
                <a:sym typeface="Arial" panose="020B0604020202020204" pitchFamily="34" charset="0"/>
              </a:rPr>
              <a:t>⑴【Ward</a:t>
            </a:r>
            <a:r>
              <a:rPr lang="zh-CN" altLang="en-US" dirty="0">
                <a:solidFill>
                  <a:srgbClr val="0000FF"/>
                </a:solidFill>
                <a:latin typeface="+mn-lt"/>
                <a:ea typeface="+mn-ea"/>
                <a:cs typeface="+mn-cs"/>
                <a:sym typeface="Arial" panose="020B0604020202020204" pitchFamily="34" charset="0"/>
              </a:rPr>
              <a:t>和</a:t>
            </a:r>
            <a:r>
              <a:rPr lang="en-US" altLang="zh-CN" dirty="0">
                <a:solidFill>
                  <a:srgbClr val="0000FF"/>
                </a:solidFill>
                <a:latin typeface="+mn-lt"/>
                <a:ea typeface="+mn-ea"/>
                <a:cs typeface="+mn-cs"/>
                <a:sym typeface="Arial" panose="020B0604020202020204" pitchFamily="34" charset="0"/>
              </a:rPr>
              <a:t>Mellor</a:t>
            </a:r>
            <a:r>
              <a:rPr lang="zh-CN" altLang="en-US" dirty="0">
                <a:solidFill>
                  <a:srgbClr val="0000FF"/>
                </a:solidFill>
                <a:latin typeface="+mn-lt"/>
                <a:ea typeface="+mn-ea"/>
                <a:cs typeface="+mn-cs"/>
                <a:sym typeface="Arial" panose="020B0604020202020204" pitchFamily="34" charset="0"/>
              </a:rPr>
              <a:t>的扩展</a:t>
            </a:r>
            <a:r>
              <a:rPr lang="en-US" altLang="zh-CN" dirty="0">
                <a:solidFill>
                  <a:srgbClr val="0000FF"/>
                </a:solidFill>
                <a:latin typeface="+mn-lt"/>
                <a:ea typeface="+mn-ea"/>
                <a:cs typeface="+mn-cs"/>
                <a:sym typeface="Arial" panose="020B0604020202020204" pitchFamily="34" charset="0"/>
              </a:rPr>
              <a:t>】</a:t>
            </a:r>
            <a:endParaRPr lang="en-US" altLang="zh-CN" dirty="0">
              <a:solidFill>
                <a:srgbClr val="0000FF"/>
              </a:solidFill>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latin typeface="+mn-lt"/>
                <a:ea typeface="+mn-ea"/>
                <a:sym typeface="Arial" panose="020B0604020202020204" pitchFamily="34" charset="0"/>
              </a:rPr>
              <a:t>为了适当地建立</a:t>
            </a:r>
            <a:r>
              <a:rPr lang="zh-CN" altLang="en-US" dirty="0">
                <a:solidFill>
                  <a:srgbClr val="CC0000"/>
                </a:solidFill>
                <a:latin typeface="+mn-lt"/>
                <a:ea typeface="+mn-ea"/>
                <a:sym typeface="Arial" panose="020B0604020202020204" pitchFamily="34" charset="0"/>
              </a:rPr>
              <a:t>实时系统</a:t>
            </a:r>
            <a:r>
              <a:rPr lang="zh-CN" altLang="en-US" dirty="0">
                <a:latin typeface="+mn-lt"/>
                <a:ea typeface="+mn-ea"/>
                <a:sym typeface="Arial" panose="020B0604020202020204" pitchFamily="34" charset="0"/>
              </a:rPr>
              <a:t>，</a:t>
            </a:r>
            <a:r>
              <a:rPr lang="en-US" altLang="zh-CN" dirty="0">
                <a:solidFill>
                  <a:srgbClr val="CC0000"/>
                </a:solidFill>
                <a:latin typeface="+mn-lt"/>
                <a:ea typeface="+mn-ea"/>
                <a:sym typeface="Arial" panose="020B0604020202020204" pitchFamily="34" charset="0"/>
              </a:rPr>
              <a:t>SA</a:t>
            </a:r>
            <a:r>
              <a:rPr lang="zh-CN" altLang="en-US" dirty="0">
                <a:latin typeface="+mn-lt"/>
                <a:ea typeface="+mn-ea"/>
                <a:sym typeface="Arial" panose="020B0604020202020204" pitchFamily="34" charset="0"/>
              </a:rPr>
              <a:t>符号必须能够描述</a:t>
            </a:r>
            <a:endParaRPr lang="zh-CN" altLang="en-US" dirty="0">
              <a:latin typeface="+mn-lt"/>
              <a:ea typeface="+mn-ea"/>
              <a:sym typeface="Arial" panose="020B0604020202020204" pitchFamily="34" charset="0"/>
            </a:endParaRPr>
          </a:p>
          <a:p>
            <a:pPr marL="742950" lvl="1" indent="-285750" algn="l" defTabSz="0" eaLnBrk="1" hangingPunct="1">
              <a:buSzPct val="75000"/>
              <a:buChar char="n"/>
            </a:pPr>
            <a:r>
              <a:rPr lang="zh-CN" altLang="en-US" dirty="0">
                <a:solidFill>
                  <a:srgbClr val="CC0000"/>
                </a:solidFill>
                <a:latin typeface="+mn-lt"/>
                <a:ea typeface="+mn-ea"/>
                <a:sym typeface="Arial" panose="020B0604020202020204" pitchFamily="34" charset="0"/>
              </a:rPr>
              <a:t>①时间连续的数据</a:t>
            </a:r>
            <a:endParaRPr lang="zh-CN" altLang="en-US" dirty="0">
              <a:solidFill>
                <a:srgbClr val="CC0000"/>
              </a:solidFill>
              <a:latin typeface="+mn-lt"/>
              <a:ea typeface="+mn-ea"/>
              <a:sym typeface="Arial" panose="020B0604020202020204" pitchFamily="34" charset="0"/>
            </a:endParaRPr>
          </a:p>
          <a:p>
            <a:pPr marL="742950" lvl="1" indent="-285750" algn="l" defTabSz="0" eaLnBrk="1" hangingPunct="1">
              <a:buSzPct val="75000"/>
              <a:buChar char="n"/>
            </a:pPr>
            <a:r>
              <a:rPr lang="zh-CN" altLang="en-US" dirty="0">
                <a:solidFill>
                  <a:srgbClr val="CC0000"/>
                </a:solidFill>
                <a:latin typeface="+mn-lt"/>
                <a:ea typeface="+mn-ea"/>
                <a:sym typeface="Arial" panose="020B0604020202020204" pitchFamily="34" charset="0"/>
              </a:rPr>
              <a:t>连续数据的输入和输出是性能敏感的</a:t>
            </a:r>
            <a:endParaRPr lang="zh-CN" altLang="en-US" dirty="0">
              <a:solidFill>
                <a:srgbClr val="CC0000"/>
              </a:solidFill>
              <a:latin typeface="+mn-lt"/>
              <a:ea typeface="+mn-ea"/>
              <a:sym typeface="Arial" panose="020B0604020202020204" pitchFamily="34" charset="0"/>
            </a:endParaRPr>
          </a:p>
          <a:p>
            <a:pPr marL="742950" lvl="1" indent="-285750" algn="l" defTabSz="0" eaLnBrk="1" hangingPunct="1">
              <a:buSzPct val="75000"/>
              <a:buChar char="n"/>
            </a:pPr>
            <a:r>
              <a:rPr lang="zh-CN" altLang="en-US" dirty="0">
                <a:latin typeface="+mn-lt"/>
                <a:ea typeface="+mn-ea"/>
                <a:sym typeface="Arial" panose="020B0604020202020204" pitchFamily="34" charset="0"/>
              </a:rPr>
              <a:t>传统的</a:t>
            </a:r>
            <a:r>
              <a:rPr lang="zh-CN" altLang="en-US" dirty="0">
                <a:solidFill>
                  <a:srgbClr val="0000FF"/>
                </a:solidFill>
                <a:latin typeface="+mn-lt"/>
                <a:ea typeface="+mn-ea"/>
                <a:sym typeface="Arial" panose="020B0604020202020204" pitchFamily="34" charset="0"/>
              </a:rPr>
              <a:t>数据流符号</a:t>
            </a:r>
            <a:r>
              <a:rPr lang="zh-CN" altLang="en-US" dirty="0">
                <a:latin typeface="+mn-lt"/>
                <a:ea typeface="+mn-ea"/>
                <a:sym typeface="Arial" panose="020B0604020202020204" pitchFamily="34" charset="0"/>
              </a:rPr>
              <a:t>不能区分</a:t>
            </a:r>
            <a:r>
              <a:rPr lang="zh-CN" altLang="en-US" i="1" u="sng" dirty="0">
                <a:solidFill>
                  <a:srgbClr val="0000FF"/>
                </a:solidFill>
                <a:latin typeface="+mn-lt"/>
                <a:ea typeface="+mn-ea"/>
                <a:sym typeface="Arial" panose="020B0604020202020204" pitchFamily="34" charset="0"/>
              </a:rPr>
              <a:t>离散数据</a:t>
            </a:r>
            <a:r>
              <a:rPr lang="zh-CN" altLang="en-US" dirty="0">
                <a:latin typeface="+mn-lt"/>
                <a:ea typeface="+mn-ea"/>
                <a:sym typeface="Arial" panose="020B0604020202020204" pitchFamily="34" charset="0"/>
              </a:rPr>
              <a:t>和</a:t>
            </a:r>
            <a:r>
              <a:rPr lang="zh-CN" altLang="en-US" i="1" u="sng" dirty="0">
                <a:solidFill>
                  <a:srgbClr val="0000FF"/>
                </a:solidFill>
                <a:latin typeface="+mn-lt"/>
                <a:ea typeface="+mn-ea"/>
                <a:sym typeface="Arial" panose="020B0604020202020204" pitchFamily="34" charset="0"/>
              </a:rPr>
              <a:t>连续数据</a:t>
            </a:r>
            <a:endParaRPr lang="zh-CN" altLang="en-US" i="1" u="sng" dirty="0">
              <a:solidFill>
                <a:srgbClr val="0000FF"/>
              </a:solidFill>
              <a:latin typeface="+mn-lt"/>
              <a:ea typeface="+mn-ea"/>
              <a:sym typeface="Arial" panose="020B0604020202020204" pitchFamily="34" charset="0"/>
            </a:endParaRPr>
          </a:p>
          <a:p>
            <a:pPr marL="1143000" lvl="2" indent="-228600" algn="l" defTabSz="0" eaLnBrk="1" hangingPunct="1">
              <a:buSzPct val="75000"/>
              <a:buChar char="p"/>
            </a:pPr>
            <a:r>
              <a:rPr lang="zh-CN" altLang="en-US" dirty="0">
                <a:latin typeface="+mn-lt"/>
                <a:ea typeface="+mn-ea"/>
                <a:sym typeface="Arial" panose="020B0604020202020204" pitchFamily="34" charset="0"/>
              </a:rPr>
              <a:t>如，</a:t>
            </a:r>
            <a:r>
              <a:rPr lang="zh-CN" altLang="en-US" dirty="0">
                <a:solidFill>
                  <a:srgbClr val="FF0000"/>
                </a:solidFill>
                <a:latin typeface="+mn-lt"/>
                <a:ea typeface="+mn-ea"/>
                <a:sym typeface="Arial" panose="020B0604020202020204" pitchFamily="34" charset="0"/>
              </a:rPr>
              <a:t>汽油涡轮发动机的实时检测系统</a:t>
            </a:r>
            <a:endParaRPr lang="zh-CN" altLang="en-US" dirty="0">
              <a:solidFill>
                <a:srgbClr val="FF0000"/>
              </a:solidFill>
              <a:latin typeface="+mn-lt"/>
              <a:ea typeface="+mn-ea"/>
              <a:sym typeface="Arial" panose="020B0604020202020204" pitchFamily="34" charset="0"/>
            </a:endParaRPr>
          </a:p>
          <a:p>
            <a:pPr marL="1143000" lvl="2" indent="-228600" algn="l" defTabSz="0" eaLnBrk="1" hangingPunct="1">
              <a:buSzPct val="75000"/>
              <a:buChar char="p"/>
            </a:pPr>
            <a:r>
              <a:rPr lang="zh-CN" altLang="en-US" dirty="0">
                <a:latin typeface="+mn-lt"/>
                <a:ea typeface="+mn-ea"/>
                <a:sym typeface="Arial" panose="020B0604020202020204" pitchFamily="34" charset="0"/>
              </a:rPr>
              <a:t>监测</a:t>
            </a:r>
            <a:r>
              <a:rPr lang="zh-CN" altLang="en-US" dirty="0">
                <a:solidFill>
                  <a:srgbClr val="FF0000"/>
                </a:solidFill>
                <a:latin typeface="+mn-lt"/>
                <a:ea typeface="+mn-ea"/>
                <a:sym typeface="Arial" panose="020B0604020202020204" pitchFamily="34" charset="0"/>
              </a:rPr>
              <a:t>涡轮速度</a:t>
            </a:r>
            <a:r>
              <a:rPr lang="zh-CN" altLang="en-US" dirty="0">
                <a:latin typeface="+mn-lt"/>
                <a:ea typeface="+mn-ea"/>
                <a:sym typeface="Arial" panose="020B0604020202020204" pitchFamily="34" charset="0"/>
              </a:rPr>
              <a:t>、</a:t>
            </a:r>
            <a:r>
              <a:rPr lang="zh-CN" altLang="en-US" dirty="0">
                <a:solidFill>
                  <a:srgbClr val="FF0000"/>
                </a:solidFill>
                <a:latin typeface="+mn-lt"/>
                <a:ea typeface="+mn-ea"/>
                <a:sym typeface="Arial" panose="020B0604020202020204" pitchFamily="34" charset="0"/>
              </a:rPr>
              <a:t>燃烧室温度</a:t>
            </a:r>
            <a:r>
              <a:rPr lang="zh-CN" altLang="en-US" dirty="0">
                <a:latin typeface="+mn-lt"/>
                <a:ea typeface="+mn-ea"/>
                <a:sym typeface="Arial" panose="020B0604020202020204" pitchFamily="34" charset="0"/>
              </a:rPr>
              <a:t>和</a:t>
            </a:r>
            <a:r>
              <a:rPr lang="zh-CN" altLang="en-US" dirty="0">
                <a:solidFill>
                  <a:srgbClr val="FF0000"/>
                </a:solidFill>
                <a:latin typeface="+mn-lt"/>
                <a:ea typeface="+mn-ea"/>
                <a:sym typeface="Arial" panose="020B0604020202020204" pitchFamily="34" charset="0"/>
              </a:rPr>
              <a:t>各种压力</a:t>
            </a:r>
            <a:endParaRPr lang="zh-CN" altLang="en-US" dirty="0">
              <a:solidFill>
                <a:srgbClr val="FF0000"/>
              </a:solidFill>
              <a:latin typeface="+mn-lt"/>
              <a:ea typeface="+mn-ea"/>
              <a:sym typeface="Arial" panose="020B0604020202020204" pitchFamily="34" charset="0"/>
            </a:endParaRPr>
          </a:p>
          <a:p>
            <a:pPr marL="742950" lvl="1" indent="-285750" algn="l" defTabSz="0" eaLnBrk="1" hangingPunct="1">
              <a:buSzPct val="75000"/>
              <a:buChar char="n"/>
            </a:pPr>
            <a:r>
              <a:rPr lang="zh-CN" altLang="en-US" dirty="0">
                <a:latin typeface="+mn-lt"/>
                <a:ea typeface="+mn-ea"/>
                <a:sym typeface="Arial" panose="020B0604020202020204" pitchFamily="34" charset="0"/>
              </a:rPr>
              <a:t>区分</a:t>
            </a:r>
            <a:r>
              <a:rPr lang="zh-CN" altLang="en-US" i="1" u="sng" dirty="0">
                <a:solidFill>
                  <a:srgbClr val="0000FF"/>
                </a:solidFill>
                <a:latin typeface="+mn-lt"/>
                <a:ea typeface="+mn-ea"/>
                <a:sym typeface="Arial" panose="020B0604020202020204" pitchFamily="34" charset="0"/>
              </a:rPr>
              <a:t>离散的数据流</a:t>
            </a:r>
            <a:r>
              <a:rPr lang="zh-CN" altLang="en-US" dirty="0">
                <a:latin typeface="+mn-lt"/>
                <a:ea typeface="+mn-ea"/>
                <a:sym typeface="Arial" panose="020B0604020202020204" pitchFamily="34" charset="0"/>
              </a:rPr>
              <a:t>和</a:t>
            </a:r>
            <a:r>
              <a:rPr lang="zh-CN" altLang="en-US" i="1" u="sng" dirty="0">
                <a:solidFill>
                  <a:srgbClr val="0000FF"/>
                </a:solidFill>
                <a:latin typeface="+mn-lt"/>
                <a:ea typeface="+mn-ea"/>
                <a:sym typeface="Arial" panose="020B0604020202020204" pitchFamily="34" charset="0"/>
              </a:rPr>
              <a:t>时间连续的数据流</a:t>
            </a:r>
            <a:r>
              <a:rPr lang="zh-CN" altLang="en-US" dirty="0">
                <a:latin typeface="+mn-lt"/>
                <a:ea typeface="+mn-ea"/>
                <a:sym typeface="Arial" panose="020B0604020202020204" pitchFamily="34" charset="0"/>
              </a:rPr>
              <a:t>对于系统工程师和软件设计者很重要</a:t>
            </a:r>
            <a:endParaRPr lang="zh-CN" altLang="en-US" dirty="0">
              <a:latin typeface="+mn-lt"/>
              <a:ea typeface="+mn-ea"/>
              <a:sym typeface="Arial" panose="020B0604020202020204" pitchFamily="34" charset="0"/>
            </a:endParaRPr>
          </a:p>
          <a:p>
            <a:pPr marL="742950" lvl="1" indent="-285750" algn="l" defTabSz="0" eaLnBrk="1" hangingPunct="1">
              <a:buSzPct val="75000"/>
              <a:buChar char="n"/>
            </a:pPr>
            <a:r>
              <a:rPr lang="zh-CN" altLang="en-US" dirty="0">
                <a:latin typeface="+mn-lt"/>
                <a:ea typeface="+mn-ea"/>
                <a:sym typeface="Arial" panose="020B0604020202020204" pitchFamily="34" charset="0"/>
              </a:rPr>
              <a:t>最好将他们的加工分离出来</a:t>
            </a:r>
            <a:endParaRPr lang="zh-CN" altLang="en-US" dirty="0">
              <a:latin typeface="+mn-lt"/>
              <a:ea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16068">
                                            <p:txEl>
                                              <p:pRg st="3" end="3"/>
                                            </p:txEl>
                                          </p:spTgt>
                                        </p:tgtEl>
                                        <p:attrNameLst>
                                          <p:attrName>style.visibility</p:attrName>
                                        </p:attrNameLst>
                                      </p:cBhvr>
                                      <p:to>
                                        <p:strVal val="visible"/>
                                      </p:to>
                                    </p:set>
                                    <p:animEffect filter="strips(downRight)">
                                      <p:cBhvr>
                                        <p:cTn id="7" dur="500"/>
                                        <p:tgtEl>
                                          <p:spTgt spid="21606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16068">
                                            <p:txEl>
                                              <p:pRg st="4" end="4"/>
                                            </p:txEl>
                                          </p:spTgt>
                                        </p:tgtEl>
                                        <p:attrNameLst>
                                          <p:attrName>style.visibility</p:attrName>
                                        </p:attrNameLst>
                                      </p:cBhvr>
                                      <p:to>
                                        <p:strVal val="visible"/>
                                      </p:to>
                                    </p:set>
                                    <p:animEffect filter="strips(downRight)">
                                      <p:cBhvr>
                                        <p:cTn id="12" dur="500"/>
                                        <p:tgtEl>
                                          <p:spTgt spid="216068">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16068">
                                            <p:txEl>
                                              <p:pRg st="5" end="5"/>
                                            </p:txEl>
                                          </p:spTgt>
                                        </p:tgtEl>
                                        <p:attrNameLst>
                                          <p:attrName>style.visibility</p:attrName>
                                        </p:attrNameLst>
                                      </p:cBhvr>
                                      <p:to>
                                        <p:strVal val="visible"/>
                                      </p:to>
                                    </p:set>
                                    <p:animEffect filter="strips(downRight)">
                                      <p:cBhvr>
                                        <p:cTn id="17" dur="500"/>
                                        <p:tgtEl>
                                          <p:spTgt spid="21606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16068">
                                            <p:txEl>
                                              <p:pRg st="6" end="6"/>
                                            </p:txEl>
                                          </p:spTgt>
                                        </p:tgtEl>
                                        <p:attrNameLst>
                                          <p:attrName>style.visibility</p:attrName>
                                        </p:attrNameLst>
                                      </p:cBhvr>
                                      <p:to>
                                        <p:strVal val="visible"/>
                                      </p:to>
                                    </p:set>
                                    <p:animEffect filter="strips(downRight)">
                                      <p:cBhvr>
                                        <p:cTn id="22" dur="500"/>
                                        <p:tgtEl>
                                          <p:spTgt spid="21606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16068">
                                            <p:txEl>
                                              <p:pRg st="7" end="7"/>
                                            </p:txEl>
                                          </p:spTgt>
                                        </p:tgtEl>
                                        <p:attrNameLst>
                                          <p:attrName>style.visibility</p:attrName>
                                        </p:attrNameLst>
                                      </p:cBhvr>
                                      <p:to>
                                        <p:strVal val="visible"/>
                                      </p:to>
                                    </p:set>
                                    <p:animEffect filter="strips(downRight)">
                                      <p:cBhvr>
                                        <p:cTn id="27" dur="500"/>
                                        <p:tgtEl>
                                          <p:spTgt spid="216068">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216068">
                                            <p:txEl>
                                              <p:pRg st="8" end="8"/>
                                            </p:txEl>
                                          </p:spTgt>
                                        </p:tgtEl>
                                        <p:attrNameLst>
                                          <p:attrName>style.visibility</p:attrName>
                                        </p:attrNameLst>
                                      </p:cBhvr>
                                      <p:to>
                                        <p:strVal val="visible"/>
                                      </p:to>
                                    </p:set>
                                    <p:animEffect filter="strips(downRight)">
                                      <p:cBhvr>
                                        <p:cTn id="32" dur="500"/>
                                        <p:tgtEl>
                                          <p:spTgt spid="21606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7330"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27331"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sz="3400" dirty="0"/>
              <a:t>补充： 针对实时系统的扩展</a:t>
            </a:r>
            <a:endParaRPr lang="zh-CN" altLang="en-US" dirty="0"/>
          </a:p>
        </p:txBody>
      </p:sp>
      <p:sp>
        <p:nvSpPr>
          <p:cNvPr id="217092"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en-US" altLang="zh-CN" dirty="0">
                <a:solidFill>
                  <a:srgbClr val="0000FF"/>
                </a:solidFill>
                <a:latin typeface="+mn-lt"/>
                <a:ea typeface="+mn-ea"/>
                <a:cs typeface="+mn-cs"/>
                <a:sym typeface="Arial" panose="020B0604020202020204" pitchFamily="34" charset="0"/>
              </a:rPr>
              <a:t>⑴【Ward</a:t>
            </a:r>
            <a:r>
              <a:rPr lang="zh-CN" altLang="en-US" dirty="0">
                <a:solidFill>
                  <a:srgbClr val="0000FF"/>
                </a:solidFill>
                <a:latin typeface="+mn-lt"/>
                <a:ea typeface="+mn-ea"/>
                <a:cs typeface="+mn-cs"/>
                <a:sym typeface="Arial" panose="020B0604020202020204" pitchFamily="34" charset="0"/>
              </a:rPr>
              <a:t>和</a:t>
            </a:r>
            <a:r>
              <a:rPr lang="en-US" altLang="zh-CN" dirty="0">
                <a:solidFill>
                  <a:srgbClr val="0000FF"/>
                </a:solidFill>
                <a:latin typeface="+mn-lt"/>
                <a:ea typeface="+mn-ea"/>
                <a:cs typeface="+mn-cs"/>
                <a:sym typeface="Arial" panose="020B0604020202020204" pitchFamily="34" charset="0"/>
              </a:rPr>
              <a:t>Mellor</a:t>
            </a:r>
            <a:r>
              <a:rPr lang="zh-CN" altLang="en-US" dirty="0">
                <a:solidFill>
                  <a:srgbClr val="0000FF"/>
                </a:solidFill>
                <a:latin typeface="+mn-lt"/>
                <a:ea typeface="+mn-ea"/>
                <a:cs typeface="+mn-cs"/>
                <a:sym typeface="Arial" panose="020B0604020202020204" pitchFamily="34" charset="0"/>
              </a:rPr>
              <a:t>的扩展</a:t>
            </a:r>
            <a:r>
              <a:rPr lang="en-US" altLang="zh-CN" dirty="0">
                <a:solidFill>
                  <a:srgbClr val="0000FF"/>
                </a:solidFill>
                <a:latin typeface="+mn-lt"/>
                <a:ea typeface="+mn-ea"/>
                <a:cs typeface="+mn-cs"/>
                <a:sym typeface="Arial" panose="020B0604020202020204" pitchFamily="34" charset="0"/>
              </a:rPr>
              <a:t>】</a:t>
            </a:r>
            <a:endParaRPr lang="en-US" altLang="zh-CN" dirty="0">
              <a:solidFill>
                <a:srgbClr val="0000FF"/>
              </a:solidFill>
              <a:latin typeface="+mn-lt"/>
              <a:ea typeface="+mn-ea"/>
              <a:cs typeface="+mn-cs"/>
              <a:sym typeface="Arial" panose="020B0604020202020204" pitchFamily="34" charset="0"/>
            </a:endParaRPr>
          </a:p>
          <a:p>
            <a:pPr marL="742950" lvl="1" indent="-285750" algn="l" defTabSz="0" eaLnBrk="1" hangingPunct="1">
              <a:buSzPct val="75000"/>
              <a:buChar char="n"/>
            </a:pPr>
            <a:r>
              <a:rPr lang="en-US" altLang="zh-CN" dirty="0">
                <a:solidFill>
                  <a:srgbClr val="CC0000"/>
                </a:solidFill>
                <a:latin typeface="+mn-lt"/>
                <a:ea typeface="+mn-ea"/>
                <a:sym typeface="Arial" panose="020B0604020202020204" pitchFamily="34" charset="0"/>
              </a:rPr>
              <a:t>①</a:t>
            </a:r>
            <a:r>
              <a:rPr lang="zh-CN" altLang="en-US" dirty="0">
                <a:solidFill>
                  <a:srgbClr val="CC0000"/>
                </a:solidFill>
                <a:latin typeface="+mn-lt"/>
                <a:ea typeface="+mn-ea"/>
                <a:sym typeface="Arial" panose="020B0604020202020204" pitchFamily="34" charset="0"/>
              </a:rPr>
              <a:t>时间连续的数据</a:t>
            </a:r>
            <a:endParaRPr lang="zh-CN" altLang="en-US" dirty="0">
              <a:solidFill>
                <a:srgbClr val="CC0000"/>
              </a:solidFill>
              <a:latin typeface="+mn-lt"/>
              <a:ea typeface="+mn-ea"/>
              <a:sym typeface="Arial" panose="020B0604020202020204" pitchFamily="34" charset="0"/>
            </a:endParaRPr>
          </a:p>
          <a:p>
            <a:pPr marL="1143000" lvl="2" indent="-228600" algn="l" defTabSz="0" eaLnBrk="1" hangingPunct="1">
              <a:buSzPct val="75000"/>
              <a:buChar char="p"/>
            </a:pPr>
            <a:r>
              <a:rPr lang="zh-CN" altLang="en-US" dirty="0">
                <a:solidFill>
                  <a:srgbClr val="0000FF"/>
                </a:solidFill>
                <a:latin typeface="+mn-lt"/>
                <a:ea typeface="+mn-ea"/>
                <a:sym typeface="Arial" panose="020B0604020202020204" pitchFamily="34" charset="0"/>
              </a:rPr>
              <a:t>单箭头</a:t>
            </a:r>
            <a:r>
              <a:rPr lang="en-US" altLang="zh-CN" dirty="0">
                <a:latin typeface="+mn-lt"/>
                <a:ea typeface="+mn-ea"/>
                <a:sym typeface="Arial" panose="020B0604020202020204" pitchFamily="34" charset="0"/>
              </a:rPr>
              <a:t>——</a:t>
            </a:r>
            <a:r>
              <a:rPr lang="zh-CN" altLang="en-US" dirty="0">
                <a:solidFill>
                  <a:srgbClr val="0000FF"/>
                </a:solidFill>
                <a:latin typeface="+mn-lt"/>
                <a:ea typeface="+mn-ea"/>
                <a:sym typeface="Arial" panose="020B0604020202020204" pitchFamily="34" charset="0"/>
              </a:rPr>
              <a:t>离散</a:t>
            </a:r>
            <a:r>
              <a:rPr lang="zh-CN" altLang="en-US" dirty="0">
                <a:latin typeface="+mn-lt"/>
                <a:ea typeface="+mn-ea"/>
                <a:sym typeface="Arial" panose="020B0604020202020204" pitchFamily="34" charset="0"/>
              </a:rPr>
              <a:t>的数据流</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zh-CN" altLang="en-US" dirty="0">
                <a:solidFill>
                  <a:srgbClr val="0000FF"/>
                </a:solidFill>
                <a:latin typeface="+mn-lt"/>
                <a:ea typeface="+mn-ea"/>
                <a:sym typeface="Arial" panose="020B0604020202020204" pitchFamily="34" charset="0"/>
              </a:rPr>
              <a:t>双箭头</a:t>
            </a:r>
            <a:r>
              <a:rPr lang="en-US" altLang="zh-CN" dirty="0">
                <a:latin typeface="+mn-lt"/>
                <a:ea typeface="+mn-ea"/>
                <a:sym typeface="Arial" panose="020B0604020202020204" pitchFamily="34" charset="0"/>
              </a:rPr>
              <a:t>——</a:t>
            </a:r>
            <a:r>
              <a:rPr lang="zh-CN" altLang="en-US" dirty="0">
                <a:solidFill>
                  <a:srgbClr val="0000FF"/>
                </a:solidFill>
                <a:latin typeface="+mn-lt"/>
                <a:ea typeface="+mn-ea"/>
                <a:sym typeface="Arial" panose="020B0604020202020204" pitchFamily="34" charset="0"/>
              </a:rPr>
              <a:t>时间连续</a:t>
            </a:r>
            <a:r>
              <a:rPr lang="zh-CN" altLang="en-US" dirty="0">
                <a:latin typeface="+mn-lt"/>
                <a:ea typeface="+mn-ea"/>
                <a:sym typeface="Arial" panose="020B0604020202020204" pitchFamily="34" charset="0"/>
              </a:rPr>
              <a:t>的数据流</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endParaRPr lang="zh-CN" altLang="en-US" dirty="0">
              <a:latin typeface="+mn-lt"/>
              <a:ea typeface="+mn-ea"/>
              <a:sym typeface="Arial" panose="020B0604020202020204" pitchFamily="34" charset="0"/>
            </a:endParaRPr>
          </a:p>
          <a:p>
            <a:pPr marL="742950" lvl="1" indent="-285750" algn="l" defTabSz="0" eaLnBrk="1" hangingPunct="1">
              <a:buSzPct val="75000"/>
              <a:buChar char="n"/>
            </a:pPr>
            <a:r>
              <a:rPr lang="en-US" altLang="zh-CN" dirty="0">
                <a:solidFill>
                  <a:srgbClr val="CC0000"/>
                </a:solidFill>
                <a:latin typeface="+mn-lt"/>
                <a:ea typeface="+mn-ea"/>
                <a:sym typeface="Arial" panose="020B0604020202020204" pitchFamily="34" charset="0"/>
              </a:rPr>
              <a:t>【</a:t>
            </a:r>
            <a:r>
              <a:rPr lang="zh-CN" altLang="en-US" dirty="0">
                <a:solidFill>
                  <a:srgbClr val="CC0000"/>
                </a:solidFill>
                <a:latin typeface="+mn-lt"/>
                <a:ea typeface="+mn-ea"/>
                <a:sym typeface="Arial" panose="020B0604020202020204" pitchFamily="34" charset="0"/>
              </a:rPr>
              <a:t>例</a:t>
            </a:r>
            <a:r>
              <a:rPr lang="en-US" altLang="zh-CN" dirty="0">
                <a:solidFill>
                  <a:srgbClr val="CC0000"/>
                </a:solidFill>
                <a:latin typeface="+mn-lt"/>
                <a:ea typeface="+mn-ea"/>
                <a:sym typeface="Arial" panose="020B0604020202020204" pitchFamily="34" charset="0"/>
              </a:rPr>
              <a:t>】</a:t>
            </a:r>
            <a:r>
              <a:rPr lang="zh-CN" altLang="en-US" dirty="0">
                <a:latin typeface="+mn-lt"/>
                <a:ea typeface="+mn-ea"/>
                <a:sym typeface="Arial" panose="020B0604020202020204" pitchFamily="34" charset="0"/>
              </a:rPr>
              <a:t>汽油涡轮发动机的实时检测系统（燃烧室的温度）</a:t>
            </a:r>
            <a:endParaRPr lang="zh-CN" altLang="en-US" dirty="0">
              <a:latin typeface="+mn-lt"/>
              <a:ea typeface="+mn-ea"/>
              <a:sym typeface="Arial" panose="020B0604020202020204" pitchFamily="34" charset="0"/>
            </a:endParaRPr>
          </a:p>
          <a:p>
            <a:pPr marL="1143000" lvl="2" indent="-228600" algn="l" defTabSz="0" eaLnBrk="1" hangingPunct="1">
              <a:buSzPct val="75000"/>
            </a:pPr>
            <a:endParaRPr lang="zh-CN" altLang="en-US" dirty="0">
              <a:latin typeface="+mn-lt"/>
              <a:ea typeface="+mn-ea"/>
              <a:sym typeface="Arial" panose="020B0604020202020204" pitchFamily="34" charset="0"/>
            </a:endParaRPr>
          </a:p>
        </p:txBody>
      </p:sp>
      <p:grpSp>
        <p:nvGrpSpPr>
          <p:cNvPr id="217093" name="Group 4"/>
          <p:cNvGrpSpPr/>
          <p:nvPr/>
        </p:nvGrpSpPr>
        <p:grpSpPr>
          <a:xfrm>
            <a:off x="6019800" y="2057400"/>
            <a:ext cx="1600200" cy="366713"/>
            <a:chOff x="0" y="0"/>
            <a:chExt cx="1008" cy="231"/>
          </a:xfrm>
        </p:grpSpPr>
        <p:sp>
          <p:nvSpPr>
            <p:cNvPr id="227334" name="Line 5"/>
            <p:cNvSpPr/>
            <p:nvPr/>
          </p:nvSpPr>
          <p:spPr>
            <a:xfrm>
              <a:off x="0" y="0"/>
              <a:ext cx="1008" cy="1"/>
            </a:xfrm>
            <a:prstGeom prst="line">
              <a:avLst/>
            </a:prstGeom>
            <a:ln w="38100" cap="flat" cmpd="sng">
              <a:solidFill>
                <a:srgbClr val="0000FF"/>
              </a:solidFill>
              <a:prstDash val="solid"/>
              <a:miter/>
              <a:headEnd type="none" w="med" len="med"/>
              <a:tailEnd type="triangle" w="lg" len="lg"/>
            </a:ln>
          </p:spPr>
        </p:sp>
        <p:sp>
          <p:nvSpPr>
            <p:cNvPr id="227335" name="Rectangle 6"/>
            <p:cNvSpPr/>
            <p:nvPr/>
          </p:nvSpPr>
          <p:spPr>
            <a:xfrm>
              <a:off x="96" y="0"/>
              <a:ext cx="692" cy="231"/>
            </a:xfrm>
            <a:prstGeom prst="rect">
              <a:avLst/>
            </a:prstGeom>
            <a:noFill/>
            <a:ln w="9525">
              <a:noFill/>
            </a:ln>
          </p:spPr>
          <p:txBody>
            <a:bodyPr wrap="none" anchor="t">
              <a:spAutoFit/>
            </a:bodyPr>
            <a:lstStyle/>
            <a:p>
              <a:pPr algn="ctr" eaLnBrk="0" hangingPunct="0"/>
              <a:r>
                <a:rPr lang="zh-CN" altLang="en-US" b="1" dirty="0">
                  <a:solidFill>
                    <a:srgbClr val="000000"/>
                  </a:solidFill>
                  <a:latin typeface="Arial" panose="020B0604020202020204" pitchFamily="34" charset="0"/>
                  <a:ea typeface="黑体" panose="02010609060101010101" pitchFamily="49" charset="-122"/>
                </a:rPr>
                <a:t>数据描述</a:t>
              </a:r>
              <a:endParaRPr lang="zh-CN" altLang="en-US" dirty="0">
                <a:latin typeface="Arial" panose="020B0604020202020204" pitchFamily="34" charset="0"/>
                <a:ea typeface="宋体" panose="02010600030101010101" pitchFamily="2" charset="-122"/>
              </a:endParaRPr>
            </a:p>
          </p:txBody>
        </p:sp>
      </p:grpSp>
      <p:grpSp>
        <p:nvGrpSpPr>
          <p:cNvPr id="217096" name="Group 11"/>
          <p:cNvGrpSpPr/>
          <p:nvPr/>
        </p:nvGrpSpPr>
        <p:grpSpPr>
          <a:xfrm>
            <a:off x="6019800" y="2743200"/>
            <a:ext cx="1828800" cy="366713"/>
            <a:chOff x="0" y="0"/>
            <a:chExt cx="1152" cy="231"/>
          </a:xfrm>
        </p:grpSpPr>
        <p:sp>
          <p:nvSpPr>
            <p:cNvPr id="227337" name="Line 8"/>
            <p:cNvSpPr/>
            <p:nvPr/>
          </p:nvSpPr>
          <p:spPr>
            <a:xfrm>
              <a:off x="144" y="0"/>
              <a:ext cx="1008" cy="1"/>
            </a:xfrm>
            <a:prstGeom prst="line">
              <a:avLst/>
            </a:prstGeom>
            <a:ln w="38100" cap="flat" cmpd="sng">
              <a:solidFill>
                <a:srgbClr val="0000FF"/>
              </a:solidFill>
              <a:prstDash val="solid"/>
              <a:miter/>
              <a:headEnd type="none" w="med" len="med"/>
              <a:tailEnd type="triangle" w="lg" len="lg"/>
            </a:ln>
          </p:spPr>
        </p:sp>
        <p:sp>
          <p:nvSpPr>
            <p:cNvPr id="227338" name="Rectangle 9"/>
            <p:cNvSpPr/>
            <p:nvPr/>
          </p:nvSpPr>
          <p:spPr>
            <a:xfrm>
              <a:off x="240" y="0"/>
              <a:ext cx="692" cy="231"/>
            </a:xfrm>
            <a:prstGeom prst="rect">
              <a:avLst/>
            </a:prstGeom>
            <a:noFill/>
            <a:ln w="9525">
              <a:noFill/>
            </a:ln>
          </p:spPr>
          <p:txBody>
            <a:bodyPr wrap="none" anchor="t">
              <a:spAutoFit/>
            </a:bodyPr>
            <a:lstStyle/>
            <a:p>
              <a:pPr algn="ctr" eaLnBrk="0" hangingPunct="0"/>
              <a:r>
                <a:rPr lang="zh-CN" altLang="en-US" b="1" dirty="0">
                  <a:solidFill>
                    <a:srgbClr val="000000"/>
                  </a:solidFill>
                  <a:latin typeface="Arial" panose="020B0604020202020204" pitchFamily="34" charset="0"/>
                  <a:ea typeface="黑体" panose="02010609060101010101" pitchFamily="49" charset="-122"/>
                </a:rPr>
                <a:t>数据描述</a:t>
              </a:r>
              <a:endParaRPr lang="zh-CN" altLang="en-US" dirty="0">
                <a:latin typeface="Arial" panose="020B0604020202020204" pitchFamily="34" charset="0"/>
                <a:ea typeface="宋体" panose="02010600030101010101" pitchFamily="2" charset="-122"/>
              </a:endParaRPr>
            </a:p>
          </p:txBody>
        </p:sp>
        <p:sp>
          <p:nvSpPr>
            <p:cNvPr id="227339" name="Line 10"/>
            <p:cNvSpPr/>
            <p:nvPr/>
          </p:nvSpPr>
          <p:spPr>
            <a:xfrm>
              <a:off x="0" y="0"/>
              <a:ext cx="1008" cy="1"/>
            </a:xfrm>
            <a:prstGeom prst="line">
              <a:avLst/>
            </a:prstGeom>
            <a:ln w="38100" cap="flat" cmpd="sng">
              <a:solidFill>
                <a:srgbClr val="0000FF"/>
              </a:solidFill>
              <a:prstDash val="solid"/>
              <a:miter/>
              <a:headEnd type="none" w="med" len="med"/>
              <a:tailEnd type="triangle" w="lg" len="lg"/>
            </a:ln>
          </p:spPr>
        </p:sp>
      </p:grpSp>
      <p:sp>
        <p:nvSpPr>
          <p:cNvPr id="217100" name="AutoShape 12"/>
          <p:cNvSpPr/>
          <p:nvPr/>
        </p:nvSpPr>
        <p:spPr>
          <a:xfrm>
            <a:off x="3505200" y="5089525"/>
            <a:ext cx="2286000" cy="914400"/>
          </a:xfrm>
          <a:prstGeom prst="roundRect">
            <a:avLst>
              <a:gd name="adj" fmla="val 16667"/>
            </a:avLst>
          </a:prstGeom>
          <a:solidFill>
            <a:srgbClr val="FFFF99"/>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监测</a:t>
            </a:r>
            <a:endParaRPr lang="zh-CN" altLang="en-US" sz="24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CC0000"/>
                </a:solidFill>
                <a:latin typeface="Arial" panose="020B0604020202020204" pitchFamily="34" charset="0"/>
                <a:ea typeface="黑体" panose="02010609060101010101" pitchFamily="49" charset="-122"/>
              </a:rPr>
              <a:t>并调整温度</a:t>
            </a:r>
            <a:endParaRPr lang="zh-CN" altLang="en-US" dirty="0">
              <a:latin typeface="Arial" panose="020B0604020202020204" pitchFamily="34" charset="0"/>
              <a:ea typeface="宋体" panose="02010600030101010101" pitchFamily="2" charset="-122"/>
            </a:endParaRPr>
          </a:p>
        </p:txBody>
      </p:sp>
      <p:grpSp>
        <p:nvGrpSpPr>
          <p:cNvPr id="217101" name="Group 17"/>
          <p:cNvGrpSpPr/>
          <p:nvPr/>
        </p:nvGrpSpPr>
        <p:grpSpPr>
          <a:xfrm>
            <a:off x="914400" y="4606925"/>
            <a:ext cx="2590800" cy="558800"/>
            <a:chOff x="0" y="0"/>
            <a:chExt cx="1632" cy="352"/>
          </a:xfrm>
        </p:grpSpPr>
        <p:sp>
          <p:nvSpPr>
            <p:cNvPr id="227342" name="Line 14"/>
            <p:cNvSpPr/>
            <p:nvPr/>
          </p:nvSpPr>
          <p:spPr>
            <a:xfrm>
              <a:off x="624" y="352"/>
              <a:ext cx="1008" cy="1"/>
            </a:xfrm>
            <a:prstGeom prst="line">
              <a:avLst/>
            </a:prstGeom>
            <a:ln w="38100" cap="flat" cmpd="sng">
              <a:solidFill>
                <a:srgbClr val="0000FF"/>
              </a:solidFill>
              <a:prstDash val="solid"/>
              <a:miter/>
              <a:headEnd type="none" w="med" len="med"/>
              <a:tailEnd type="triangle" w="lg" len="lg"/>
            </a:ln>
          </p:spPr>
        </p:sp>
        <p:sp>
          <p:nvSpPr>
            <p:cNvPr id="227343" name="Rectangle 15"/>
            <p:cNvSpPr/>
            <p:nvPr/>
          </p:nvSpPr>
          <p:spPr>
            <a:xfrm>
              <a:off x="432" y="0"/>
              <a:ext cx="756" cy="250"/>
            </a:xfrm>
            <a:prstGeom prst="rect">
              <a:avLst/>
            </a:prstGeom>
            <a:noFill/>
            <a:ln w="9525">
              <a:noFill/>
            </a:ln>
          </p:spPr>
          <p:txBody>
            <a:bodyPr wrap="none" anchor="t">
              <a:spAutoFit/>
            </a:bodyPr>
            <a:lstStyle/>
            <a:p>
              <a:pPr algn="ctr" eaLnBrk="0" hangingPunct="0"/>
              <a:r>
                <a:rPr lang="zh-CN" altLang="en-US" sz="2000" b="1" dirty="0">
                  <a:solidFill>
                    <a:srgbClr val="000000"/>
                  </a:solidFill>
                  <a:latin typeface="Arial" panose="020B0604020202020204" pitchFamily="34" charset="0"/>
                  <a:ea typeface="黑体" panose="02010609060101010101" pitchFamily="49" charset="-122"/>
                </a:rPr>
                <a:t>监测温度</a:t>
              </a:r>
              <a:endParaRPr lang="zh-CN" altLang="en-US" dirty="0">
                <a:latin typeface="Arial" panose="020B0604020202020204" pitchFamily="34" charset="0"/>
                <a:ea typeface="宋体" panose="02010600030101010101" pitchFamily="2" charset="-122"/>
              </a:endParaRPr>
            </a:p>
          </p:txBody>
        </p:sp>
        <p:sp>
          <p:nvSpPr>
            <p:cNvPr id="227344" name="Line 16"/>
            <p:cNvSpPr/>
            <p:nvPr/>
          </p:nvSpPr>
          <p:spPr>
            <a:xfrm>
              <a:off x="0" y="352"/>
              <a:ext cx="1344" cy="1"/>
            </a:xfrm>
            <a:prstGeom prst="line">
              <a:avLst/>
            </a:prstGeom>
            <a:ln w="38100" cap="flat" cmpd="sng">
              <a:solidFill>
                <a:srgbClr val="0000FF"/>
              </a:solidFill>
              <a:prstDash val="solid"/>
              <a:miter/>
              <a:headEnd type="none" w="med" len="med"/>
              <a:tailEnd type="triangle" w="lg" len="lg"/>
            </a:ln>
          </p:spPr>
        </p:sp>
      </p:grpSp>
      <p:grpSp>
        <p:nvGrpSpPr>
          <p:cNvPr id="217105" name="Group 22"/>
          <p:cNvGrpSpPr/>
          <p:nvPr/>
        </p:nvGrpSpPr>
        <p:grpSpPr>
          <a:xfrm>
            <a:off x="5791200" y="4937125"/>
            <a:ext cx="2590800" cy="558800"/>
            <a:chOff x="0" y="0"/>
            <a:chExt cx="1632" cy="352"/>
          </a:xfrm>
        </p:grpSpPr>
        <p:sp>
          <p:nvSpPr>
            <p:cNvPr id="227346" name="Line 19"/>
            <p:cNvSpPr/>
            <p:nvPr/>
          </p:nvSpPr>
          <p:spPr>
            <a:xfrm>
              <a:off x="624" y="352"/>
              <a:ext cx="1008" cy="1"/>
            </a:xfrm>
            <a:prstGeom prst="line">
              <a:avLst/>
            </a:prstGeom>
            <a:ln w="38100" cap="flat" cmpd="sng">
              <a:solidFill>
                <a:srgbClr val="0000FF"/>
              </a:solidFill>
              <a:prstDash val="solid"/>
              <a:miter/>
              <a:headEnd type="none" w="med" len="med"/>
              <a:tailEnd type="triangle" w="lg" len="lg"/>
            </a:ln>
          </p:spPr>
        </p:sp>
        <p:sp>
          <p:nvSpPr>
            <p:cNvPr id="227347" name="Rectangle 20"/>
            <p:cNvSpPr/>
            <p:nvPr/>
          </p:nvSpPr>
          <p:spPr>
            <a:xfrm>
              <a:off x="240" y="0"/>
              <a:ext cx="1076" cy="250"/>
            </a:xfrm>
            <a:prstGeom prst="rect">
              <a:avLst/>
            </a:prstGeom>
            <a:noFill/>
            <a:ln w="9525">
              <a:noFill/>
            </a:ln>
          </p:spPr>
          <p:txBody>
            <a:bodyPr wrap="none" anchor="t">
              <a:spAutoFit/>
            </a:bodyPr>
            <a:lstStyle/>
            <a:p>
              <a:pPr algn="ctr" eaLnBrk="0" hangingPunct="0"/>
              <a:r>
                <a:rPr lang="zh-CN" altLang="en-US" sz="2000" b="1" dirty="0">
                  <a:solidFill>
                    <a:srgbClr val="000000"/>
                  </a:solidFill>
                  <a:latin typeface="Arial" panose="020B0604020202020204" pitchFamily="34" charset="0"/>
                  <a:ea typeface="黑体" panose="02010609060101010101" pitchFamily="49" charset="-122"/>
                </a:rPr>
                <a:t>调整后的温度</a:t>
              </a:r>
              <a:endParaRPr lang="zh-CN" altLang="en-US" dirty="0">
                <a:latin typeface="Arial" panose="020B0604020202020204" pitchFamily="34" charset="0"/>
                <a:ea typeface="宋体" panose="02010600030101010101" pitchFamily="2" charset="-122"/>
              </a:endParaRPr>
            </a:p>
          </p:txBody>
        </p:sp>
        <p:sp>
          <p:nvSpPr>
            <p:cNvPr id="227348" name="Line 21"/>
            <p:cNvSpPr/>
            <p:nvPr/>
          </p:nvSpPr>
          <p:spPr>
            <a:xfrm>
              <a:off x="0" y="352"/>
              <a:ext cx="1344" cy="1"/>
            </a:xfrm>
            <a:prstGeom prst="line">
              <a:avLst/>
            </a:prstGeom>
            <a:ln w="38100" cap="flat" cmpd="sng">
              <a:solidFill>
                <a:srgbClr val="0000FF"/>
              </a:solidFill>
              <a:prstDash val="solid"/>
              <a:miter/>
              <a:headEnd type="none" w="med" len="med"/>
              <a:tailEnd type="triangle" w="lg" len="lg"/>
            </a:ln>
          </p:spPr>
        </p:sp>
      </p:grpSp>
      <p:grpSp>
        <p:nvGrpSpPr>
          <p:cNvPr id="217109" name="Group 26"/>
          <p:cNvGrpSpPr/>
          <p:nvPr/>
        </p:nvGrpSpPr>
        <p:grpSpPr>
          <a:xfrm>
            <a:off x="914400" y="5775325"/>
            <a:ext cx="2590800" cy="473075"/>
            <a:chOff x="0" y="0"/>
            <a:chExt cx="1632" cy="298"/>
          </a:xfrm>
        </p:grpSpPr>
        <p:sp>
          <p:nvSpPr>
            <p:cNvPr id="227350" name="Line 24"/>
            <p:cNvSpPr/>
            <p:nvPr/>
          </p:nvSpPr>
          <p:spPr>
            <a:xfrm>
              <a:off x="0" y="0"/>
              <a:ext cx="1632" cy="1"/>
            </a:xfrm>
            <a:prstGeom prst="line">
              <a:avLst/>
            </a:prstGeom>
            <a:ln w="38100" cap="flat" cmpd="sng">
              <a:solidFill>
                <a:srgbClr val="0000FF"/>
              </a:solidFill>
              <a:prstDash val="solid"/>
              <a:miter/>
              <a:headEnd type="none" w="med" len="med"/>
              <a:tailEnd type="triangle" w="lg" len="lg"/>
            </a:ln>
          </p:spPr>
        </p:sp>
        <p:sp>
          <p:nvSpPr>
            <p:cNvPr id="227351" name="Rectangle 25"/>
            <p:cNvSpPr/>
            <p:nvPr/>
          </p:nvSpPr>
          <p:spPr>
            <a:xfrm>
              <a:off x="528" y="48"/>
              <a:ext cx="916" cy="250"/>
            </a:xfrm>
            <a:prstGeom prst="rect">
              <a:avLst/>
            </a:prstGeom>
            <a:noFill/>
            <a:ln w="9525">
              <a:noFill/>
            </a:ln>
          </p:spPr>
          <p:txBody>
            <a:bodyPr wrap="none" anchor="t">
              <a:spAutoFit/>
            </a:bodyPr>
            <a:lstStyle/>
            <a:p>
              <a:pPr algn="ctr" eaLnBrk="0" hangingPunct="0"/>
              <a:r>
                <a:rPr lang="zh-CN" altLang="en-US" sz="2000" b="1" dirty="0">
                  <a:solidFill>
                    <a:srgbClr val="000000"/>
                  </a:solidFill>
                  <a:latin typeface="Arial" panose="020B0604020202020204" pitchFamily="34" charset="0"/>
                  <a:ea typeface="黑体" panose="02010609060101010101" pitchFamily="49" charset="-122"/>
                </a:rPr>
                <a:t>温度值范围</a:t>
              </a:r>
              <a:endParaRPr lang="zh-CN" altLang="en-US" dirty="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17092">
                                            <p:txEl>
                                              <p:pRg st="2" end="2"/>
                                            </p:txEl>
                                          </p:spTgt>
                                        </p:tgtEl>
                                        <p:attrNameLst>
                                          <p:attrName>style.visibility</p:attrName>
                                        </p:attrNameLst>
                                      </p:cBhvr>
                                      <p:to>
                                        <p:strVal val="visible"/>
                                      </p:to>
                                    </p:set>
                                    <p:animEffect filter="strips(downRight)">
                                      <p:cBhvr>
                                        <p:cTn id="7" dur="500"/>
                                        <p:tgtEl>
                                          <p:spTgt spid="217092">
                                            <p:txEl>
                                              <p:pRg st="2" end="2"/>
                                            </p:txEl>
                                          </p:spTgt>
                                        </p:tgtEl>
                                      </p:cBhvr>
                                    </p:animEffect>
                                  </p:childTnLst>
                                </p:cTn>
                              </p:par>
                              <p:par>
                                <p:cTn id="8" presetID="4" presetClass="entr" presetSubtype="32" fill="hold" nodeType="withEffect">
                                  <p:stCondLst>
                                    <p:cond delay="0"/>
                                  </p:stCondLst>
                                  <p:childTnLst>
                                    <p:set>
                                      <p:cBhvr>
                                        <p:cTn id="9" dur="1" fill="hold">
                                          <p:stCondLst>
                                            <p:cond delay="0"/>
                                          </p:stCondLst>
                                        </p:cTn>
                                        <p:tgtEl>
                                          <p:spTgt spid="217093"/>
                                        </p:tgtEl>
                                        <p:attrNameLst>
                                          <p:attrName>style.visibility</p:attrName>
                                        </p:attrNameLst>
                                      </p:cBhvr>
                                      <p:to>
                                        <p:strVal val="visible"/>
                                      </p:to>
                                    </p:set>
                                    <p:animEffect filter="box(out)">
                                      <p:cBhvr>
                                        <p:cTn id="10" dur="500"/>
                                        <p:tgtEl>
                                          <p:spTgt spid="217093"/>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nodeType="clickEffect">
                                  <p:stCondLst>
                                    <p:cond delay="0"/>
                                  </p:stCondLst>
                                  <p:childTnLst>
                                    <p:set>
                                      <p:cBhvr>
                                        <p:cTn id="14" dur="1" fill="hold">
                                          <p:stCondLst>
                                            <p:cond delay="0"/>
                                          </p:stCondLst>
                                        </p:cTn>
                                        <p:tgtEl>
                                          <p:spTgt spid="217092">
                                            <p:txEl>
                                              <p:pRg st="3" end="3"/>
                                            </p:txEl>
                                          </p:spTgt>
                                        </p:tgtEl>
                                        <p:attrNameLst>
                                          <p:attrName>style.visibility</p:attrName>
                                        </p:attrNameLst>
                                      </p:cBhvr>
                                      <p:to>
                                        <p:strVal val="visible"/>
                                      </p:to>
                                    </p:set>
                                    <p:animEffect filter="strips(downRight)">
                                      <p:cBhvr>
                                        <p:cTn id="15" dur="500"/>
                                        <p:tgtEl>
                                          <p:spTgt spid="217092">
                                            <p:txEl>
                                              <p:pRg st="3" end="3"/>
                                            </p:txEl>
                                          </p:spTgt>
                                        </p:tgtEl>
                                      </p:cBhvr>
                                    </p:animEffect>
                                  </p:childTnLst>
                                </p:cTn>
                              </p:par>
                              <p:par>
                                <p:cTn id="16" presetID="18" presetClass="entr" presetSubtype="6" fill="hold" nodeType="withEffect">
                                  <p:stCondLst>
                                    <p:cond delay="0"/>
                                  </p:stCondLst>
                                  <p:childTnLst>
                                    <p:set>
                                      <p:cBhvr>
                                        <p:cTn id="17" dur="1" fill="hold">
                                          <p:stCondLst>
                                            <p:cond delay="0"/>
                                          </p:stCondLst>
                                        </p:cTn>
                                        <p:tgtEl>
                                          <p:spTgt spid="217096"/>
                                        </p:tgtEl>
                                        <p:attrNameLst>
                                          <p:attrName>style.visibility</p:attrName>
                                        </p:attrNameLst>
                                      </p:cBhvr>
                                      <p:to>
                                        <p:strVal val="visible"/>
                                      </p:to>
                                    </p:set>
                                    <p:animEffect filter="strips(downRight)">
                                      <p:cBhvr>
                                        <p:cTn id="18" dur="500"/>
                                        <p:tgtEl>
                                          <p:spTgt spid="217096"/>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217092">
                                            <p:txEl>
                                              <p:pRg st="5" end="5"/>
                                            </p:txEl>
                                          </p:spTgt>
                                        </p:tgtEl>
                                        <p:attrNameLst>
                                          <p:attrName>style.visibility</p:attrName>
                                        </p:attrNameLst>
                                      </p:cBhvr>
                                      <p:to>
                                        <p:strVal val="visible"/>
                                      </p:to>
                                    </p:set>
                                    <p:animEffect filter="strips(downRight)">
                                      <p:cBhvr>
                                        <p:cTn id="23" dur="500"/>
                                        <p:tgtEl>
                                          <p:spTgt spid="21709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17100"/>
                                        </p:tgtEl>
                                        <p:attrNameLst>
                                          <p:attrName>style.visibility</p:attrName>
                                        </p:attrNameLst>
                                      </p:cBhvr>
                                      <p:to>
                                        <p:strVal val="visible"/>
                                      </p:to>
                                    </p:set>
                                    <p:anim calcmode="lin" valueType="num">
                                      <p:cBhvr>
                                        <p:cTn id="28" dur="500" fill="hold"/>
                                        <p:tgtEl>
                                          <p:spTgt spid="217100"/>
                                        </p:tgtEl>
                                        <p:attrNameLst>
                                          <p:attrName>ppt_x</p:attrName>
                                        </p:attrNameLst>
                                      </p:cBhvr>
                                      <p:tavLst>
                                        <p:tav tm="0">
                                          <p:val>
                                            <p:strVal val="#ppt_x"/>
                                          </p:val>
                                        </p:tav>
                                        <p:tav tm="100000">
                                          <p:val>
                                            <p:strVal val="#ppt_x"/>
                                          </p:val>
                                        </p:tav>
                                      </p:tavLst>
                                    </p:anim>
                                    <p:anim calcmode="lin" valueType="num">
                                      <p:cBhvr>
                                        <p:cTn id="29" dur="500" fill="hold"/>
                                        <p:tgtEl>
                                          <p:spTgt spid="217100"/>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8" presetClass="entr" presetSubtype="6" fill="hold" nodeType="clickEffect">
                                  <p:stCondLst>
                                    <p:cond delay="0"/>
                                  </p:stCondLst>
                                  <p:childTnLst>
                                    <p:set>
                                      <p:cBhvr>
                                        <p:cTn id="33" dur="1" fill="hold">
                                          <p:stCondLst>
                                            <p:cond delay="0"/>
                                          </p:stCondLst>
                                        </p:cTn>
                                        <p:tgtEl>
                                          <p:spTgt spid="217101"/>
                                        </p:tgtEl>
                                        <p:attrNameLst>
                                          <p:attrName>style.visibility</p:attrName>
                                        </p:attrNameLst>
                                      </p:cBhvr>
                                      <p:to>
                                        <p:strVal val="visible"/>
                                      </p:to>
                                    </p:set>
                                    <p:animEffect filter="strips(downRight)">
                                      <p:cBhvr>
                                        <p:cTn id="34" dur="500"/>
                                        <p:tgtEl>
                                          <p:spTgt spid="217101"/>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nodeType="clickEffect">
                                  <p:stCondLst>
                                    <p:cond delay="0"/>
                                  </p:stCondLst>
                                  <p:childTnLst>
                                    <p:set>
                                      <p:cBhvr>
                                        <p:cTn id="38" dur="1" fill="hold">
                                          <p:stCondLst>
                                            <p:cond delay="0"/>
                                          </p:stCondLst>
                                        </p:cTn>
                                        <p:tgtEl>
                                          <p:spTgt spid="217109"/>
                                        </p:tgtEl>
                                        <p:attrNameLst>
                                          <p:attrName>style.visibility</p:attrName>
                                        </p:attrNameLst>
                                      </p:cBhvr>
                                      <p:to>
                                        <p:strVal val="visible"/>
                                      </p:to>
                                    </p:set>
                                    <p:animEffect filter="strips(downRight)">
                                      <p:cBhvr>
                                        <p:cTn id="39" dur="500"/>
                                        <p:tgtEl>
                                          <p:spTgt spid="217109"/>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6" fill="hold" nodeType="clickEffect">
                                  <p:stCondLst>
                                    <p:cond delay="0"/>
                                  </p:stCondLst>
                                  <p:childTnLst>
                                    <p:set>
                                      <p:cBhvr>
                                        <p:cTn id="43" dur="1" fill="hold">
                                          <p:stCondLst>
                                            <p:cond delay="0"/>
                                          </p:stCondLst>
                                        </p:cTn>
                                        <p:tgtEl>
                                          <p:spTgt spid="217105"/>
                                        </p:tgtEl>
                                        <p:attrNameLst>
                                          <p:attrName>style.visibility</p:attrName>
                                        </p:attrNameLst>
                                      </p:cBhvr>
                                      <p:to>
                                        <p:strVal val="visible"/>
                                      </p:to>
                                    </p:set>
                                    <p:animEffect filter="strips(downRight)">
                                      <p:cBhvr>
                                        <p:cTn id="44" dur="500"/>
                                        <p:tgtEl>
                                          <p:spTgt spid="217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100"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914"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38915"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2" name="Rectangle 3"/>
          <p:cNvSpPr>
            <a:spLocks noGrp="1"/>
          </p:cNvSpPr>
          <p:nvPr>
            <p:ph type="subTitle" idx="1"/>
          </p:nvPr>
        </p:nvSpPr>
        <p:spPr>
          <a:xfrm>
            <a:off x="468313" y="1052513"/>
            <a:ext cx="8229600" cy="5348287"/>
          </a:xfrm>
        </p:spPr>
        <p:txBody>
          <a:bodyPr vert="horz" wrap="square" lIns="91440" tIns="45720" rIns="91440" bIns="45720" anchor="t"/>
          <a:lstStyle/>
          <a:p>
            <a:pPr marL="342900" indent="-342900" algn="l" defTabSz="0" eaLnBrk="1" hangingPunct="1">
              <a:lnSpc>
                <a:spcPct val="90000"/>
              </a:lnSpc>
              <a:buSzPct val="75000"/>
              <a:buChar char="p"/>
            </a:pPr>
            <a:r>
              <a:rPr lang="en-US" altLang="zh-CN" dirty="0">
                <a:solidFill>
                  <a:srgbClr val="0000FF"/>
                </a:solidFill>
                <a:latin typeface="+mn-lt"/>
                <a:ea typeface="+mn-ea"/>
                <a:cs typeface="+mn-cs"/>
                <a:sym typeface="Arial" panose="020B0604020202020204" pitchFamily="34" charset="0"/>
              </a:rPr>
              <a:t>【</a:t>
            </a:r>
            <a:r>
              <a:rPr lang="zh-CN" altLang="en-US" dirty="0">
                <a:solidFill>
                  <a:srgbClr val="0000FF"/>
                </a:solidFill>
                <a:latin typeface="+mn-lt"/>
                <a:ea typeface="+mn-ea"/>
                <a:cs typeface="+mn-cs"/>
                <a:sym typeface="Arial" panose="020B0604020202020204" pitchFamily="34" charset="0"/>
              </a:rPr>
              <a:t>画数据流图的步骤</a:t>
            </a:r>
            <a:r>
              <a:rPr lang="en-US" altLang="zh-CN" dirty="0">
                <a:solidFill>
                  <a:srgbClr val="0000FF"/>
                </a:solidFill>
                <a:latin typeface="+mn-lt"/>
                <a:ea typeface="+mn-ea"/>
                <a:cs typeface="+mn-cs"/>
                <a:sym typeface="Arial" panose="020B0604020202020204" pitchFamily="34" charset="0"/>
              </a:rPr>
              <a:t>】</a:t>
            </a:r>
            <a:endParaRPr lang="en-US" altLang="zh-CN" dirty="0">
              <a:solidFill>
                <a:srgbClr val="0000FF"/>
              </a:solidFill>
              <a:latin typeface="+mn-lt"/>
              <a:ea typeface="+mn-ea"/>
              <a:cs typeface="+mn-cs"/>
              <a:sym typeface="Arial" panose="020B0604020202020204" pitchFamily="34" charset="0"/>
            </a:endParaRPr>
          </a:p>
          <a:p>
            <a:pPr marL="742950" lvl="1" indent="-285750" algn="l" defTabSz="0" eaLnBrk="1" hangingPunct="1">
              <a:lnSpc>
                <a:spcPct val="90000"/>
              </a:lnSpc>
              <a:buSzPct val="75000"/>
              <a:buChar char="n"/>
            </a:pPr>
            <a:r>
              <a:rPr lang="en-US" altLang="zh-CN" dirty="0">
                <a:solidFill>
                  <a:srgbClr val="CC0000"/>
                </a:solidFill>
                <a:latin typeface="黑体" panose="02010609060101010101" pitchFamily="49" charset="-122"/>
                <a:ea typeface="+mn-ea"/>
                <a:sym typeface="黑体" panose="02010609060101010101" pitchFamily="49" charset="-122"/>
              </a:rPr>
              <a:t>⑴</a:t>
            </a:r>
            <a:r>
              <a:rPr lang="zh-CN" altLang="en-US" dirty="0">
                <a:solidFill>
                  <a:srgbClr val="CC0000"/>
                </a:solidFill>
                <a:latin typeface="+mn-lt"/>
                <a:ea typeface="+mn-ea"/>
                <a:sym typeface="Arial" panose="020B0604020202020204" pitchFamily="34" charset="0"/>
              </a:rPr>
              <a:t>识别并从问题中提取数据流图中的元素</a:t>
            </a:r>
            <a:endParaRPr lang="zh-CN" altLang="en-US" dirty="0">
              <a:solidFill>
                <a:srgbClr val="CC0000"/>
              </a:solidFill>
              <a:latin typeface="+mn-lt"/>
              <a:ea typeface="+mn-ea"/>
              <a:sym typeface="Arial" panose="020B0604020202020204" pitchFamily="34" charset="0"/>
            </a:endParaRPr>
          </a:p>
          <a:p>
            <a:pPr marL="1143000" lvl="2" indent="-228600" algn="l" defTabSz="0" eaLnBrk="1" hangingPunct="1">
              <a:lnSpc>
                <a:spcPct val="90000"/>
              </a:lnSpc>
              <a:buSzPct val="75000"/>
              <a:buChar char="p"/>
            </a:pPr>
            <a:r>
              <a:rPr lang="en-US" altLang="zh-CN" dirty="0">
                <a:solidFill>
                  <a:srgbClr val="0000FF"/>
                </a:solidFill>
                <a:latin typeface="+mn-lt"/>
                <a:ea typeface="+mn-ea"/>
                <a:sym typeface="Arial" panose="020B0604020202020204" pitchFamily="34" charset="0"/>
              </a:rPr>
              <a:t>ⅰ</a:t>
            </a:r>
            <a:r>
              <a:rPr lang="zh-CN" altLang="en-US" dirty="0">
                <a:solidFill>
                  <a:srgbClr val="0000FF"/>
                </a:solidFill>
                <a:latin typeface="+mn-lt"/>
                <a:ea typeface="+mn-ea"/>
                <a:sym typeface="Arial" panose="020B0604020202020204" pitchFamily="34" charset="0"/>
              </a:rPr>
              <a:t>源与目的</a:t>
            </a:r>
            <a:endParaRPr lang="zh-CN" altLang="en-US" dirty="0">
              <a:solidFill>
                <a:srgbClr val="0000FF"/>
              </a:solidFill>
              <a:latin typeface="+mn-lt"/>
              <a:ea typeface="+mn-ea"/>
              <a:sym typeface="Arial" panose="020B0604020202020204" pitchFamily="34" charset="0"/>
            </a:endParaRPr>
          </a:p>
          <a:p>
            <a:pPr marL="1143000" lvl="2" indent="-228600" algn="l" defTabSz="0" eaLnBrk="1" hangingPunct="1">
              <a:lnSpc>
                <a:spcPct val="90000"/>
              </a:lnSpc>
              <a:buSzPct val="75000"/>
              <a:buChar char="p"/>
            </a:pPr>
            <a:r>
              <a:rPr lang="en-US" altLang="zh-CN" dirty="0">
                <a:solidFill>
                  <a:srgbClr val="0000FF"/>
                </a:solidFill>
                <a:latin typeface="+mn-lt"/>
                <a:ea typeface="+mn-ea"/>
                <a:sym typeface="Arial" panose="020B0604020202020204" pitchFamily="34" charset="0"/>
              </a:rPr>
              <a:t>ⅱ</a:t>
            </a:r>
            <a:r>
              <a:rPr lang="zh-CN" altLang="en-US" dirty="0">
                <a:solidFill>
                  <a:srgbClr val="0000FF"/>
                </a:solidFill>
                <a:latin typeface="+mn-lt"/>
                <a:ea typeface="+mn-ea"/>
                <a:sym typeface="Arial" panose="020B0604020202020204" pitchFamily="34" charset="0"/>
              </a:rPr>
              <a:t>数据流</a:t>
            </a:r>
            <a:endParaRPr lang="zh-CN" altLang="en-US" dirty="0">
              <a:solidFill>
                <a:srgbClr val="0000FF"/>
              </a:solidFill>
              <a:latin typeface="+mn-lt"/>
              <a:ea typeface="+mn-ea"/>
              <a:sym typeface="Arial" panose="020B0604020202020204" pitchFamily="34" charset="0"/>
            </a:endParaRPr>
          </a:p>
          <a:p>
            <a:pPr marL="1143000" lvl="2" indent="-228600" algn="l" defTabSz="0" eaLnBrk="1" hangingPunct="1">
              <a:lnSpc>
                <a:spcPct val="90000"/>
              </a:lnSpc>
              <a:buSzPct val="75000"/>
              <a:buChar char="p"/>
            </a:pPr>
            <a:r>
              <a:rPr lang="en-US" altLang="zh-CN" dirty="0">
                <a:solidFill>
                  <a:srgbClr val="0000FF"/>
                </a:solidFill>
                <a:latin typeface="+mn-lt"/>
                <a:ea typeface="+mn-ea"/>
                <a:sym typeface="Arial" panose="020B0604020202020204" pitchFamily="34" charset="0"/>
              </a:rPr>
              <a:t>ⅲ</a:t>
            </a:r>
            <a:r>
              <a:rPr lang="zh-CN" altLang="en-US" dirty="0">
                <a:solidFill>
                  <a:srgbClr val="0000FF"/>
                </a:solidFill>
                <a:latin typeface="+mn-lt"/>
                <a:ea typeface="+mn-ea"/>
                <a:sym typeface="Arial" panose="020B0604020202020204" pitchFamily="34" charset="0"/>
              </a:rPr>
              <a:t>加工处理</a:t>
            </a:r>
            <a:endParaRPr lang="zh-CN" altLang="en-US" dirty="0">
              <a:solidFill>
                <a:srgbClr val="0000FF"/>
              </a:solidFill>
              <a:latin typeface="+mn-lt"/>
              <a:ea typeface="+mn-ea"/>
              <a:sym typeface="Arial" panose="020B0604020202020204" pitchFamily="34" charset="0"/>
            </a:endParaRPr>
          </a:p>
          <a:p>
            <a:pPr marL="1143000" lvl="2" indent="-228600" algn="l" defTabSz="0" eaLnBrk="1" hangingPunct="1">
              <a:lnSpc>
                <a:spcPct val="90000"/>
              </a:lnSpc>
              <a:buSzPct val="75000"/>
              <a:buChar char="p"/>
            </a:pPr>
            <a:r>
              <a:rPr lang="zh-CN" altLang="en-US" dirty="0">
                <a:solidFill>
                  <a:srgbClr val="0000FF"/>
                </a:solidFill>
                <a:latin typeface="+mn-lt"/>
                <a:ea typeface="+mn-ea"/>
                <a:sym typeface="Arial" panose="020B0604020202020204" pitchFamily="34" charset="0"/>
              </a:rPr>
              <a:t>ⅳ数据存储</a:t>
            </a:r>
            <a:endParaRPr lang="zh-CN" altLang="en-US" dirty="0">
              <a:solidFill>
                <a:srgbClr val="0000FF"/>
              </a:solidFill>
              <a:latin typeface="黑体" panose="02010609060101010101" pitchFamily="49" charset="-122"/>
              <a:ea typeface="+mn-ea"/>
              <a:sym typeface="黑体" panose="02010609060101010101" pitchFamily="49" charset="-122"/>
            </a:endParaRPr>
          </a:p>
          <a:p>
            <a:pPr marL="742950" lvl="1" indent="-285750" algn="l" defTabSz="0" eaLnBrk="1" hangingPunct="1">
              <a:lnSpc>
                <a:spcPct val="90000"/>
              </a:lnSpc>
              <a:buSzPct val="75000"/>
              <a:buChar char="n"/>
            </a:pPr>
            <a:r>
              <a:rPr lang="zh-CN" altLang="en-US" dirty="0">
                <a:solidFill>
                  <a:srgbClr val="CC0000"/>
                </a:solidFill>
                <a:latin typeface="+mn-lt"/>
                <a:ea typeface="+mn-ea"/>
                <a:sym typeface="Arial" panose="020B0604020202020204" pitchFamily="34" charset="0"/>
              </a:rPr>
              <a:t>⑵画顶层</a:t>
            </a:r>
            <a:r>
              <a:rPr lang="en-US" altLang="zh-CN" dirty="0">
                <a:solidFill>
                  <a:srgbClr val="CC0000"/>
                </a:solidFill>
                <a:latin typeface="+mn-lt"/>
                <a:ea typeface="+mn-ea"/>
                <a:sym typeface="Arial" panose="020B0604020202020204" pitchFamily="34" charset="0"/>
              </a:rPr>
              <a:t>DFD</a:t>
            </a:r>
            <a:r>
              <a:rPr lang="en-US" altLang="zh-CN" dirty="0">
                <a:latin typeface="+mn-lt"/>
                <a:ea typeface="+mn-ea"/>
                <a:sym typeface="Arial" panose="020B0604020202020204" pitchFamily="34" charset="0"/>
              </a:rPr>
              <a:t>——</a:t>
            </a:r>
            <a:r>
              <a:rPr lang="zh-CN" altLang="en-US" dirty="0">
                <a:latin typeface="+mn-lt"/>
                <a:ea typeface="+mn-ea"/>
                <a:sym typeface="Arial" panose="020B0604020202020204" pitchFamily="34" charset="0"/>
              </a:rPr>
              <a:t>基本逻辑模型</a:t>
            </a:r>
            <a:endParaRPr lang="zh-CN" altLang="en-US" dirty="0">
              <a:latin typeface="黑体" panose="02010609060101010101" pitchFamily="49" charset="-122"/>
              <a:ea typeface="+mn-ea"/>
              <a:sym typeface="黑体" panose="02010609060101010101" pitchFamily="49" charset="-122"/>
            </a:endParaRPr>
          </a:p>
          <a:p>
            <a:pPr marL="1143000" lvl="2" indent="-228600" algn="l" defTabSz="0" eaLnBrk="1" hangingPunct="1">
              <a:lnSpc>
                <a:spcPct val="90000"/>
              </a:lnSpc>
              <a:buSzPct val="75000"/>
              <a:buChar char="p"/>
            </a:pPr>
            <a:r>
              <a:rPr lang="zh-CN" altLang="en-US" dirty="0">
                <a:solidFill>
                  <a:srgbClr val="0000FF"/>
                </a:solidFill>
                <a:latin typeface="+mn-lt"/>
                <a:ea typeface="+mn-ea"/>
                <a:sym typeface="Arial" panose="020B0604020202020204" pitchFamily="34" charset="0"/>
              </a:rPr>
              <a:t>顶层：</a:t>
            </a:r>
            <a:r>
              <a:rPr lang="zh-CN" altLang="en-US" dirty="0">
                <a:solidFill>
                  <a:srgbClr val="CC0000"/>
                </a:solidFill>
                <a:latin typeface="+mn-lt"/>
                <a:ea typeface="+mn-ea"/>
                <a:sym typeface="Arial" panose="020B0604020202020204" pitchFamily="34" charset="0"/>
              </a:rPr>
              <a:t>一个加工处理和若干个输入输出数据流</a:t>
            </a:r>
            <a:endParaRPr lang="zh-CN" altLang="en-US" dirty="0">
              <a:latin typeface="+mn-lt"/>
              <a:ea typeface="+mn-ea"/>
              <a:sym typeface="Arial" panose="020B0604020202020204" pitchFamily="34" charset="0"/>
            </a:endParaRPr>
          </a:p>
          <a:p>
            <a:pPr marL="742950" lvl="1" indent="-285750" algn="l" defTabSz="0" eaLnBrk="1" hangingPunct="1">
              <a:lnSpc>
                <a:spcPct val="90000"/>
              </a:lnSpc>
              <a:buSzPct val="75000"/>
              <a:buChar char="n"/>
            </a:pPr>
            <a:r>
              <a:rPr lang="zh-CN" altLang="en-US" dirty="0">
                <a:solidFill>
                  <a:srgbClr val="CC0000"/>
                </a:solidFill>
                <a:latin typeface="+mn-lt"/>
                <a:ea typeface="+mn-ea"/>
                <a:sym typeface="Arial" panose="020B0604020202020204" pitchFamily="34" charset="0"/>
              </a:rPr>
              <a:t>⑶分层细化</a:t>
            </a:r>
            <a:r>
              <a:rPr lang="en-US" altLang="zh-CN" dirty="0">
                <a:solidFill>
                  <a:srgbClr val="CC0000"/>
                </a:solidFill>
                <a:latin typeface="+mn-lt"/>
                <a:ea typeface="+mn-ea"/>
                <a:sym typeface="Arial" panose="020B0604020202020204" pitchFamily="34" charset="0"/>
              </a:rPr>
              <a:t>DFD</a:t>
            </a:r>
            <a:endParaRPr lang="zh-CN" altLang="en-US" dirty="0">
              <a:solidFill>
                <a:srgbClr val="CC0000"/>
              </a:solidFill>
              <a:latin typeface="+mn-lt"/>
              <a:ea typeface="+mn-ea"/>
              <a:sym typeface="Arial" panose="020B0604020202020204" pitchFamily="34" charset="0"/>
            </a:endParaRPr>
          </a:p>
          <a:p>
            <a:pPr marL="1143000" lvl="2" indent="-228600" algn="l" defTabSz="0" eaLnBrk="1" hangingPunct="1">
              <a:lnSpc>
                <a:spcPct val="90000"/>
              </a:lnSpc>
              <a:buSzPct val="75000"/>
              <a:buChar char="p"/>
            </a:pPr>
            <a:endParaRPr lang="zh-CN" altLang="en-US" i="1" dirty="0">
              <a:solidFill>
                <a:srgbClr val="0000FF"/>
              </a:solidFill>
              <a:latin typeface="+mn-lt"/>
              <a:ea typeface="+mn-ea"/>
              <a:sym typeface="Arial" panose="020B0604020202020204" pitchFamily="34" charset="0"/>
            </a:endParaRPr>
          </a:p>
          <a:p>
            <a:pPr marL="1143000" lvl="2" indent="-228600" algn="l" defTabSz="0" eaLnBrk="1" hangingPunct="1">
              <a:lnSpc>
                <a:spcPct val="90000"/>
              </a:lnSpc>
              <a:buSzPct val="75000"/>
              <a:buChar char="p"/>
            </a:pPr>
            <a:endParaRPr lang="zh-CN" altLang="en-US" dirty="0">
              <a:latin typeface="黑体" panose="02010609060101010101" pitchFamily="49" charset="-122"/>
              <a:ea typeface="+mn-ea"/>
              <a:sym typeface="黑体" panose="02010609060101010101" pitchFamily="49" charset="-122"/>
            </a:endParaRPr>
          </a:p>
          <a:p>
            <a:pPr marL="742950" lvl="1" indent="-285750" algn="l" defTabSz="0" eaLnBrk="1" hangingPunct="1">
              <a:lnSpc>
                <a:spcPct val="90000"/>
              </a:lnSpc>
              <a:buSzPct val="75000"/>
              <a:buChar char="n"/>
            </a:pPr>
            <a:r>
              <a:rPr lang="en-US" altLang="zh-CN" dirty="0">
                <a:solidFill>
                  <a:srgbClr val="CC0000"/>
                </a:solidFill>
                <a:latin typeface="+mn-lt"/>
                <a:ea typeface="+mn-ea"/>
                <a:sym typeface="Arial" panose="020B0604020202020204" pitchFamily="34" charset="0"/>
              </a:rPr>
              <a:t>⑷</a:t>
            </a:r>
            <a:r>
              <a:rPr lang="zh-CN" altLang="en-US" dirty="0">
                <a:solidFill>
                  <a:srgbClr val="CC0000"/>
                </a:solidFill>
                <a:latin typeface="+mn-lt"/>
                <a:ea typeface="+mn-ea"/>
                <a:sym typeface="Arial" panose="020B0604020202020204" pitchFamily="34" charset="0"/>
              </a:rPr>
              <a:t>完善补充</a:t>
            </a:r>
            <a:endParaRPr lang="zh-CN" altLang="en-US" dirty="0">
              <a:latin typeface="+mn-lt"/>
              <a:ea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animEffect filter="strips(downRight)">
                                      <p:cBhvr>
                                        <p:cTn id="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8354"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28355"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sz="3400" dirty="0"/>
              <a:t>补充： 针对实时系统的扩展</a:t>
            </a:r>
            <a:endParaRPr lang="zh-CN" altLang="en-US" dirty="0"/>
          </a:p>
        </p:txBody>
      </p:sp>
      <p:sp>
        <p:nvSpPr>
          <p:cNvPr id="218116"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en-US" altLang="zh-CN" dirty="0">
                <a:solidFill>
                  <a:srgbClr val="0000FF"/>
                </a:solidFill>
                <a:latin typeface="+mn-lt"/>
                <a:ea typeface="+mn-ea"/>
                <a:cs typeface="+mn-cs"/>
                <a:sym typeface="Arial" panose="020B0604020202020204" pitchFamily="34" charset="0"/>
              </a:rPr>
              <a:t>⑴【Ward</a:t>
            </a:r>
            <a:r>
              <a:rPr lang="zh-CN" altLang="en-US" dirty="0">
                <a:solidFill>
                  <a:srgbClr val="0000FF"/>
                </a:solidFill>
                <a:latin typeface="+mn-lt"/>
                <a:ea typeface="+mn-ea"/>
                <a:cs typeface="+mn-cs"/>
                <a:sym typeface="Arial" panose="020B0604020202020204" pitchFamily="34" charset="0"/>
              </a:rPr>
              <a:t>和</a:t>
            </a:r>
            <a:r>
              <a:rPr lang="en-US" altLang="zh-CN" dirty="0">
                <a:solidFill>
                  <a:srgbClr val="0000FF"/>
                </a:solidFill>
                <a:latin typeface="+mn-lt"/>
                <a:ea typeface="+mn-ea"/>
                <a:cs typeface="+mn-cs"/>
                <a:sym typeface="Arial" panose="020B0604020202020204" pitchFamily="34" charset="0"/>
              </a:rPr>
              <a:t>Mellor</a:t>
            </a:r>
            <a:r>
              <a:rPr lang="zh-CN" altLang="en-US" dirty="0">
                <a:solidFill>
                  <a:srgbClr val="0000FF"/>
                </a:solidFill>
                <a:latin typeface="+mn-lt"/>
                <a:ea typeface="+mn-ea"/>
                <a:cs typeface="+mn-cs"/>
                <a:sym typeface="Arial" panose="020B0604020202020204" pitchFamily="34" charset="0"/>
              </a:rPr>
              <a:t>的扩展</a:t>
            </a:r>
            <a:r>
              <a:rPr lang="en-US" altLang="zh-CN" dirty="0">
                <a:solidFill>
                  <a:srgbClr val="0000FF"/>
                </a:solidFill>
                <a:latin typeface="+mn-lt"/>
                <a:ea typeface="+mn-ea"/>
                <a:cs typeface="+mn-cs"/>
                <a:sym typeface="Arial" panose="020B0604020202020204" pitchFamily="34" charset="0"/>
              </a:rPr>
              <a:t>】</a:t>
            </a:r>
            <a:endParaRPr lang="en-US" altLang="zh-CN" dirty="0">
              <a:solidFill>
                <a:srgbClr val="0000FF"/>
              </a:solidFill>
              <a:latin typeface="+mn-lt"/>
              <a:ea typeface="+mn-ea"/>
              <a:cs typeface="+mn-cs"/>
              <a:sym typeface="Arial" panose="020B0604020202020204" pitchFamily="34" charset="0"/>
            </a:endParaRPr>
          </a:p>
          <a:p>
            <a:pPr marL="742950" lvl="1" indent="-285750" algn="l" defTabSz="0" eaLnBrk="1" hangingPunct="1">
              <a:buSzPct val="75000"/>
              <a:buChar char="n"/>
            </a:pPr>
            <a:r>
              <a:rPr lang="en-US" altLang="zh-CN" dirty="0">
                <a:solidFill>
                  <a:srgbClr val="CC0000"/>
                </a:solidFill>
                <a:latin typeface="+mn-lt"/>
                <a:ea typeface="+mn-ea"/>
                <a:sym typeface="Arial" panose="020B0604020202020204" pitchFamily="34" charset="0"/>
              </a:rPr>
              <a:t>②</a:t>
            </a:r>
            <a:r>
              <a:rPr lang="zh-CN" altLang="en-US" dirty="0">
                <a:solidFill>
                  <a:srgbClr val="CC0000"/>
                </a:solidFill>
                <a:latin typeface="+mn-lt"/>
                <a:ea typeface="+mn-ea"/>
                <a:sym typeface="Arial" panose="020B0604020202020204" pitchFamily="34" charset="0"/>
              </a:rPr>
              <a:t>事件处理</a:t>
            </a:r>
            <a:endParaRPr lang="zh-CN" altLang="en-US" dirty="0">
              <a:solidFill>
                <a:srgbClr val="CC0000"/>
              </a:solidFill>
              <a:latin typeface="+mn-lt"/>
              <a:ea typeface="+mn-ea"/>
              <a:sym typeface="Arial" panose="020B0604020202020204" pitchFamily="34" charset="0"/>
            </a:endParaRPr>
          </a:p>
          <a:p>
            <a:pPr marL="1143000" lvl="2" indent="-228600" algn="l" defTabSz="0" eaLnBrk="1" hangingPunct="1">
              <a:buSzPct val="75000"/>
              <a:buChar char="p"/>
            </a:pPr>
            <a:r>
              <a:rPr lang="zh-CN" altLang="en-US" dirty="0">
                <a:solidFill>
                  <a:srgbClr val="0000FF"/>
                </a:solidFill>
                <a:latin typeface="+mn-lt"/>
                <a:ea typeface="+mn-ea"/>
                <a:sym typeface="Arial" panose="020B0604020202020204" pitchFamily="34" charset="0"/>
              </a:rPr>
              <a:t>实时系统</a:t>
            </a:r>
            <a:r>
              <a:rPr lang="en-US" altLang="zh-CN" dirty="0">
                <a:latin typeface="+mn-lt"/>
                <a:ea typeface="+mn-ea"/>
                <a:sym typeface="Arial" panose="020B0604020202020204" pitchFamily="34" charset="0"/>
              </a:rPr>
              <a:t>——</a:t>
            </a:r>
            <a:r>
              <a:rPr lang="zh-CN" altLang="en-US" dirty="0">
                <a:latin typeface="+mn-lt"/>
                <a:ea typeface="+mn-ea"/>
                <a:sym typeface="Arial" panose="020B0604020202020204" pitchFamily="34" charset="0"/>
              </a:rPr>
              <a:t>能</a:t>
            </a:r>
            <a:r>
              <a:rPr lang="zh-CN" altLang="en-US" dirty="0">
                <a:solidFill>
                  <a:srgbClr val="CC0000"/>
                </a:solidFill>
                <a:latin typeface="+mn-lt"/>
                <a:ea typeface="+mn-ea"/>
                <a:sym typeface="Arial" panose="020B0604020202020204" pitchFamily="34" charset="0"/>
              </a:rPr>
              <a:t>响应外界事件</a:t>
            </a:r>
            <a:r>
              <a:rPr lang="zh-CN" altLang="en-US" dirty="0">
                <a:latin typeface="+mn-lt"/>
                <a:ea typeface="+mn-ea"/>
                <a:sym typeface="Arial" panose="020B0604020202020204" pitchFamily="34" charset="0"/>
              </a:rPr>
              <a:t>而</a:t>
            </a:r>
            <a:r>
              <a:rPr lang="zh-CN" altLang="en-US" dirty="0">
                <a:solidFill>
                  <a:srgbClr val="CC0000"/>
                </a:solidFill>
                <a:latin typeface="+mn-lt"/>
                <a:ea typeface="+mn-ea"/>
                <a:sym typeface="Arial" panose="020B0604020202020204" pitchFamily="34" charset="0"/>
              </a:rPr>
              <a:t>产生动作</a:t>
            </a:r>
            <a:r>
              <a:rPr lang="zh-CN" altLang="en-US" dirty="0">
                <a:latin typeface="+mn-lt"/>
                <a:ea typeface="+mn-ea"/>
                <a:sym typeface="Arial" panose="020B0604020202020204" pitchFamily="34" charset="0"/>
              </a:rPr>
              <a:t>的系统。</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zh-CN" altLang="en-US" dirty="0">
                <a:solidFill>
                  <a:srgbClr val="0000FF"/>
                </a:solidFill>
                <a:latin typeface="+mn-lt"/>
                <a:ea typeface="+mn-ea"/>
                <a:sym typeface="Arial" panose="020B0604020202020204" pitchFamily="34" charset="0"/>
              </a:rPr>
              <a:t>控制流（事件）</a:t>
            </a:r>
            <a:r>
              <a:rPr lang="en-US" altLang="zh-CN" dirty="0">
                <a:latin typeface="+mn-lt"/>
                <a:ea typeface="+mn-ea"/>
                <a:sym typeface="Arial" panose="020B0604020202020204" pitchFamily="34" charset="0"/>
              </a:rPr>
              <a:t>——</a:t>
            </a:r>
            <a:r>
              <a:rPr lang="zh-CN" altLang="en-US" dirty="0">
                <a:latin typeface="+mn-lt"/>
                <a:ea typeface="+mn-ea"/>
                <a:sym typeface="Arial" panose="020B0604020202020204" pitchFamily="34" charset="0"/>
              </a:rPr>
              <a:t>虚线箭头</a:t>
            </a:r>
            <a:endParaRPr lang="zh-CN" altLang="en-US" dirty="0">
              <a:latin typeface="+mn-lt"/>
              <a:ea typeface="+mn-ea"/>
              <a:sym typeface="Arial" panose="020B0604020202020204" pitchFamily="34" charset="0"/>
            </a:endParaRPr>
          </a:p>
          <a:p>
            <a:pPr marL="1600200" lvl="3" indent="-228600" algn="l" defTabSz="0" eaLnBrk="1" hangingPunct="1">
              <a:buSzPct val="75000"/>
              <a:buChar char="n"/>
            </a:pPr>
            <a:r>
              <a:rPr lang="zh-CN" altLang="en-US" dirty="0">
                <a:latin typeface="+mn-lt"/>
                <a:ea typeface="+mn-ea"/>
                <a:sym typeface="Arial" panose="020B0604020202020204" pitchFamily="34" charset="0"/>
              </a:rPr>
              <a:t>可以直接输入到一个</a:t>
            </a:r>
            <a:r>
              <a:rPr lang="zh-CN" altLang="en-US" u="sng" dirty="0">
                <a:solidFill>
                  <a:srgbClr val="0000FF"/>
                </a:solidFill>
                <a:latin typeface="+mn-lt"/>
                <a:ea typeface="+mn-ea"/>
                <a:sym typeface="Arial" panose="020B0604020202020204" pitchFamily="34" charset="0"/>
              </a:rPr>
              <a:t>传统加工</a:t>
            </a:r>
            <a:r>
              <a:rPr lang="zh-CN" altLang="en-US" dirty="0">
                <a:latin typeface="+mn-lt"/>
                <a:ea typeface="+mn-ea"/>
                <a:sym typeface="Arial" panose="020B0604020202020204" pitchFamily="34" charset="0"/>
              </a:rPr>
              <a:t>或</a:t>
            </a:r>
            <a:r>
              <a:rPr lang="zh-CN" altLang="en-US" u="sng" dirty="0">
                <a:solidFill>
                  <a:srgbClr val="0000FF"/>
                </a:solidFill>
                <a:latin typeface="+mn-lt"/>
                <a:ea typeface="+mn-ea"/>
                <a:sym typeface="Arial" panose="020B0604020202020204" pitchFamily="34" charset="0"/>
              </a:rPr>
              <a:t>控制加工</a:t>
            </a:r>
            <a:r>
              <a:rPr lang="zh-CN" altLang="en-US" dirty="0">
                <a:latin typeface="+mn-lt"/>
                <a:ea typeface="+mn-ea"/>
                <a:sym typeface="Arial" panose="020B0604020202020204" pitchFamily="34" charset="0"/>
              </a:rPr>
              <a:t>；</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zh-CN" altLang="en-US" dirty="0">
                <a:solidFill>
                  <a:srgbClr val="0000FF"/>
                </a:solidFill>
                <a:latin typeface="+mn-lt"/>
                <a:ea typeface="+mn-ea"/>
                <a:sym typeface="Arial" panose="020B0604020202020204" pitchFamily="34" charset="0"/>
              </a:rPr>
              <a:t>控制加工</a:t>
            </a:r>
            <a:r>
              <a:rPr lang="en-US" altLang="zh-CN" dirty="0">
                <a:latin typeface="+mn-lt"/>
                <a:ea typeface="+mn-ea"/>
                <a:sym typeface="Arial" panose="020B0604020202020204" pitchFamily="34" charset="0"/>
              </a:rPr>
              <a:t>——</a:t>
            </a:r>
            <a:r>
              <a:rPr lang="zh-CN" altLang="en-US" dirty="0">
                <a:latin typeface="+mn-lt"/>
                <a:ea typeface="+mn-ea"/>
                <a:sym typeface="Arial" panose="020B0604020202020204" pitchFamily="34" charset="0"/>
              </a:rPr>
              <a:t>虚线加工框</a:t>
            </a:r>
            <a:endParaRPr lang="zh-CN" altLang="en-US" dirty="0">
              <a:latin typeface="+mn-lt"/>
              <a:ea typeface="+mn-ea"/>
              <a:sym typeface="Arial" panose="020B0604020202020204" pitchFamily="34" charset="0"/>
            </a:endParaRPr>
          </a:p>
          <a:p>
            <a:pPr marL="1600200" lvl="3" indent="-228600" algn="l" defTabSz="0" eaLnBrk="1" hangingPunct="1">
              <a:buSzPct val="75000"/>
              <a:buChar char="n"/>
            </a:pPr>
            <a:r>
              <a:rPr lang="zh-CN" altLang="en-US" dirty="0">
                <a:solidFill>
                  <a:srgbClr val="FF0000"/>
                </a:solidFill>
                <a:latin typeface="+mn-lt"/>
                <a:ea typeface="+mn-ea"/>
                <a:sym typeface="Arial" panose="020B0604020202020204" pitchFamily="34" charset="0"/>
              </a:rPr>
              <a:t>只</a:t>
            </a:r>
            <a:r>
              <a:rPr lang="zh-CN" altLang="en-US" dirty="0">
                <a:latin typeface="+mn-lt"/>
                <a:ea typeface="+mn-ea"/>
                <a:sym typeface="Arial" panose="020B0604020202020204" pitchFamily="34" charset="0"/>
              </a:rPr>
              <a:t>处理</a:t>
            </a:r>
            <a:r>
              <a:rPr lang="zh-CN" altLang="en-US" u="sng" dirty="0">
                <a:solidFill>
                  <a:srgbClr val="0000FF"/>
                </a:solidFill>
                <a:latin typeface="+mn-lt"/>
                <a:ea typeface="+mn-ea"/>
                <a:sym typeface="Arial" panose="020B0604020202020204" pitchFamily="34" charset="0"/>
              </a:rPr>
              <a:t>控制流</a:t>
            </a:r>
            <a:r>
              <a:rPr lang="zh-CN" altLang="en-US" dirty="0">
                <a:latin typeface="+mn-lt"/>
                <a:ea typeface="+mn-ea"/>
                <a:sym typeface="Arial" panose="020B0604020202020204" pitchFamily="34" charset="0"/>
              </a:rPr>
              <a:t>的加工；</a:t>
            </a:r>
            <a:endParaRPr lang="zh-CN" altLang="en-US" dirty="0">
              <a:latin typeface="+mn-lt"/>
              <a:ea typeface="+mn-ea"/>
              <a:sym typeface="Arial" panose="020B0604020202020204" pitchFamily="34" charset="0"/>
            </a:endParaRPr>
          </a:p>
        </p:txBody>
      </p:sp>
      <p:grpSp>
        <p:nvGrpSpPr>
          <p:cNvPr id="218117" name="Group 11"/>
          <p:cNvGrpSpPr/>
          <p:nvPr/>
        </p:nvGrpSpPr>
        <p:grpSpPr>
          <a:xfrm>
            <a:off x="5943600" y="4648200"/>
            <a:ext cx="1600200" cy="473075"/>
            <a:chOff x="0" y="0"/>
            <a:chExt cx="1008" cy="298"/>
          </a:xfrm>
        </p:grpSpPr>
        <p:sp>
          <p:nvSpPr>
            <p:cNvPr id="228358" name="Line 7"/>
            <p:cNvSpPr/>
            <p:nvPr/>
          </p:nvSpPr>
          <p:spPr>
            <a:xfrm>
              <a:off x="0" y="0"/>
              <a:ext cx="1008" cy="1"/>
            </a:xfrm>
            <a:prstGeom prst="line">
              <a:avLst/>
            </a:prstGeom>
            <a:ln w="38100" cap="flat" cmpd="sng">
              <a:solidFill>
                <a:srgbClr val="0000FF"/>
              </a:solidFill>
              <a:prstDash val="sysDot"/>
              <a:miter/>
              <a:headEnd type="none" w="med" len="med"/>
              <a:tailEnd type="triangle" w="lg" len="lg"/>
            </a:ln>
          </p:spPr>
        </p:sp>
        <p:sp>
          <p:nvSpPr>
            <p:cNvPr id="228359" name="Rectangle 8"/>
            <p:cNvSpPr/>
            <p:nvPr/>
          </p:nvSpPr>
          <p:spPr>
            <a:xfrm>
              <a:off x="96" y="48"/>
              <a:ext cx="756" cy="250"/>
            </a:xfrm>
            <a:prstGeom prst="rect">
              <a:avLst/>
            </a:prstGeom>
            <a:noFill/>
            <a:ln w="9525">
              <a:noFill/>
            </a:ln>
          </p:spPr>
          <p:txBody>
            <a:bodyPr wrap="none" anchor="t">
              <a:spAutoFit/>
            </a:bodyPr>
            <a:lstStyle/>
            <a:p>
              <a:pPr algn="ctr" eaLnBrk="0" hangingPunct="0"/>
              <a:r>
                <a:rPr lang="zh-CN" altLang="en-US" sz="2000" b="1" dirty="0">
                  <a:solidFill>
                    <a:srgbClr val="000000"/>
                  </a:solidFill>
                  <a:latin typeface="Arial" panose="020B0604020202020204" pitchFamily="34" charset="0"/>
                  <a:ea typeface="黑体" panose="02010609060101010101" pitchFamily="49" charset="-122"/>
                </a:rPr>
                <a:t>事件描述</a:t>
              </a:r>
              <a:endParaRPr lang="zh-CN" altLang="en-US" dirty="0">
                <a:latin typeface="Arial" panose="020B0604020202020204" pitchFamily="34" charset="0"/>
                <a:ea typeface="宋体" panose="02010600030101010101" pitchFamily="2" charset="-122"/>
              </a:endParaRPr>
            </a:p>
          </p:txBody>
        </p:sp>
      </p:grpSp>
      <p:grpSp>
        <p:nvGrpSpPr>
          <p:cNvPr id="218120" name="Group 10"/>
          <p:cNvGrpSpPr/>
          <p:nvPr/>
        </p:nvGrpSpPr>
        <p:grpSpPr>
          <a:xfrm>
            <a:off x="1524000" y="4495800"/>
            <a:ext cx="3200400" cy="1362075"/>
            <a:chOff x="0" y="0"/>
            <a:chExt cx="2016" cy="858"/>
          </a:xfrm>
        </p:grpSpPr>
        <p:sp>
          <p:nvSpPr>
            <p:cNvPr id="228361" name="Oval 4"/>
            <p:cNvSpPr/>
            <p:nvPr/>
          </p:nvSpPr>
          <p:spPr>
            <a:xfrm>
              <a:off x="0" y="0"/>
              <a:ext cx="480" cy="432"/>
            </a:xfrm>
            <a:prstGeom prst="ellipse">
              <a:avLst/>
            </a:prstGeom>
            <a:noFill/>
            <a:ln w="38100" cap="flat" cmpd="sng">
              <a:solidFill>
                <a:srgbClr val="0000FF"/>
              </a:solidFill>
              <a:prstDash val="sysDot"/>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28362" name="AutoShape 5"/>
            <p:cNvSpPr/>
            <p:nvPr/>
          </p:nvSpPr>
          <p:spPr>
            <a:xfrm>
              <a:off x="912" y="0"/>
              <a:ext cx="1104" cy="432"/>
            </a:xfrm>
            <a:prstGeom prst="roundRect">
              <a:avLst>
                <a:gd name="adj" fmla="val 16667"/>
              </a:avLst>
            </a:prstGeom>
            <a:noFill/>
            <a:ln w="38100" cap="flat" cmpd="sng">
              <a:solidFill>
                <a:srgbClr val="0000FF"/>
              </a:solidFill>
              <a:prstDash val="sysDot"/>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28363" name="Rectangle 9"/>
            <p:cNvSpPr/>
            <p:nvPr/>
          </p:nvSpPr>
          <p:spPr>
            <a:xfrm>
              <a:off x="672" y="608"/>
              <a:ext cx="756" cy="250"/>
            </a:xfrm>
            <a:prstGeom prst="rect">
              <a:avLst/>
            </a:prstGeom>
            <a:noFill/>
            <a:ln w="9525">
              <a:noFill/>
            </a:ln>
          </p:spPr>
          <p:txBody>
            <a:bodyPr wrap="none" anchor="t">
              <a:spAutoFit/>
            </a:bodyPr>
            <a:lstStyle/>
            <a:p>
              <a:pPr algn="ctr" eaLnBrk="0" hangingPunct="0"/>
              <a:r>
                <a:rPr lang="zh-CN" altLang="en-US" sz="2000" b="1" dirty="0">
                  <a:solidFill>
                    <a:srgbClr val="000000"/>
                  </a:solidFill>
                  <a:latin typeface="Arial" panose="020B0604020202020204" pitchFamily="34" charset="0"/>
                  <a:ea typeface="黑体" panose="02010609060101010101" pitchFamily="49" charset="-122"/>
                </a:rPr>
                <a:t>控制加工</a:t>
              </a:r>
              <a:endParaRPr lang="zh-CN" altLang="en-US" dirty="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18116">
                                            <p:txEl>
                                              <p:pRg st="1" end="1"/>
                                            </p:txEl>
                                          </p:spTgt>
                                        </p:tgtEl>
                                        <p:attrNameLst>
                                          <p:attrName>style.visibility</p:attrName>
                                        </p:attrNameLst>
                                      </p:cBhvr>
                                      <p:to>
                                        <p:strVal val="visible"/>
                                      </p:to>
                                    </p:set>
                                    <p:animEffect filter="strips(downRight)">
                                      <p:cBhvr>
                                        <p:cTn id="7" dur="500"/>
                                        <p:tgtEl>
                                          <p:spTgt spid="21811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18116">
                                            <p:txEl>
                                              <p:pRg st="2" end="2"/>
                                            </p:txEl>
                                          </p:spTgt>
                                        </p:tgtEl>
                                        <p:attrNameLst>
                                          <p:attrName>style.visibility</p:attrName>
                                        </p:attrNameLst>
                                      </p:cBhvr>
                                      <p:to>
                                        <p:strVal val="visible"/>
                                      </p:to>
                                    </p:set>
                                    <p:animEffect filter="strips(downRight)">
                                      <p:cBhvr>
                                        <p:cTn id="12" dur="500"/>
                                        <p:tgtEl>
                                          <p:spTgt spid="2181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18116">
                                            <p:txEl>
                                              <p:pRg st="3" end="3"/>
                                            </p:txEl>
                                          </p:spTgt>
                                        </p:tgtEl>
                                        <p:attrNameLst>
                                          <p:attrName>style.visibility</p:attrName>
                                        </p:attrNameLst>
                                      </p:cBhvr>
                                      <p:to>
                                        <p:strVal val="visible"/>
                                      </p:to>
                                    </p:set>
                                    <p:animEffect filter="strips(downRight)">
                                      <p:cBhvr>
                                        <p:cTn id="17" dur="500"/>
                                        <p:tgtEl>
                                          <p:spTgt spid="21811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18117"/>
                                        </p:tgtEl>
                                        <p:attrNameLst>
                                          <p:attrName>style.visibility</p:attrName>
                                        </p:attrNameLst>
                                      </p:cBhvr>
                                      <p:to>
                                        <p:strVal val="visible"/>
                                      </p:to>
                                    </p:set>
                                    <p:animEffect filter="strips(downRight)">
                                      <p:cBhvr>
                                        <p:cTn id="22" dur="500"/>
                                        <p:tgtEl>
                                          <p:spTgt spid="218117"/>
                                        </p:tgtEl>
                                      </p:cBhvr>
                                    </p:animEffect>
                                  </p:childTnLst>
                                </p:cTn>
                              </p:par>
                              <p:par>
                                <p:cTn id="23" presetID="18" presetClass="entr" presetSubtype="6" fill="hold" nodeType="withEffect">
                                  <p:stCondLst>
                                    <p:cond delay="0"/>
                                  </p:stCondLst>
                                  <p:childTnLst>
                                    <p:set>
                                      <p:cBhvr>
                                        <p:cTn id="24" dur="1" fill="hold">
                                          <p:stCondLst>
                                            <p:cond delay="0"/>
                                          </p:stCondLst>
                                        </p:cTn>
                                        <p:tgtEl>
                                          <p:spTgt spid="218116">
                                            <p:txEl>
                                              <p:pRg st="4" end="4"/>
                                            </p:txEl>
                                          </p:spTgt>
                                        </p:tgtEl>
                                        <p:attrNameLst>
                                          <p:attrName>style.visibility</p:attrName>
                                        </p:attrNameLst>
                                      </p:cBhvr>
                                      <p:to>
                                        <p:strVal val="visible"/>
                                      </p:to>
                                    </p:set>
                                    <p:animEffect filter="strips(downRight)">
                                      <p:cBhvr>
                                        <p:cTn id="25" dur="500"/>
                                        <p:tgtEl>
                                          <p:spTgt spid="21811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nodeType="clickEffect">
                                  <p:stCondLst>
                                    <p:cond delay="0"/>
                                  </p:stCondLst>
                                  <p:childTnLst>
                                    <p:set>
                                      <p:cBhvr>
                                        <p:cTn id="29" dur="1" fill="hold">
                                          <p:stCondLst>
                                            <p:cond delay="0"/>
                                          </p:stCondLst>
                                        </p:cTn>
                                        <p:tgtEl>
                                          <p:spTgt spid="218116">
                                            <p:txEl>
                                              <p:pRg st="5" end="5"/>
                                            </p:txEl>
                                          </p:spTgt>
                                        </p:tgtEl>
                                        <p:attrNameLst>
                                          <p:attrName>style.visibility</p:attrName>
                                        </p:attrNameLst>
                                      </p:cBhvr>
                                      <p:to>
                                        <p:strVal val="visible"/>
                                      </p:to>
                                    </p:set>
                                    <p:animEffect filter="strips(downRight)">
                                      <p:cBhvr>
                                        <p:cTn id="30" dur="500"/>
                                        <p:tgtEl>
                                          <p:spTgt spid="218116">
                                            <p:txEl>
                                              <p:pRg st="5" end="5"/>
                                            </p:txEl>
                                          </p:spTgt>
                                        </p:tgtEl>
                                      </p:cBhvr>
                                    </p:animEffect>
                                  </p:childTnLst>
                                </p:cTn>
                              </p:par>
                              <p:par>
                                <p:cTn id="31" presetID="18" presetClass="entr" presetSubtype="6" fill="hold" nodeType="withEffect">
                                  <p:stCondLst>
                                    <p:cond delay="0"/>
                                  </p:stCondLst>
                                  <p:childTnLst>
                                    <p:set>
                                      <p:cBhvr>
                                        <p:cTn id="32" dur="1" fill="hold">
                                          <p:stCondLst>
                                            <p:cond delay="0"/>
                                          </p:stCondLst>
                                        </p:cTn>
                                        <p:tgtEl>
                                          <p:spTgt spid="218120"/>
                                        </p:tgtEl>
                                        <p:attrNameLst>
                                          <p:attrName>style.visibility</p:attrName>
                                        </p:attrNameLst>
                                      </p:cBhvr>
                                      <p:to>
                                        <p:strVal val="visible"/>
                                      </p:to>
                                    </p:set>
                                    <p:animEffect filter="strips(downRight)">
                                      <p:cBhvr>
                                        <p:cTn id="33" dur="500"/>
                                        <p:tgtEl>
                                          <p:spTgt spid="218120"/>
                                        </p:tgtEl>
                                      </p:cBhvr>
                                    </p:animEffect>
                                  </p:childTnLst>
                                </p:cTn>
                              </p:par>
                              <p:par>
                                <p:cTn id="34" presetID="18" presetClass="entr" presetSubtype="6" fill="hold" nodeType="withEffect">
                                  <p:stCondLst>
                                    <p:cond delay="0"/>
                                  </p:stCondLst>
                                  <p:childTnLst>
                                    <p:set>
                                      <p:cBhvr>
                                        <p:cTn id="35" dur="1" fill="hold">
                                          <p:stCondLst>
                                            <p:cond delay="0"/>
                                          </p:stCondLst>
                                        </p:cTn>
                                        <p:tgtEl>
                                          <p:spTgt spid="218116">
                                            <p:txEl>
                                              <p:pRg st="6" end="6"/>
                                            </p:txEl>
                                          </p:spTgt>
                                        </p:tgtEl>
                                        <p:attrNameLst>
                                          <p:attrName>style.visibility</p:attrName>
                                        </p:attrNameLst>
                                      </p:cBhvr>
                                      <p:to>
                                        <p:strVal val="visible"/>
                                      </p:to>
                                    </p:set>
                                    <p:animEffect filter="strips(downRight)">
                                      <p:cBhvr>
                                        <p:cTn id="36" dur="500"/>
                                        <p:tgtEl>
                                          <p:spTgt spid="21811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9378"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29379"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sz="3400" dirty="0"/>
              <a:t>补充： 针对实时系统的扩展</a:t>
            </a:r>
            <a:endParaRPr lang="zh-CN" altLang="en-US" dirty="0"/>
          </a:p>
        </p:txBody>
      </p:sp>
      <p:sp>
        <p:nvSpPr>
          <p:cNvPr id="229380" name="Rectangle 3"/>
          <p:cNvSpPr>
            <a:spLocks noGrp="1"/>
          </p:cNvSpPr>
          <p:nvPr>
            <p:ph type="subTitle" idx="1"/>
          </p:nvPr>
        </p:nvSpPr>
        <p:spPr>
          <a:xfrm>
            <a:off x="468313" y="990600"/>
            <a:ext cx="8229600" cy="5073650"/>
          </a:xfrm>
        </p:spPr>
        <p:txBody>
          <a:bodyPr vert="horz" wrap="square" lIns="91440" tIns="45720" rIns="91440" bIns="45720" anchor="t"/>
          <a:lstStyle/>
          <a:p>
            <a:pPr marL="342900" indent="-342900" algn="l" defTabSz="0" eaLnBrk="1" hangingPunct="1">
              <a:buSzPct val="75000"/>
              <a:buChar char="p"/>
            </a:pPr>
            <a:r>
              <a:rPr lang="en-US" altLang="zh-CN" dirty="0">
                <a:solidFill>
                  <a:srgbClr val="CC0000"/>
                </a:solidFill>
                <a:latin typeface="+mn-lt"/>
                <a:ea typeface="+mn-ea"/>
                <a:cs typeface="+mn-cs"/>
                <a:sym typeface="Arial" panose="020B0604020202020204" pitchFamily="34" charset="0"/>
              </a:rPr>
              <a:t>【</a:t>
            </a:r>
            <a:r>
              <a:rPr lang="zh-CN" altLang="en-US" dirty="0">
                <a:solidFill>
                  <a:srgbClr val="CC0000"/>
                </a:solidFill>
                <a:latin typeface="+mn-lt"/>
                <a:ea typeface="+mn-ea"/>
                <a:cs typeface="+mn-cs"/>
                <a:sym typeface="Arial" panose="020B0604020202020204" pitchFamily="34" charset="0"/>
              </a:rPr>
              <a:t>例</a:t>
            </a:r>
            <a:r>
              <a:rPr lang="en-US" altLang="zh-CN" dirty="0">
                <a:solidFill>
                  <a:srgbClr val="CC0000"/>
                </a:solidFill>
                <a:latin typeface="+mn-lt"/>
                <a:ea typeface="+mn-ea"/>
                <a:cs typeface="+mn-cs"/>
                <a:sym typeface="Arial" panose="020B0604020202020204" pitchFamily="34" charset="0"/>
              </a:rPr>
              <a:t>】</a:t>
            </a:r>
            <a:r>
              <a:rPr lang="zh-CN" altLang="en-US" dirty="0">
                <a:latin typeface="+mn-lt"/>
                <a:ea typeface="+mn-ea"/>
                <a:cs typeface="+mn-cs"/>
                <a:sym typeface="Arial" panose="020B0604020202020204" pitchFamily="34" charset="0"/>
              </a:rPr>
              <a:t>一个生产车间的</a:t>
            </a:r>
            <a:r>
              <a:rPr lang="zh-CN" altLang="en-US" dirty="0">
                <a:solidFill>
                  <a:srgbClr val="CC0000"/>
                </a:solidFill>
                <a:latin typeface="+mn-lt"/>
                <a:ea typeface="+mn-ea"/>
                <a:cs typeface="+mn-cs"/>
                <a:sym typeface="Arial" panose="020B0604020202020204" pitchFamily="34" charset="0"/>
              </a:rPr>
              <a:t>数据流</a:t>
            </a:r>
            <a:r>
              <a:rPr lang="zh-CN" altLang="en-US" dirty="0">
                <a:latin typeface="+mn-lt"/>
                <a:ea typeface="+mn-ea"/>
                <a:cs typeface="+mn-cs"/>
                <a:sym typeface="Arial" panose="020B0604020202020204" pitchFamily="34" charset="0"/>
              </a:rPr>
              <a:t>和</a:t>
            </a:r>
            <a:r>
              <a:rPr lang="zh-CN" altLang="en-US" dirty="0">
                <a:solidFill>
                  <a:srgbClr val="CC0000"/>
                </a:solidFill>
                <a:latin typeface="+mn-lt"/>
                <a:ea typeface="+mn-ea"/>
                <a:cs typeface="+mn-cs"/>
                <a:sym typeface="Arial" panose="020B0604020202020204" pitchFamily="34" charset="0"/>
              </a:rPr>
              <a:t>控制流</a:t>
            </a:r>
            <a:r>
              <a:rPr lang="zh-CN" altLang="en-US" dirty="0">
                <a:latin typeface="+mn-lt"/>
                <a:ea typeface="+mn-ea"/>
                <a:cs typeface="+mn-cs"/>
                <a:sym typeface="Arial" panose="020B0604020202020204" pitchFamily="34" charset="0"/>
              </a:rPr>
              <a:t>顶层视图</a:t>
            </a:r>
            <a:endParaRPr lang="zh-CN" altLang="en-US" dirty="0">
              <a:latin typeface="+mn-lt"/>
              <a:ea typeface="+mn-ea"/>
              <a:cs typeface="+mn-cs"/>
              <a:sym typeface="Arial" panose="020B0604020202020204" pitchFamily="34" charset="0"/>
            </a:endParaRPr>
          </a:p>
          <a:p>
            <a:pPr marL="742950" lvl="1" indent="-285750" algn="l" defTabSz="0" eaLnBrk="1" hangingPunct="1">
              <a:buSzPct val="75000"/>
              <a:buChar char="n"/>
            </a:pPr>
            <a:endParaRPr lang="zh-CN" altLang="en-US" dirty="0">
              <a:latin typeface="+mn-lt"/>
              <a:ea typeface="+mn-ea"/>
              <a:sym typeface="Arial" panose="020B0604020202020204" pitchFamily="34" charset="0"/>
            </a:endParaRPr>
          </a:p>
        </p:txBody>
      </p:sp>
      <p:sp>
        <p:nvSpPr>
          <p:cNvPr id="219141" name="Oval 4"/>
          <p:cNvSpPr/>
          <p:nvPr/>
        </p:nvSpPr>
        <p:spPr>
          <a:xfrm>
            <a:off x="1524000" y="2362200"/>
            <a:ext cx="1676400" cy="1600200"/>
          </a:xfrm>
          <a:prstGeom prst="ellipse">
            <a:avLst/>
          </a:prstGeom>
          <a:solidFill>
            <a:srgbClr val="FFFFCC"/>
          </a:solidFill>
          <a:ln w="31750" cap="flat" cmpd="sng">
            <a:solidFill>
              <a:srgbClr val="0000FF"/>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黑体" panose="02010609060101010101" pitchFamily="49" charset="-122"/>
                <a:ea typeface="黑体" panose="02010609060101010101" pitchFamily="49" charset="-122"/>
                <a:sym typeface="黑体" panose="02010609060101010101" pitchFamily="49" charset="-122"/>
              </a:rPr>
              <a:t>监视零件</a:t>
            </a:r>
            <a:endParaRPr lang="zh-CN" altLang="en-US" sz="2200" b="1" dirty="0">
              <a:solidFill>
                <a:srgbClr val="CC0000"/>
              </a:solidFill>
              <a:latin typeface="黑体" panose="02010609060101010101" pitchFamily="49" charset="-122"/>
              <a:ea typeface="黑体" panose="02010609060101010101" pitchFamily="49" charset="-122"/>
              <a:sym typeface="黑体" panose="02010609060101010101" pitchFamily="49" charset="-122"/>
            </a:endParaRPr>
          </a:p>
          <a:p>
            <a:pPr algn="ctr" eaLnBrk="0" hangingPunct="0"/>
            <a:r>
              <a:rPr lang="zh-CN" altLang="en-US" sz="2200" b="1" dirty="0">
                <a:solidFill>
                  <a:srgbClr val="CC0000"/>
                </a:solidFill>
                <a:latin typeface="黑体" panose="02010609060101010101" pitchFamily="49" charset="-122"/>
                <a:ea typeface="黑体" panose="02010609060101010101" pitchFamily="49" charset="-122"/>
                <a:sym typeface="黑体" panose="02010609060101010101" pitchFamily="49" charset="-122"/>
              </a:rPr>
              <a:t>状态</a:t>
            </a:r>
            <a:r>
              <a:rPr lang="en-US" altLang="zh-CN" sz="2200" b="1" dirty="0">
                <a:solidFill>
                  <a:srgbClr val="CC0000"/>
                </a:solidFill>
                <a:latin typeface="黑体" panose="02010609060101010101" pitchFamily="49" charset="-122"/>
                <a:ea typeface="黑体" panose="02010609060101010101" pitchFamily="49" charset="-122"/>
                <a:sym typeface="黑体" panose="02010609060101010101" pitchFamily="49" charset="-122"/>
              </a:rPr>
              <a:t>&amp;</a:t>
            </a:r>
            <a:endParaRPr lang="zh-CN" altLang="en-US" sz="2200" b="1" dirty="0">
              <a:solidFill>
                <a:srgbClr val="CC0000"/>
              </a:solidFill>
              <a:latin typeface="黑体" panose="02010609060101010101" pitchFamily="49" charset="-122"/>
              <a:ea typeface="黑体" panose="02010609060101010101" pitchFamily="49" charset="-122"/>
              <a:sym typeface="黑体" panose="02010609060101010101" pitchFamily="49" charset="-122"/>
            </a:endParaRPr>
          </a:p>
          <a:p>
            <a:pPr algn="ctr" eaLnBrk="0" hangingPunct="0"/>
            <a:r>
              <a:rPr lang="zh-CN" altLang="en-US" sz="2200" b="1" dirty="0">
                <a:solidFill>
                  <a:srgbClr val="CC0000"/>
                </a:solidFill>
                <a:latin typeface="黑体" panose="02010609060101010101" pitchFamily="49" charset="-122"/>
                <a:ea typeface="黑体" panose="02010609060101010101" pitchFamily="49" charset="-122"/>
                <a:sym typeface="黑体" panose="02010609060101010101" pitchFamily="49" charset="-122"/>
              </a:rPr>
              <a:t>接收操作</a:t>
            </a:r>
            <a:endParaRPr lang="zh-CN" altLang="en-US" dirty="0">
              <a:latin typeface="Arial" panose="020B0604020202020204" pitchFamily="34" charset="0"/>
              <a:ea typeface="宋体" panose="02010600030101010101" pitchFamily="2" charset="-122"/>
            </a:endParaRPr>
          </a:p>
        </p:txBody>
      </p:sp>
      <p:sp>
        <p:nvSpPr>
          <p:cNvPr id="219142" name="Oval 5"/>
          <p:cNvSpPr/>
          <p:nvPr/>
        </p:nvSpPr>
        <p:spPr>
          <a:xfrm>
            <a:off x="4572000" y="4191000"/>
            <a:ext cx="1371600" cy="1219200"/>
          </a:xfrm>
          <a:prstGeom prst="ellipse">
            <a:avLst/>
          </a:prstGeom>
          <a:solidFill>
            <a:srgbClr val="FFFFCC"/>
          </a:solidFill>
          <a:ln w="31750" cap="flat" cmpd="sng">
            <a:solidFill>
              <a:srgbClr val="0000FF"/>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黑体" panose="02010609060101010101" pitchFamily="49" charset="-122"/>
                <a:ea typeface="黑体" panose="02010609060101010101" pitchFamily="49" charset="-122"/>
                <a:sym typeface="黑体" panose="02010609060101010101" pitchFamily="49" charset="-122"/>
              </a:rPr>
              <a:t>处理</a:t>
            </a:r>
            <a:endParaRPr lang="zh-CN" altLang="en-US" sz="2200" b="1" dirty="0">
              <a:solidFill>
                <a:srgbClr val="CC0000"/>
              </a:solidFill>
              <a:latin typeface="黑体" panose="02010609060101010101" pitchFamily="49" charset="-122"/>
              <a:ea typeface="黑体" panose="02010609060101010101" pitchFamily="49" charset="-122"/>
              <a:sym typeface="黑体" panose="02010609060101010101" pitchFamily="49" charset="-122"/>
            </a:endParaRPr>
          </a:p>
          <a:p>
            <a:pPr algn="ctr" eaLnBrk="0" hangingPunct="0"/>
            <a:r>
              <a:rPr lang="zh-CN" altLang="en-US" sz="2200" b="1" dirty="0">
                <a:solidFill>
                  <a:srgbClr val="CC0000"/>
                </a:solidFill>
                <a:latin typeface="黑体" panose="02010609060101010101" pitchFamily="49" charset="-122"/>
                <a:ea typeface="黑体" panose="02010609060101010101" pitchFamily="49" charset="-122"/>
                <a:sym typeface="黑体" panose="02010609060101010101" pitchFamily="49" charset="-122"/>
              </a:rPr>
              <a:t>机器人</a:t>
            </a:r>
            <a:endParaRPr lang="zh-CN" altLang="en-US" sz="2200" b="1" dirty="0">
              <a:solidFill>
                <a:srgbClr val="CC0000"/>
              </a:solidFill>
              <a:latin typeface="黑体" panose="02010609060101010101" pitchFamily="49" charset="-122"/>
              <a:ea typeface="黑体" panose="02010609060101010101" pitchFamily="49" charset="-122"/>
              <a:sym typeface="黑体" panose="02010609060101010101" pitchFamily="49" charset="-122"/>
            </a:endParaRPr>
          </a:p>
          <a:p>
            <a:pPr algn="ctr" eaLnBrk="0" hangingPunct="0"/>
            <a:r>
              <a:rPr lang="zh-CN" altLang="en-US" sz="2200" b="1" dirty="0">
                <a:solidFill>
                  <a:srgbClr val="CC0000"/>
                </a:solidFill>
                <a:latin typeface="黑体" panose="02010609060101010101" pitchFamily="49" charset="-122"/>
                <a:ea typeface="黑体" panose="02010609060101010101" pitchFamily="49" charset="-122"/>
                <a:sym typeface="黑体" panose="02010609060101010101" pitchFamily="49" charset="-122"/>
              </a:rPr>
              <a:t>命令</a:t>
            </a:r>
            <a:endParaRPr lang="zh-CN" altLang="en-US" dirty="0">
              <a:latin typeface="Arial" panose="020B0604020202020204" pitchFamily="34" charset="0"/>
              <a:ea typeface="宋体" panose="02010600030101010101" pitchFamily="2" charset="-122"/>
            </a:endParaRPr>
          </a:p>
        </p:txBody>
      </p:sp>
      <p:grpSp>
        <p:nvGrpSpPr>
          <p:cNvPr id="219143" name="Group 6"/>
          <p:cNvGrpSpPr/>
          <p:nvPr/>
        </p:nvGrpSpPr>
        <p:grpSpPr>
          <a:xfrm>
            <a:off x="2209800" y="6172200"/>
            <a:ext cx="1905000" cy="457200"/>
            <a:chOff x="0" y="0"/>
            <a:chExt cx="1200" cy="288"/>
          </a:xfrm>
        </p:grpSpPr>
        <p:grpSp>
          <p:nvGrpSpPr>
            <p:cNvPr id="229384" name="Group 7"/>
            <p:cNvGrpSpPr/>
            <p:nvPr/>
          </p:nvGrpSpPr>
          <p:grpSpPr>
            <a:xfrm>
              <a:off x="0" y="0"/>
              <a:ext cx="1104" cy="288"/>
              <a:chOff x="0" y="0"/>
              <a:chExt cx="960" cy="288"/>
            </a:xfrm>
          </p:grpSpPr>
          <p:sp>
            <p:nvSpPr>
              <p:cNvPr id="229385" name="Line 8"/>
              <p:cNvSpPr/>
              <p:nvPr/>
            </p:nvSpPr>
            <p:spPr>
              <a:xfrm>
                <a:off x="0" y="0"/>
                <a:ext cx="960" cy="1"/>
              </a:xfrm>
              <a:prstGeom prst="line">
                <a:avLst/>
              </a:prstGeom>
              <a:ln w="34925" cap="flat" cmpd="sng">
                <a:solidFill>
                  <a:schemeClr val="tx1"/>
                </a:solidFill>
                <a:prstDash val="solid"/>
                <a:miter/>
                <a:headEnd type="none" w="med" len="med"/>
                <a:tailEnd type="none" w="med" len="med"/>
              </a:ln>
            </p:spPr>
          </p:sp>
          <p:sp>
            <p:nvSpPr>
              <p:cNvPr id="229386" name="Line 9"/>
              <p:cNvSpPr/>
              <p:nvPr/>
            </p:nvSpPr>
            <p:spPr>
              <a:xfrm>
                <a:off x="0" y="288"/>
                <a:ext cx="960" cy="1"/>
              </a:xfrm>
              <a:prstGeom prst="line">
                <a:avLst/>
              </a:prstGeom>
              <a:ln w="34925" cap="flat" cmpd="sng">
                <a:solidFill>
                  <a:schemeClr val="tx1"/>
                </a:solidFill>
                <a:prstDash val="solid"/>
                <a:miter/>
                <a:headEnd type="none" w="med" len="med"/>
                <a:tailEnd type="none" w="med" len="med"/>
              </a:ln>
            </p:spPr>
          </p:sp>
        </p:grpSp>
        <p:sp>
          <p:nvSpPr>
            <p:cNvPr id="229387" name="Text Box 10"/>
            <p:cNvSpPr/>
            <p:nvPr/>
          </p:nvSpPr>
          <p:spPr>
            <a:xfrm>
              <a:off x="0" y="48"/>
              <a:ext cx="1200" cy="231"/>
            </a:xfrm>
            <a:prstGeom prst="rect">
              <a:avLst/>
            </a:prstGeom>
            <a:noFill/>
            <a:ln w="9525">
              <a:noFill/>
            </a:ln>
          </p:spPr>
          <p:txBody>
            <a:bodyPr anchor="t">
              <a:spAutoFit/>
            </a:bodyPr>
            <a:lstStyle/>
            <a:p>
              <a:pPr eaLnBrk="0" hangingPunct="0">
                <a:spcBef>
                  <a:spcPct val="50000"/>
                </a:spcBef>
              </a:pPr>
              <a:r>
                <a:rPr lang="zh-CN" altLang="en-US" b="1" dirty="0">
                  <a:solidFill>
                    <a:srgbClr val="000000"/>
                  </a:solidFill>
                  <a:latin typeface="黑体" panose="02010609060101010101" pitchFamily="49" charset="-122"/>
                  <a:ea typeface="黑体" panose="02010609060101010101" pitchFamily="49" charset="-122"/>
                  <a:sym typeface="黑体" panose="02010609060101010101" pitchFamily="49" charset="-122"/>
                </a:rPr>
                <a:t>机器人命令文件</a:t>
              </a:r>
              <a:endParaRPr lang="zh-CN" altLang="en-US" dirty="0">
                <a:latin typeface="Arial" panose="020B0604020202020204" pitchFamily="34" charset="0"/>
                <a:ea typeface="宋体" panose="02010600030101010101" pitchFamily="2" charset="-122"/>
              </a:endParaRPr>
            </a:p>
          </p:txBody>
        </p:sp>
      </p:grpSp>
      <p:grpSp>
        <p:nvGrpSpPr>
          <p:cNvPr id="219148" name="Group 11"/>
          <p:cNvGrpSpPr/>
          <p:nvPr/>
        </p:nvGrpSpPr>
        <p:grpSpPr>
          <a:xfrm>
            <a:off x="457200" y="3352800"/>
            <a:ext cx="1371600" cy="1219200"/>
            <a:chOff x="0" y="0"/>
            <a:chExt cx="864" cy="768"/>
          </a:xfrm>
        </p:grpSpPr>
        <p:sp>
          <p:nvSpPr>
            <p:cNvPr id="229389" name="Line 12"/>
            <p:cNvSpPr/>
            <p:nvPr/>
          </p:nvSpPr>
          <p:spPr>
            <a:xfrm flipV="1">
              <a:off x="0" y="240"/>
              <a:ext cx="864" cy="528"/>
            </a:xfrm>
            <a:prstGeom prst="line">
              <a:avLst/>
            </a:prstGeom>
            <a:ln w="31750" cap="flat" cmpd="sng">
              <a:solidFill>
                <a:schemeClr val="tx1"/>
              </a:solidFill>
              <a:prstDash val="solid"/>
              <a:miter/>
              <a:headEnd type="none" w="med" len="med"/>
              <a:tailEnd type="triangle" w="med" len="med"/>
            </a:ln>
          </p:spPr>
        </p:sp>
        <p:sp>
          <p:nvSpPr>
            <p:cNvPr id="229390" name="Text Box 13"/>
            <p:cNvSpPr/>
            <p:nvPr/>
          </p:nvSpPr>
          <p:spPr>
            <a:xfrm>
              <a:off x="0" y="0"/>
              <a:ext cx="528" cy="404"/>
            </a:xfrm>
            <a:prstGeom prst="rect">
              <a:avLst/>
            </a:prstGeom>
            <a:noFill/>
            <a:ln w="9525">
              <a:noFill/>
            </a:ln>
          </p:spPr>
          <p:txBody>
            <a:bodyPr anchor="t">
              <a:spAutoFit/>
            </a:bodyPr>
            <a:lstStyle/>
            <a:p>
              <a:pPr eaLnBrk="0" hangingPunct="0">
                <a:spcBef>
                  <a:spcPct val="50000"/>
                </a:spcBef>
              </a:pPr>
              <a:r>
                <a:rPr lang="zh-CN" altLang="en-US" b="1" dirty="0">
                  <a:solidFill>
                    <a:srgbClr val="000000"/>
                  </a:solidFill>
                  <a:latin typeface="黑体" panose="02010609060101010101" pitchFamily="49" charset="-122"/>
                  <a:ea typeface="黑体" panose="02010609060101010101" pitchFamily="49" charset="-122"/>
                  <a:sym typeface="黑体" panose="02010609060101010101" pitchFamily="49" charset="-122"/>
                </a:rPr>
                <a:t>操作命令</a:t>
              </a:r>
              <a:endParaRPr lang="zh-CN" altLang="en-US" dirty="0">
                <a:latin typeface="Arial" panose="020B0604020202020204" pitchFamily="34" charset="0"/>
                <a:ea typeface="宋体" panose="02010600030101010101" pitchFamily="2" charset="-122"/>
              </a:endParaRPr>
            </a:p>
          </p:txBody>
        </p:sp>
      </p:grpSp>
      <p:grpSp>
        <p:nvGrpSpPr>
          <p:cNvPr id="219151" name="Group 14"/>
          <p:cNvGrpSpPr/>
          <p:nvPr/>
        </p:nvGrpSpPr>
        <p:grpSpPr>
          <a:xfrm>
            <a:off x="3124200" y="3276600"/>
            <a:ext cx="1524000" cy="1219200"/>
            <a:chOff x="0" y="0"/>
            <a:chExt cx="960" cy="768"/>
          </a:xfrm>
        </p:grpSpPr>
        <p:sp>
          <p:nvSpPr>
            <p:cNvPr id="229392" name="Line 15"/>
            <p:cNvSpPr/>
            <p:nvPr/>
          </p:nvSpPr>
          <p:spPr>
            <a:xfrm>
              <a:off x="0" y="96"/>
              <a:ext cx="960" cy="672"/>
            </a:xfrm>
            <a:prstGeom prst="line">
              <a:avLst/>
            </a:prstGeom>
            <a:ln w="31750" cap="flat" cmpd="sng">
              <a:solidFill>
                <a:schemeClr val="tx1"/>
              </a:solidFill>
              <a:prstDash val="solid"/>
              <a:miter/>
              <a:headEnd type="none" w="med" len="med"/>
              <a:tailEnd type="triangle" w="med" len="med"/>
            </a:ln>
          </p:spPr>
        </p:sp>
        <p:sp>
          <p:nvSpPr>
            <p:cNvPr id="229393" name="Text Box 16"/>
            <p:cNvSpPr/>
            <p:nvPr/>
          </p:nvSpPr>
          <p:spPr>
            <a:xfrm>
              <a:off x="432" y="0"/>
              <a:ext cx="528" cy="577"/>
            </a:xfrm>
            <a:prstGeom prst="rect">
              <a:avLst/>
            </a:prstGeom>
            <a:noFill/>
            <a:ln w="9525">
              <a:noFill/>
            </a:ln>
          </p:spPr>
          <p:txBody>
            <a:bodyPr anchor="t">
              <a:spAutoFit/>
            </a:bodyPr>
            <a:lstStyle/>
            <a:p>
              <a:pPr algn="ctr" eaLnBrk="0" hangingPunct="0">
                <a:spcBef>
                  <a:spcPct val="50000"/>
                </a:spcBef>
              </a:pPr>
              <a:r>
                <a:rPr lang="zh-CN" altLang="en-US" b="1" dirty="0">
                  <a:solidFill>
                    <a:srgbClr val="000000"/>
                  </a:solidFill>
                  <a:latin typeface="黑体" panose="02010609060101010101" pitchFamily="49" charset="-122"/>
                  <a:ea typeface="黑体" panose="02010609060101010101" pitchFamily="49" charset="-122"/>
                  <a:sym typeface="黑体" panose="02010609060101010101" pitchFamily="49" charset="-122"/>
                </a:rPr>
                <a:t>机器人命令</a:t>
              </a:r>
              <a:endParaRPr lang="zh-CN" altLang="en-US" dirty="0">
                <a:latin typeface="Arial" panose="020B0604020202020204" pitchFamily="34" charset="0"/>
                <a:ea typeface="宋体" panose="02010600030101010101" pitchFamily="2" charset="-122"/>
              </a:endParaRPr>
            </a:p>
          </p:txBody>
        </p:sp>
      </p:grpSp>
      <p:grpSp>
        <p:nvGrpSpPr>
          <p:cNvPr id="219154" name="Group 17"/>
          <p:cNvGrpSpPr/>
          <p:nvPr/>
        </p:nvGrpSpPr>
        <p:grpSpPr>
          <a:xfrm>
            <a:off x="2209800" y="5181600"/>
            <a:ext cx="2438400" cy="990600"/>
            <a:chOff x="0" y="0"/>
            <a:chExt cx="1536" cy="624"/>
          </a:xfrm>
        </p:grpSpPr>
        <p:sp>
          <p:nvSpPr>
            <p:cNvPr id="229395" name="Line 18"/>
            <p:cNvSpPr/>
            <p:nvPr/>
          </p:nvSpPr>
          <p:spPr>
            <a:xfrm flipV="1">
              <a:off x="576" y="0"/>
              <a:ext cx="960" cy="624"/>
            </a:xfrm>
            <a:prstGeom prst="line">
              <a:avLst/>
            </a:prstGeom>
            <a:ln w="31750" cap="flat" cmpd="sng">
              <a:solidFill>
                <a:schemeClr val="tx1"/>
              </a:solidFill>
              <a:prstDash val="solid"/>
              <a:miter/>
              <a:headEnd type="none" w="med" len="med"/>
              <a:tailEnd type="triangle" w="med" len="med"/>
            </a:ln>
          </p:spPr>
        </p:sp>
        <p:sp>
          <p:nvSpPr>
            <p:cNvPr id="229396" name="Text Box 19"/>
            <p:cNvSpPr/>
            <p:nvPr/>
          </p:nvSpPr>
          <p:spPr>
            <a:xfrm>
              <a:off x="0" y="96"/>
              <a:ext cx="1536" cy="231"/>
            </a:xfrm>
            <a:prstGeom prst="rect">
              <a:avLst/>
            </a:prstGeom>
            <a:noFill/>
            <a:ln w="9525">
              <a:noFill/>
            </a:ln>
          </p:spPr>
          <p:txBody>
            <a:bodyPr anchor="t">
              <a:spAutoFit/>
            </a:bodyPr>
            <a:lstStyle/>
            <a:p>
              <a:pPr eaLnBrk="0" hangingPunct="0">
                <a:spcBef>
                  <a:spcPct val="50000"/>
                </a:spcBef>
              </a:pPr>
              <a:r>
                <a:rPr lang="zh-CN" altLang="en-US" b="1" dirty="0">
                  <a:solidFill>
                    <a:srgbClr val="000000"/>
                  </a:solidFill>
                  <a:latin typeface="黑体" panose="02010609060101010101" pitchFamily="49" charset="-122"/>
                  <a:ea typeface="黑体" panose="02010609060101010101" pitchFamily="49" charset="-122"/>
                  <a:sym typeface="黑体" panose="02010609060101010101" pitchFamily="49" charset="-122"/>
                </a:rPr>
                <a:t>机器人动作记录</a:t>
              </a:r>
              <a:endParaRPr lang="zh-CN" altLang="en-US" dirty="0">
                <a:latin typeface="Arial" panose="020B0604020202020204" pitchFamily="34" charset="0"/>
                <a:ea typeface="宋体" panose="02010600030101010101" pitchFamily="2" charset="-122"/>
              </a:endParaRPr>
            </a:p>
          </p:txBody>
        </p:sp>
      </p:grpSp>
      <p:grpSp>
        <p:nvGrpSpPr>
          <p:cNvPr id="219157" name="Group 20"/>
          <p:cNvGrpSpPr/>
          <p:nvPr/>
        </p:nvGrpSpPr>
        <p:grpSpPr>
          <a:xfrm>
            <a:off x="838200" y="1600200"/>
            <a:ext cx="1524000" cy="1066800"/>
            <a:chOff x="0" y="0"/>
            <a:chExt cx="960" cy="672"/>
          </a:xfrm>
        </p:grpSpPr>
        <p:sp>
          <p:nvSpPr>
            <p:cNvPr id="229398" name="Line 21"/>
            <p:cNvSpPr/>
            <p:nvPr/>
          </p:nvSpPr>
          <p:spPr>
            <a:xfrm>
              <a:off x="0" y="0"/>
              <a:ext cx="528" cy="672"/>
            </a:xfrm>
            <a:prstGeom prst="line">
              <a:avLst/>
            </a:prstGeom>
            <a:ln w="34925" cap="flat" cmpd="sng">
              <a:solidFill>
                <a:schemeClr val="tx1"/>
              </a:solidFill>
              <a:prstDash val="sysDot"/>
              <a:miter/>
              <a:headEnd type="none" w="med" len="med"/>
              <a:tailEnd type="triangle" w="med" len="med"/>
            </a:ln>
          </p:spPr>
        </p:sp>
        <p:sp>
          <p:nvSpPr>
            <p:cNvPr id="229399" name="Text Box 22"/>
            <p:cNvSpPr/>
            <p:nvPr/>
          </p:nvSpPr>
          <p:spPr>
            <a:xfrm>
              <a:off x="96" y="0"/>
              <a:ext cx="864" cy="491"/>
            </a:xfrm>
            <a:prstGeom prst="rect">
              <a:avLst/>
            </a:prstGeom>
            <a:noFill/>
            <a:ln w="9525">
              <a:noFill/>
            </a:ln>
          </p:spPr>
          <p:txBody>
            <a:bodyPr anchor="t">
              <a:spAutoFit/>
            </a:bodyPr>
            <a:lstStyle/>
            <a:p>
              <a:pPr algn="ctr" eaLnBrk="0" hangingPunct="0">
                <a:spcBef>
                  <a:spcPct val="50000"/>
                </a:spcBef>
              </a:pPr>
              <a:r>
                <a:rPr lang="zh-CN" altLang="en-US" b="1" dirty="0">
                  <a:solidFill>
                    <a:srgbClr val="000000"/>
                  </a:solidFill>
                  <a:latin typeface="黑体" panose="02010609060101010101" pitchFamily="49" charset="-122"/>
                  <a:ea typeface="黑体" panose="02010609060101010101" pitchFamily="49" charset="-122"/>
                  <a:sym typeface="黑体" panose="02010609060101010101" pitchFamily="49" charset="-122"/>
                </a:rPr>
                <a:t>零件就位</a:t>
              </a:r>
              <a:endParaRPr lang="zh-CN" altLang="en-US" b="1" dirty="0">
                <a:solidFill>
                  <a:srgbClr val="000000"/>
                </a:solidFill>
                <a:latin typeface="黑体" panose="02010609060101010101" pitchFamily="49" charset="-122"/>
                <a:ea typeface="黑体" panose="02010609060101010101" pitchFamily="49" charset="-122"/>
                <a:sym typeface="黑体" panose="02010609060101010101" pitchFamily="49" charset="-122"/>
              </a:endParaRPr>
            </a:p>
            <a:p>
              <a:pPr algn="ctr" eaLnBrk="0" hangingPunct="0">
                <a:spcBef>
                  <a:spcPct val="50000"/>
                </a:spcBef>
              </a:pPr>
              <a:r>
                <a:rPr lang="zh-CN" altLang="en-US" b="1" dirty="0">
                  <a:solidFill>
                    <a:srgbClr val="000000"/>
                  </a:solidFill>
                  <a:latin typeface="黑体" panose="02010609060101010101" pitchFamily="49" charset="-122"/>
                  <a:ea typeface="黑体" panose="02010609060101010101" pitchFamily="49" charset="-122"/>
                  <a:sym typeface="黑体" panose="02010609060101010101" pitchFamily="49" charset="-122"/>
                </a:rPr>
                <a:t>事件</a:t>
              </a:r>
              <a:endParaRPr lang="zh-CN" altLang="en-US" dirty="0">
                <a:latin typeface="Arial" panose="020B0604020202020204" pitchFamily="34" charset="0"/>
                <a:ea typeface="宋体" panose="02010600030101010101" pitchFamily="2" charset="-122"/>
              </a:endParaRPr>
            </a:p>
          </p:txBody>
        </p:sp>
      </p:grpSp>
      <p:sp>
        <p:nvSpPr>
          <p:cNvPr id="219160" name="Oval 23"/>
          <p:cNvSpPr/>
          <p:nvPr/>
        </p:nvSpPr>
        <p:spPr>
          <a:xfrm>
            <a:off x="4267200" y="1676400"/>
            <a:ext cx="1371600" cy="1219200"/>
          </a:xfrm>
          <a:prstGeom prst="ellipse">
            <a:avLst/>
          </a:prstGeom>
          <a:solidFill>
            <a:srgbClr val="FFFFCC"/>
          </a:solidFill>
          <a:ln w="31750" cap="flat" cmpd="sng">
            <a:solidFill>
              <a:srgbClr val="0000FF"/>
            </a:solidFill>
            <a:prstDash val="sysDot"/>
            <a:miter/>
            <a:headEnd type="none" w="med" len="med"/>
            <a:tailEnd type="none" w="med" len="med"/>
          </a:ln>
        </p:spPr>
        <p:txBody>
          <a:bodyPr wrap="none" anchor="ctr"/>
          <a:lstStyle/>
          <a:p>
            <a:pPr algn="ctr" eaLnBrk="0" hangingPunct="0"/>
            <a:r>
              <a:rPr lang="zh-CN" altLang="en-US" sz="2200" b="1" dirty="0">
                <a:solidFill>
                  <a:srgbClr val="CC0000"/>
                </a:solidFill>
                <a:latin typeface="黑体" panose="02010609060101010101" pitchFamily="49" charset="-122"/>
                <a:ea typeface="黑体" panose="02010609060101010101" pitchFamily="49" charset="-122"/>
                <a:sym typeface="黑体" panose="02010609060101010101" pitchFamily="49" charset="-122"/>
              </a:rPr>
              <a:t>机器人</a:t>
            </a:r>
            <a:endParaRPr lang="zh-CN" altLang="en-US" sz="2200" b="1" dirty="0">
              <a:solidFill>
                <a:srgbClr val="CC0000"/>
              </a:solidFill>
              <a:latin typeface="黑体" panose="02010609060101010101" pitchFamily="49" charset="-122"/>
              <a:ea typeface="黑体" panose="02010609060101010101" pitchFamily="49" charset="-122"/>
              <a:sym typeface="黑体" panose="02010609060101010101" pitchFamily="49" charset="-122"/>
            </a:endParaRPr>
          </a:p>
          <a:p>
            <a:pPr algn="ctr" eaLnBrk="0" hangingPunct="0"/>
            <a:r>
              <a:rPr lang="zh-CN" altLang="en-US" sz="2200" b="1" dirty="0">
                <a:solidFill>
                  <a:srgbClr val="CC0000"/>
                </a:solidFill>
                <a:latin typeface="黑体" panose="02010609060101010101" pitchFamily="49" charset="-122"/>
                <a:ea typeface="黑体" panose="02010609060101010101" pitchFamily="49" charset="-122"/>
                <a:sym typeface="黑体" panose="02010609060101010101" pitchFamily="49" charset="-122"/>
              </a:rPr>
              <a:t>初始化</a:t>
            </a:r>
            <a:endParaRPr lang="zh-CN" altLang="en-US" dirty="0">
              <a:latin typeface="Arial" panose="020B0604020202020204" pitchFamily="34" charset="0"/>
              <a:ea typeface="宋体" panose="02010600030101010101" pitchFamily="2" charset="-122"/>
            </a:endParaRPr>
          </a:p>
        </p:txBody>
      </p:sp>
      <p:grpSp>
        <p:nvGrpSpPr>
          <p:cNvPr id="219161" name="Group 24"/>
          <p:cNvGrpSpPr/>
          <p:nvPr/>
        </p:nvGrpSpPr>
        <p:grpSpPr>
          <a:xfrm>
            <a:off x="2819400" y="2057400"/>
            <a:ext cx="1524000" cy="838200"/>
            <a:chOff x="0" y="0"/>
            <a:chExt cx="960" cy="528"/>
          </a:xfrm>
        </p:grpSpPr>
        <p:sp>
          <p:nvSpPr>
            <p:cNvPr id="229402" name="Line 25"/>
            <p:cNvSpPr/>
            <p:nvPr/>
          </p:nvSpPr>
          <p:spPr>
            <a:xfrm flipV="1">
              <a:off x="192" y="240"/>
              <a:ext cx="720" cy="288"/>
            </a:xfrm>
            <a:prstGeom prst="line">
              <a:avLst/>
            </a:prstGeom>
            <a:ln w="34925" cap="flat" cmpd="sng">
              <a:solidFill>
                <a:schemeClr val="tx1"/>
              </a:solidFill>
              <a:prstDash val="sysDot"/>
              <a:miter/>
              <a:headEnd type="none" w="med" len="med"/>
              <a:tailEnd type="triangle" w="med" len="med"/>
            </a:ln>
          </p:spPr>
        </p:sp>
        <p:sp>
          <p:nvSpPr>
            <p:cNvPr id="229403" name="Text Box 26"/>
            <p:cNvSpPr/>
            <p:nvPr/>
          </p:nvSpPr>
          <p:spPr>
            <a:xfrm>
              <a:off x="0" y="0"/>
              <a:ext cx="960" cy="491"/>
            </a:xfrm>
            <a:prstGeom prst="rect">
              <a:avLst/>
            </a:prstGeom>
            <a:noFill/>
            <a:ln w="9525">
              <a:noFill/>
            </a:ln>
          </p:spPr>
          <p:txBody>
            <a:bodyPr anchor="t">
              <a:spAutoFit/>
            </a:bodyPr>
            <a:lstStyle/>
            <a:p>
              <a:pPr algn="ctr" eaLnBrk="0" hangingPunct="0">
                <a:spcBef>
                  <a:spcPct val="50000"/>
                </a:spcBef>
              </a:pPr>
              <a:r>
                <a:rPr lang="zh-CN" altLang="en-US" b="1" dirty="0">
                  <a:solidFill>
                    <a:srgbClr val="000000"/>
                  </a:solidFill>
                  <a:latin typeface="黑体" panose="02010609060101010101" pitchFamily="49" charset="-122"/>
                  <a:ea typeface="黑体" panose="02010609060101010101" pitchFamily="49" charset="-122"/>
                  <a:sym typeface="黑体" panose="02010609060101010101" pitchFamily="49" charset="-122"/>
                </a:rPr>
                <a:t>开始</a:t>
              </a:r>
              <a:endParaRPr lang="zh-CN" altLang="en-US" b="1" dirty="0">
                <a:solidFill>
                  <a:srgbClr val="000000"/>
                </a:solidFill>
                <a:latin typeface="黑体" panose="02010609060101010101" pitchFamily="49" charset="-122"/>
                <a:ea typeface="黑体" panose="02010609060101010101" pitchFamily="49" charset="-122"/>
                <a:sym typeface="黑体" panose="02010609060101010101" pitchFamily="49" charset="-122"/>
              </a:endParaRPr>
            </a:p>
            <a:p>
              <a:pPr algn="ctr" eaLnBrk="0" hangingPunct="0">
                <a:spcBef>
                  <a:spcPct val="50000"/>
                </a:spcBef>
              </a:pPr>
              <a:r>
                <a:rPr lang="zh-CN" altLang="en-US" b="1" dirty="0">
                  <a:solidFill>
                    <a:srgbClr val="000000"/>
                  </a:solidFill>
                  <a:latin typeface="黑体" panose="02010609060101010101" pitchFamily="49" charset="-122"/>
                  <a:ea typeface="黑体" panose="02010609060101010101" pitchFamily="49" charset="-122"/>
                  <a:sym typeface="黑体" panose="02010609060101010101" pitchFamily="49" charset="-122"/>
                </a:rPr>
                <a:t>事件</a:t>
              </a:r>
              <a:endParaRPr lang="zh-CN" altLang="en-US" dirty="0">
                <a:latin typeface="Arial" panose="020B0604020202020204" pitchFamily="34" charset="0"/>
                <a:ea typeface="宋体" panose="02010600030101010101" pitchFamily="2" charset="-122"/>
              </a:endParaRPr>
            </a:p>
          </p:txBody>
        </p:sp>
      </p:grpSp>
      <p:grpSp>
        <p:nvGrpSpPr>
          <p:cNvPr id="219164" name="Group 27"/>
          <p:cNvGrpSpPr/>
          <p:nvPr/>
        </p:nvGrpSpPr>
        <p:grpSpPr>
          <a:xfrm>
            <a:off x="5105400" y="2819400"/>
            <a:ext cx="1219200" cy="1371600"/>
            <a:chOff x="0" y="0"/>
            <a:chExt cx="768" cy="864"/>
          </a:xfrm>
        </p:grpSpPr>
        <p:sp>
          <p:nvSpPr>
            <p:cNvPr id="229405" name="Line 28"/>
            <p:cNvSpPr/>
            <p:nvPr/>
          </p:nvSpPr>
          <p:spPr>
            <a:xfrm>
              <a:off x="0" y="0"/>
              <a:ext cx="192" cy="864"/>
            </a:xfrm>
            <a:prstGeom prst="line">
              <a:avLst/>
            </a:prstGeom>
            <a:ln w="31750" cap="flat" cmpd="sng">
              <a:solidFill>
                <a:schemeClr val="tx1"/>
              </a:solidFill>
              <a:prstDash val="sysDot"/>
              <a:miter/>
              <a:headEnd type="none" w="med" len="med"/>
              <a:tailEnd type="triangle" w="med" len="med"/>
            </a:ln>
          </p:spPr>
        </p:sp>
        <p:sp>
          <p:nvSpPr>
            <p:cNvPr id="229406" name="Text Box 29"/>
            <p:cNvSpPr/>
            <p:nvPr/>
          </p:nvSpPr>
          <p:spPr>
            <a:xfrm>
              <a:off x="0" y="96"/>
              <a:ext cx="768" cy="491"/>
            </a:xfrm>
            <a:prstGeom prst="rect">
              <a:avLst/>
            </a:prstGeom>
            <a:noFill/>
            <a:ln w="9525">
              <a:noFill/>
            </a:ln>
          </p:spPr>
          <p:txBody>
            <a:bodyPr anchor="t">
              <a:spAutoFit/>
            </a:bodyPr>
            <a:lstStyle/>
            <a:p>
              <a:pPr algn="ctr" eaLnBrk="0" hangingPunct="0">
                <a:spcBef>
                  <a:spcPct val="50000"/>
                </a:spcBef>
              </a:pPr>
              <a:r>
                <a:rPr lang="zh-CN" altLang="en-US" b="1" dirty="0">
                  <a:solidFill>
                    <a:srgbClr val="000000"/>
                  </a:solidFill>
                  <a:latin typeface="黑体" panose="02010609060101010101" pitchFamily="49" charset="-122"/>
                  <a:ea typeface="黑体" panose="02010609060101010101" pitchFamily="49" charset="-122"/>
                  <a:sym typeface="黑体" panose="02010609060101010101" pitchFamily="49" charset="-122"/>
                </a:rPr>
                <a:t>机器人</a:t>
              </a:r>
              <a:endParaRPr lang="zh-CN" altLang="en-US" b="1" dirty="0">
                <a:solidFill>
                  <a:srgbClr val="000000"/>
                </a:solidFill>
                <a:latin typeface="黑体" panose="02010609060101010101" pitchFamily="49" charset="-122"/>
                <a:ea typeface="黑体" panose="02010609060101010101" pitchFamily="49" charset="-122"/>
                <a:sym typeface="黑体" panose="02010609060101010101" pitchFamily="49" charset="-122"/>
              </a:endParaRPr>
            </a:p>
            <a:p>
              <a:pPr algn="ctr" eaLnBrk="0" hangingPunct="0">
                <a:spcBef>
                  <a:spcPct val="50000"/>
                </a:spcBef>
              </a:pPr>
              <a:r>
                <a:rPr lang="zh-CN" altLang="en-US" b="1" dirty="0">
                  <a:solidFill>
                    <a:srgbClr val="000000"/>
                  </a:solidFill>
                  <a:latin typeface="黑体" panose="02010609060101010101" pitchFamily="49" charset="-122"/>
                  <a:ea typeface="黑体" panose="02010609060101010101" pitchFamily="49" charset="-122"/>
                  <a:sym typeface="黑体" panose="02010609060101010101" pitchFamily="49" charset="-122"/>
                </a:rPr>
                <a:t>就位</a:t>
              </a:r>
              <a:endParaRPr lang="zh-CN" altLang="en-US" dirty="0">
                <a:latin typeface="Arial" panose="020B0604020202020204" pitchFamily="34" charset="0"/>
                <a:ea typeface="宋体" panose="02010600030101010101" pitchFamily="2" charset="-122"/>
              </a:endParaRPr>
            </a:p>
          </p:txBody>
        </p:sp>
      </p:grpSp>
      <p:sp>
        <p:nvSpPr>
          <p:cNvPr id="229407" name="Text Box 33"/>
          <p:cNvSpPr/>
          <p:nvPr/>
        </p:nvSpPr>
        <p:spPr>
          <a:xfrm>
            <a:off x="5715000" y="5715000"/>
            <a:ext cx="3429000" cy="822325"/>
          </a:xfrm>
          <a:prstGeom prst="rect">
            <a:avLst/>
          </a:prstGeom>
          <a:solidFill>
            <a:srgbClr val="FF0000"/>
          </a:solidFill>
          <a:ln w="9525">
            <a:noFill/>
          </a:ln>
        </p:spPr>
        <p:txBody>
          <a:bodyPr anchor="t">
            <a:spAutoFit/>
          </a:bodyPr>
          <a:lstStyle/>
          <a:p>
            <a:pPr algn="ctr" eaLnBrk="0" hangingPunct="0">
              <a:spcBef>
                <a:spcPct val="50000"/>
              </a:spcBef>
            </a:pPr>
            <a:r>
              <a:rPr lang="zh-CN" altLang="en-US" sz="2400" b="1" dirty="0">
                <a:solidFill>
                  <a:schemeClr val="bg1"/>
                </a:solidFill>
                <a:latin typeface="楷体_GB2312" pitchFamily="49" charset="-122"/>
                <a:ea typeface="楷体_GB2312" pitchFamily="49" charset="-122"/>
                <a:sym typeface="楷体_GB2312" pitchFamily="49" charset="-122"/>
              </a:rPr>
              <a:t>使用</a:t>
            </a:r>
            <a:r>
              <a:rPr lang="en-US" altLang="zh-CN" sz="2400" b="1" dirty="0">
                <a:solidFill>
                  <a:schemeClr val="bg1"/>
                </a:solidFill>
                <a:latin typeface="楷体_GB2312" pitchFamily="49" charset="-122"/>
                <a:ea typeface="楷体_GB2312" pitchFamily="49" charset="-122"/>
                <a:sym typeface="楷体_GB2312" pitchFamily="49" charset="-122"/>
              </a:rPr>
              <a:t>Ward</a:t>
            </a:r>
            <a:r>
              <a:rPr lang="zh-CN" altLang="en-US" sz="2400" b="1" dirty="0">
                <a:solidFill>
                  <a:schemeClr val="bg1"/>
                </a:solidFill>
                <a:latin typeface="楷体_GB2312" pitchFamily="49" charset="-122"/>
                <a:ea typeface="楷体_GB2312" pitchFamily="49" charset="-122"/>
                <a:sym typeface="楷体_GB2312" pitchFamily="49" charset="-122"/>
              </a:rPr>
              <a:t>和</a:t>
            </a:r>
            <a:r>
              <a:rPr lang="en-US" altLang="zh-CN" sz="2400" b="1" dirty="0">
                <a:solidFill>
                  <a:schemeClr val="bg1"/>
                </a:solidFill>
                <a:latin typeface="楷体_GB2312" pitchFamily="49" charset="-122"/>
                <a:ea typeface="楷体_GB2312" pitchFamily="49" charset="-122"/>
                <a:sym typeface="楷体_GB2312" pitchFamily="49" charset="-122"/>
              </a:rPr>
              <a:t>Mellor</a:t>
            </a:r>
            <a:r>
              <a:rPr lang="zh-CN" altLang="en-US" sz="2400" b="1" dirty="0">
                <a:solidFill>
                  <a:schemeClr val="bg1"/>
                </a:solidFill>
                <a:latin typeface="楷体_GB2312" pitchFamily="49" charset="-122"/>
                <a:ea typeface="楷体_GB2312" pitchFamily="49" charset="-122"/>
                <a:sym typeface="楷体_GB2312" pitchFamily="49" charset="-122"/>
              </a:rPr>
              <a:t>符号的数据流和控制流</a:t>
            </a:r>
            <a:endParaRPr lang="zh-CN" altLang="en-US" dirty="0">
              <a:latin typeface="Arial" panose="020B0604020202020204" pitchFamily="34" charset="0"/>
              <a:ea typeface="宋体" panose="02010600030101010101" pitchFamily="2" charset="-122"/>
            </a:endParaRPr>
          </a:p>
        </p:txBody>
      </p:sp>
      <p:grpSp>
        <p:nvGrpSpPr>
          <p:cNvPr id="219168" name="Group 37"/>
          <p:cNvGrpSpPr/>
          <p:nvPr/>
        </p:nvGrpSpPr>
        <p:grpSpPr>
          <a:xfrm>
            <a:off x="5943600" y="3733800"/>
            <a:ext cx="2971800" cy="990600"/>
            <a:chOff x="0" y="0"/>
            <a:chExt cx="1872" cy="624"/>
          </a:xfrm>
        </p:grpSpPr>
        <p:sp>
          <p:nvSpPr>
            <p:cNvPr id="229409" name="Line 35"/>
            <p:cNvSpPr/>
            <p:nvPr/>
          </p:nvSpPr>
          <p:spPr>
            <a:xfrm flipV="1">
              <a:off x="0" y="0"/>
              <a:ext cx="960" cy="624"/>
            </a:xfrm>
            <a:prstGeom prst="line">
              <a:avLst/>
            </a:prstGeom>
            <a:ln w="31750" cap="flat" cmpd="sng">
              <a:solidFill>
                <a:schemeClr val="tx1"/>
              </a:solidFill>
              <a:prstDash val="solid"/>
              <a:miter/>
              <a:headEnd type="none" w="med" len="med"/>
              <a:tailEnd type="triangle" w="med" len="med"/>
            </a:ln>
          </p:spPr>
        </p:sp>
        <p:sp>
          <p:nvSpPr>
            <p:cNvPr id="229410" name="Text Box 36"/>
            <p:cNvSpPr/>
            <p:nvPr/>
          </p:nvSpPr>
          <p:spPr>
            <a:xfrm>
              <a:off x="336" y="336"/>
              <a:ext cx="1536" cy="231"/>
            </a:xfrm>
            <a:prstGeom prst="rect">
              <a:avLst/>
            </a:prstGeom>
            <a:noFill/>
            <a:ln w="9525">
              <a:noFill/>
            </a:ln>
          </p:spPr>
          <p:txBody>
            <a:bodyPr anchor="t">
              <a:spAutoFit/>
            </a:bodyPr>
            <a:lstStyle/>
            <a:p>
              <a:pPr eaLnBrk="0" hangingPunct="0">
                <a:spcBef>
                  <a:spcPct val="50000"/>
                </a:spcBef>
              </a:pPr>
              <a:r>
                <a:rPr lang="zh-CN" altLang="en-US" b="1" dirty="0">
                  <a:solidFill>
                    <a:srgbClr val="000000"/>
                  </a:solidFill>
                  <a:latin typeface="黑体" panose="02010609060101010101" pitchFamily="49" charset="-122"/>
                  <a:ea typeface="黑体" panose="02010609060101010101" pitchFamily="49" charset="-122"/>
                  <a:sym typeface="黑体" panose="02010609060101010101" pitchFamily="49" charset="-122"/>
                </a:rPr>
                <a:t>定位命令</a:t>
              </a:r>
              <a:endParaRPr lang="zh-CN" altLang="en-US" dirty="0">
                <a:latin typeface="Arial" panose="020B0604020202020204" pitchFamily="34" charset="0"/>
                <a:ea typeface="宋体" panose="02010600030101010101" pitchFamily="2" charset="-122"/>
              </a:endParaRPr>
            </a:p>
          </p:txBody>
        </p:sp>
      </p:grpSp>
      <p:sp>
        <p:nvSpPr>
          <p:cNvPr id="219171" name="AutoShape 39"/>
          <p:cNvSpPr/>
          <p:nvPr/>
        </p:nvSpPr>
        <p:spPr>
          <a:xfrm>
            <a:off x="7467600" y="3352800"/>
            <a:ext cx="1371600" cy="6858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机器人</a:t>
            </a:r>
            <a:endParaRPr lang="zh-CN" altLang="en-US" dirty="0">
              <a:latin typeface="Arial" panose="020B0604020202020204" pitchFamily="34" charset="0"/>
              <a:ea typeface="宋体" panose="02010600030101010101" pitchFamily="2" charset="-122"/>
            </a:endParaRPr>
          </a:p>
        </p:txBody>
      </p:sp>
      <p:sp>
        <p:nvSpPr>
          <p:cNvPr id="219172" name="AutoShape 40"/>
          <p:cNvSpPr/>
          <p:nvPr/>
        </p:nvSpPr>
        <p:spPr>
          <a:xfrm>
            <a:off x="0" y="4572000"/>
            <a:ext cx="1371600" cy="6858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技工</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19172"/>
                                        </p:tgtEl>
                                        <p:attrNameLst>
                                          <p:attrName>style.visibility</p:attrName>
                                        </p:attrNameLst>
                                      </p:cBhvr>
                                      <p:to>
                                        <p:strVal val="visible"/>
                                      </p:to>
                                    </p:set>
                                    <p:animEffect filter="strips(downRight)">
                                      <p:cBhvr>
                                        <p:cTn id="7" dur="500"/>
                                        <p:tgtEl>
                                          <p:spTgt spid="21917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19171"/>
                                        </p:tgtEl>
                                        <p:attrNameLst>
                                          <p:attrName>style.visibility</p:attrName>
                                        </p:attrNameLst>
                                      </p:cBhvr>
                                      <p:to>
                                        <p:strVal val="visible"/>
                                      </p:to>
                                    </p:set>
                                    <p:animEffect filter="strips(downRight)">
                                      <p:cBhvr>
                                        <p:cTn id="12" dur="500"/>
                                        <p:tgtEl>
                                          <p:spTgt spid="21917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19141"/>
                                        </p:tgtEl>
                                        <p:attrNameLst>
                                          <p:attrName>style.visibility</p:attrName>
                                        </p:attrNameLst>
                                      </p:cBhvr>
                                      <p:to>
                                        <p:strVal val="visible"/>
                                      </p:to>
                                    </p:set>
                                    <p:anim calcmode="lin" valueType="num">
                                      <p:cBhvr>
                                        <p:cTn id="17" dur="500" fill="hold"/>
                                        <p:tgtEl>
                                          <p:spTgt spid="219141"/>
                                        </p:tgtEl>
                                        <p:attrNameLst>
                                          <p:attrName>ppt_x</p:attrName>
                                        </p:attrNameLst>
                                      </p:cBhvr>
                                      <p:tavLst>
                                        <p:tav tm="0">
                                          <p:val>
                                            <p:strVal val="#ppt_x"/>
                                          </p:val>
                                        </p:tav>
                                        <p:tav tm="100000">
                                          <p:val>
                                            <p:strVal val="#ppt_x"/>
                                          </p:val>
                                        </p:tav>
                                      </p:tavLst>
                                    </p:anim>
                                    <p:anim calcmode="lin" valueType="num">
                                      <p:cBhvr>
                                        <p:cTn id="18" dur="500" fill="hold"/>
                                        <p:tgtEl>
                                          <p:spTgt spid="21914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9142"/>
                                        </p:tgtEl>
                                        <p:attrNameLst>
                                          <p:attrName>style.visibility</p:attrName>
                                        </p:attrNameLst>
                                      </p:cBhvr>
                                      <p:to>
                                        <p:strVal val="visible"/>
                                      </p:to>
                                    </p:set>
                                    <p:anim calcmode="lin" valueType="num">
                                      <p:cBhvr>
                                        <p:cTn id="23" dur="500" fill="hold"/>
                                        <p:tgtEl>
                                          <p:spTgt spid="219142"/>
                                        </p:tgtEl>
                                        <p:attrNameLst>
                                          <p:attrName>ppt_x</p:attrName>
                                        </p:attrNameLst>
                                      </p:cBhvr>
                                      <p:tavLst>
                                        <p:tav tm="0">
                                          <p:val>
                                            <p:strVal val="#ppt_x"/>
                                          </p:val>
                                        </p:tav>
                                        <p:tav tm="100000">
                                          <p:val>
                                            <p:strVal val="#ppt_x"/>
                                          </p:val>
                                        </p:tav>
                                      </p:tavLst>
                                    </p:anim>
                                    <p:anim calcmode="lin" valueType="num">
                                      <p:cBhvr>
                                        <p:cTn id="24" dur="500" fill="hold"/>
                                        <p:tgtEl>
                                          <p:spTgt spid="21914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8" presetClass="entr" presetSubtype="3" fill="hold" nodeType="clickEffect">
                                  <p:stCondLst>
                                    <p:cond delay="0"/>
                                  </p:stCondLst>
                                  <p:childTnLst>
                                    <p:set>
                                      <p:cBhvr>
                                        <p:cTn id="28" dur="1" fill="hold">
                                          <p:stCondLst>
                                            <p:cond delay="0"/>
                                          </p:stCondLst>
                                        </p:cTn>
                                        <p:tgtEl>
                                          <p:spTgt spid="219148"/>
                                        </p:tgtEl>
                                        <p:attrNameLst>
                                          <p:attrName>style.visibility</p:attrName>
                                        </p:attrNameLst>
                                      </p:cBhvr>
                                      <p:to>
                                        <p:strVal val="visible"/>
                                      </p:to>
                                    </p:set>
                                    <p:animEffect filter="strips(upRight)">
                                      <p:cBhvr>
                                        <p:cTn id="29" dur="500"/>
                                        <p:tgtEl>
                                          <p:spTgt spid="219148"/>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6" fill="hold" nodeType="clickEffect">
                                  <p:stCondLst>
                                    <p:cond delay="0"/>
                                  </p:stCondLst>
                                  <p:childTnLst>
                                    <p:set>
                                      <p:cBhvr>
                                        <p:cTn id="33" dur="1" fill="hold">
                                          <p:stCondLst>
                                            <p:cond delay="0"/>
                                          </p:stCondLst>
                                        </p:cTn>
                                        <p:tgtEl>
                                          <p:spTgt spid="219151"/>
                                        </p:tgtEl>
                                        <p:attrNameLst>
                                          <p:attrName>style.visibility</p:attrName>
                                        </p:attrNameLst>
                                      </p:cBhvr>
                                      <p:to>
                                        <p:strVal val="visible"/>
                                      </p:to>
                                    </p:set>
                                    <p:animEffect filter="strips(downRight)">
                                      <p:cBhvr>
                                        <p:cTn id="34" dur="500"/>
                                        <p:tgtEl>
                                          <p:spTgt spid="219151"/>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3" fill="hold" nodeType="clickEffect">
                                  <p:stCondLst>
                                    <p:cond delay="0"/>
                                  </p:stCondLst>
                                  <p:childTnLst>
                                    <p:set>
                                      <p:cBhvr>
                                        <p:cTn id="38" dur="1" fill="hold">
                                          <p:stCondLst>
                                            <p:cond delay="0"/>
                                          </p:stCondLst>
                                        </p:cTn>
                                        <p:tgtEl>
                                          <p:spTgt spid="219154"/>
                                        </p:tgtEl>
                                        <p:attrNameLst>
                                          <p:attrName>style.visibility</p:attrName>
                                        </p:attrNameLst>
                                      </p:cBhvr>
                                      <p:to>
                                        <p:strVal val="visible"/>
                                      </p:to>
                                    </p:set>
                                    <p:animEffect filter="strips(upRight)">
                                      <p:cBhvr>
                                        <p:cTn id="39" dur="500"/>
                                        <p:tgtEl>
                                          <p:spTgt spid="219154"/>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19143"/>
                                        </p:tgtEl>
                                        <p:attrNameLst>
                                          <p:attrName>style.visibility</p:attrName>
                                        </p:attrNameLst>
                                      </p:cBhvr>
                                      <p:to>
                                        <p:strVal val="visible"/>
                                      </p:to>
                                    </p:set>
                                    <p:anim calcmode="lin" valueType="num">
                                      <p:cBhvr>
                                        <p:cTn id="44" dur="500" fill="hold"/>
                                        <p:tgtEl>
                                          <p:spTgt spid="219143"/>
                                        </p:tgtEl>
                                        <p:attrNameLst>
                                          <p:attrName>ppt_x</p:attrName>
                                        </p:attrNameLst>
                                      </p:cBhvr>
                                      <p:tavLst>
                                        <p:tav tm="0">
                                          <p:val>
                                            <p:strVal val="#ppt_x"/>
                                          </p:val>
                                        </p:tav>
                                        <p:tav tm="100000">
                                          <p:val>
                                            <p:strVal val="#ppt_x"/>
                                          </p:val>
                                        </p:tav>
                                      </p:tavLst>
                                    </p:anim>
                                    <p:anim calcmode="lin" valueType="num">
                                      <p:cBhvr>
                                        <p:cTn id="45" dur="500" fill="hold"/>
                                        <p:tgtEl>
                                          <p:spTgt spid="219143"/>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8" presetClass="entr" presetSubtype="3" fill="hold" nodeType="clickEffect">
                                  <p:stCondLst>
                                    <p:cond delay="0"/>
                                  </p:stCondLst>
                                  <p:childTnLst>
                                    <p:set>
                                      <p:cBhvr>
                                        <p:cTn id="49" dur="1" fill="hold">
                                          <p:stCondLst>
                                            <p:cond delay="0"/>
                                          </p:stCondLst>
                                        </p:cTn>
                                        <p:tgtEl>
                                          <p:spTgt spid="219168"/>
                                        </p:tgtEl>
                                        <p:attrNameLst>
                                          <p:attrName>style.visibility</p:attrName>
                                        </p:attrNameLst>
                                      </p:cBhvr>
                                      <p:to>
                                        <p:strVal val="visible"/>
                                      </p:to>
                                    </p:set>
                                    <p:animEffect filter="strips(upRight)">
                                      <p:cBhvr>
                                        <p:cTn id="50" dur="500"/>
                                        <p:tgtEl>
                                          <p:spTgt spid="219168"/>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6" fill="hold" nodeType="clickEffect">
                                  <p:stCondLst>
                                    <p:cond delay="0"/>
                                  </p:stCondLst>
                                  <p:childTnLst>
                                    <p:set>
                                      <p:cBhvr>
                                        <p:cTn id="54" dur="1" fill="hold">
                                          <p:stCondLst>
                                            <p:cond delay="0"/>
                                          </p:stCondLst>
                                        </p:cTn>
                                        <p:tgtEl>
                                          <p:spTgt spid="219157"/>
                                        </p:tgtEl>
                                        <p:attrNameLst>
                                          <p:attrName>style.visibility</p:attrName>
                                        </p:attrNameLst>
                                      </p:cBhvr>
                                      <p:to>
                                        <p:strVal val="visible"/>
                                      </p:to>
                                    </p:set>
                                    <p:animEffect filter="strips(downRight)">
                                      <p:cBhvr>
                                        <p:cTn id="55" dur="500"/>
                                        <p:tgtEl>
                                          <p:spTgt spid="219157"/>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219160"/>
                                        </p:tgtEl>
                                        <p:attrNameLst>
                                          <p:attrName>style.visibility</p:attrName>
                                        </p:attrNameLst>
                                      </p:cBhvr>
                                      <p:to>
                                        <p:strVal val="visible"/>
                                      </p:to>
                                    </p:set>
                                    <p:anim calcmode="lin" valueType="num">
                                      <p:cBhvr>
                                        <p:cTn id="60" dur="500" fill="hold"/>
                                        <p:tgtEl>
                                          <p:spTgt spid="219160"/>
                                        </p:tgtEl>
                                        <p:attrNameLst>
                                          <p:attrName>ppt_x</p:attrName>
                                        </p:attrNameLst>
                                      </p:cBhvr>
                                      <p:tavLst>
                                        <p:tav tm="0">
                                          <p:val>
                                            <p:strVal val="0-#ppt_w/2"/>
                                          </p:val>
                                        </p:tav>
                                        <p:tav tm="100000">
                                          <p:val>
                                            <p:strVal val="#ppt_x"/>
                                          </p:val>
                                        </p:tav>
                                      </p:tavLst>
                                    </p:anim>
                                    <p:anim calcmode="lin" valueType="num">
                                      <p:cBhvr>
                                        <p:cTn id="61" dur="500" fill="hold"/>
                                        <p:tgtEl>
                                          <p:spTgt spid="219160"/>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8" presetClass="entr" presetSubtype="3" fill="hold" nodeType="clickEffect">
                                  <p:stCondLst>
                                    <p:cond delay="0"/>
                                  </p:stCondLst>
                                  <p:childTnLst>
                                    <p:set>
                                      <p:cBhvr>
                                        <p:cTn id="65" dur="1" fill="hold">
                                          <p:stCondLst>
                                            <p:cond delay="0"/>
                                          </p:stCondLst>
                                        </p:cTn>
                                        <p:tgtEl>
                                          <p:spTgt spid="219161"/>
                                        </p:tgtEl>
                                        <p:attrNameLst>
                                          <p:attrName>style.visibility</p:attrName>
                                        </p:attrNameLst>
                                      </p:cBhvr>
                                      <p:to>
                                        <p:strVal val="visible"/>
                                      </p:to>
                                    </p:set>
                                    <p:animEffect filter="strips(upRight)">
                                      <p:cBhvr>
                                        <p:cTn id="66" dur="500"/>
                                        <p:tgtEl>
                                          <p:spTgt spid="219161"/>
                                        </p:tgtEl>
                                      </p:cBhvr>
                                    </p:animEffect>
                                  </p:childTnLst>
                                </p:cTn>
                              </p:par>
                            </p:childTnLst>
                          </p:cTn>
                        </p:par>
                      </p:childTnLst>
                    </p:cTn>
                  </p:par>
                  <p:par>
                    <p:cTn id="67" fill="hold">
                      <p:stCondLst>
                        <p:cond delay="indefinite"/>
                      </p:stCondLst>
                      <p:childTnLst>
                        <p:par>
                          <p:cTn id="68" fill="hold">
                            <p:stCondLst>
                              <p:cond delay="0"/>
                            </p:stCondLst>
                            <p:childTnLst>
                              <p:par>
                                <p:cTn id="69" presetID="18" presetClass="entr" presetSubtype="6" fill="hold" nodeType="clickEffect">
                                  <p:stCondLst>
                                    <p:cond delay="0"/>
                                  </p:stCondLst>
                                  <p:childTnLst>
                                    <p:set>
                                      <p:cBhvr>
                                        <p:cTn id="70" dur="1" fill="hold">
                                          <p:stCondLst>
                                            <p:cond delay="0"/>
                                          </p:stCondLst>
                                        </p:cTn>
                                        <p:tgtEl>
                                          <p:spTgt spid="219164"/>
                                        </p:tgtEl>
                                        <p:attrNameLst>
                                          <p:attrName>style.visibility</p:attrName>
                                        </p:attrNameLst>
                                      </p:cBhvr>
                                      <p:to>
                                        <p:strVal val="visible"/>
                                      </p:to>
                                    </p:set>
                                    <p:animEffect filter="strips(downRight)">
                                      <p:cBhvr>
                                        <p:cTn id="71" dur="500"/>
                                        <p:tgtEl>
                                          <p:spTgt spid="219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1" grpId="0" bldLvl="0" animBg="1"/>
      <p:bldP spid="219142" grpId="0" bldLvl="0" animBg="1"/>
      <p:bldP spid="219160" grpId="0" bldLvl="0" animBg="1"/>
      <p:bldP spid="219171" grpId="0" bldLvl="0" animBg="1"/>
      <p:bldP spid="219172" grpId="0" bldLvl="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30402"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30403"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sz="3400" dirty="0"/>
              <a:t>补充： 针对实时系统的扩展</a:t>
            </a:r>
            <a:endParaRPr lang="zh-CN" altLang="en-US" dirty="0"/>
          </a:p>
        </p:txBody>
      </p:sp>
      <p:sp>
        <p:nvSpPr>
          <p:cNvPr id="230404"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en-US" altLang="zh-CN" dirty="0">
                <a:solidFill>
                  <a:srgbClr val="0000FF"/>
                </a:solidFill>
                <a:latin typeface="+mn-lt"/>
                <a:ea typeface="+mn-ea"/>
                <a:cs typeface="+mn-cs"/>
                <a:sym typeface="Arial" panose="020B0604020202020204" pitchFamily="34" charset="0"/>
              </a:rPr>
              <a:t>⑵【Hatley和Pirbhai的扩展】</a:t>
            </a:r>
            <a:endParaRPr lang="en-US" altLang="zh-CN" dirty="0">
              <a:solidFill>
                <a:srgbClr val="0000FF"/>
              </a:solidFill>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solidFill>
                  <a:srgbClr val="CC0000"/>
                </a:solidFill>
                <a:latin typeface="+mn-lt"/>
                <a:ea typeface="+mn-ea"/>
                <a:sym typeface="Arial" panose="020B0604020202020204" pitchFamily="34" charset="0"/>
              </a:rPr>
              <a:t>与</a:t>
            </a:r>
            <a:r>
              <a:rPr lang="en-US" altLang="zh-CN" dirty="0">
                <a:solidFill>
                  <a:srgbClr val="CC0000"/>
                </a:solidFill>
                <a:latin typeface="+mn-lt"/>
                <a:ea typeface="+mn-ea"/>
                <a:sym typeface="Arial" panose="020B0604020202020204" pitchFamily="34" charset="0"/>
              </a:rPr>
              <a:t>Ward</a:t>
            </a:r>
            <a:r>
              <a:rPr lang="zh-CN" altLang="en-US" dirty="0">
                <a:solidFill>
                  <a:srgbClr val="CC0000"/>
                </a:solidFill>
                <a:latin typeface="+mn-lt"/>
                <a:ea typeface="+mn-ea"/>
                <a:sym typeface="Arial" panose="020B0604020202020204" pitchFamily="34" charset="0"/>
              </a:rPr>
              <a:t>和</a:t>
            </a:r>
            <a:r>
              <a:rPr lang="en-US" altLang="zh-CN" dirty="0">
                <a:solidFill>
                  <a:srgbClr val="CC0000"/>
                </a:solidFill>
                <a:latin typeface="+mn-lt"/>
                <a:ea typeface="+mn-ea"/>
                <a:sym typeface="Arial" panose="020B0604020202020204" pitchFamily="34" charset="0"/>
              </a:rPr>
              <a:t>Mellor</a:t>
            </a:r>
            <a:r>
              <a:rPr lang="zh-CN" altLang="en-US" dirty="0">
                <a:solidFill>
                  <a:srgbClr val="CC0000"/>
                </a:solidFill>
                <a:latin typeface="+mn-lt"/>
                <a:ea typeface="+mn-ea"/>
                <a:sym typeface="Arial" panose="020B0604020202020204" pitchFamily="34" charset="0"/>
              </a:rPr>
              <a:t>扩展的相同点</a:t>
            </a:r>
            <a:endParaRPr lang="zh-CN" altLang="en-US" dirty="0">
              <a:solidFill>
                <a:srgbClr val="CC0000"/>
              </a:solidFill>
              <a:latin typeface="+mn-lt"/>
              <a:ea typeface="+mn-ea"/>
              <a:sym typeface="Arial" panose="020B0604020202020204" pitchFamily="34" charset="0"/>
            </a:endParaRPr>
          </a:p>
          <a:p>
            <a:pPr marL="1143000" lvl="2" indent="-228600" algn="l" defTabSz="0" eaLnBrk="1" hangingPunct="1">
              <a:buSzPct val="75000"/>
              <a:buChar char="p"/>
            </a:pPr>
            <a:r>
              <a:rPr lang="zh-CN" altLang="en-US" dirty="0">
                <a:latin typeface="+mn-lt"/>
                <a:ea typeface="+mn-ea"/>
                <a:sym typeface="Arial" panose="020B0604020202020204" pitchFamily="34" charset="0"/>
              </a:rPr>
              <a:t>虚线表示</a:t>
            </a:r>
            <a:r>
              <a:rPr lang="zh-CN" altLang="en-US" dirty="0">
                <a:solidFill>
                  <a:srgbClr val="0000FF"/>
                </a:solidFill>
                <a:latin typeface="+mn-lt"/>
                <a:ea typeface="+mn-ea"/>
                <a:sym typeface="Arial" panose="020B0604020202020204" pitchFamily="34" charset="0"/>
              </a:rPr>
              <a:t>控制流（事件流）</a:t>
            </a:r>
            <a:r>
              <a:rPr lang="zh-CN" altLang="en-US" dirty="0">
                <a:latin typeface="+mn-lt"/>
                <a:ea typeface="+mn-ea"/>
                <a:sym typeface="Arial" panose="020B0604020202020204" pitchFamily="34" charset="0"/>
              </a:rPr>
              <a:t>；</a:t>
            </a:r>
            <a:endParaRPr lang="zh-CN" altLang="en-US" dirty="0">
              <a:latin typeface="+mn-lt"/>
              <a:ea typeface="+mn-ea"/>
              <a:sym typeface="Arial" panose="020B0604020202020204" pitchFamily="34" charset="0"/>
            </a:endParaRPr>
          </a:p>
          <a:p>
            <a:pPr marL="742950" lvl="1" indent="-285750" algn="l" defTabSz="0" eaLnBrk="1" hangingPunct="1">
              <a:buSzPct val="75000"/>
              <a:buChar char="n"/>
            </a:pPr>
            <a:r>
              <a:rPr lang="zh-CN" altLang="en-US" dirty="0">
                <a:solidFill>
                  <a:srgbClr val="CC0000"/>
                </a:solidFill>
                <a:latin typeface="+mn-lt"/>
                <a:ea typeface="+mn-ea"/>
                <a:sym typeface="Arial" panose="020B0604020202020204" pitchFamily="34" charset="0"/>
              </a:rPr>
              <a:t>与</a:t>
            </a:r>
            <a:r>
              <a:rPr lang="en-US" altLang="zh-CN" dirty="0">
                <a:solidFill>
                  <a:srgbClr val="CC0000"/>
                </a:solidFill>
                <a:latin typeface="+mn-lt"/>
                <a:ea typeface="+mn-ea"/>
                <a:sym typeface="Arial" panose="020B0604020202020204" pitchFamily="34" charset="0"/>
              </a:rPr>
              <a:t>Ward</a:t>
            </a:r>
            <a:r>
              <a:rPr lang="zh-CN" altLang="en-US" dirty="0">
                <a:solidFill>
                  <a:srgbClr val="CC0000"/>
                </a:solidFill>
                <a:latin typeface="+mn-lt"/>
                <a:ea typeface="+mn-ea"/>
                <a:sym typeface="Arial" panose="020B0604020202020204" pitchFamily="34" charset="0"/>
              </a:rPr>
              <a:t>和</a:t>
            </a:r>
            <a:r>
              <a:rPr lang="en-US" altLang="zh-CN" dirty="0">
                <a:solidFill>
                  <a:srgbClr val="CC0000"/>
                </a:solidFill>
                <a:latin typeface="+mn-lt"/>
                <a:ea typeface="+mn-ea"/>
                <a:sym typeface="Arial" panose="020B0604020202020204" pitchFamily="34" charset="0"/>
              </a:rPr>
              <a:t>Mellor</a:t>
            </a:r>
            <a:r>
              <a:rPr lang="zh-CN" altLang="en-US" dirty="0">
                <a:solidFill>
                  <a:srgbClr val="CC0000"/>
                </a:solidFill>
                <a:latin typeface="+mn-lt"/>
                <a:ea typeface="+mn-ea"/>
                <a:sym typeface="Arial" panose="020B0604020202020204" pitchFamily="34" charset="0"/>
              </a:rPr>
              <a:t>扩展的不同点</a:t>
            </a:r>
            <a:endParaRPr lang="zh-CN" altLang="en-US" dirty="0">
              <a:solidFill>
                <a:srgbClr val="CC0000"/>
              </a:solidFill>
              <a:latin typeface="+mn-lt"/>
              <a:ea typeface="+mn-ea"/>
              <a:sym typeface="Arial" panose="020B0604020202020204" pitchFamily="34" charset="0"/>
            </a:endParaRPr>
          </a:p>
          <a:p>
            <a:pPr marL="1143000" lvl="2" indent="-228600" algn="l" defTabSz="0" eaLnBrk="1" hangingPunct="1">
              <a:buSzPct val="75000"/>
              <a:buChar char="p"/>
            </a:pPr>
            <a:r>
              <a:rPr lang="en-US" altLang="zh-CN" dirty="0">
                <a:latin typeface="+mn-lt"/>
                <a:ea typeface="+mn-ea"/>
                <a:sym typeface="Arial" panose="020B0604020202020204" pitchFamily="34" charset="0"/>
              </a:rPr>
              <a:t>1</a:t>
            </a:r>
            <a:r>
              <a:rPr lang="zh-CN" altLang="en-US" dirty="0">
                <a:latin typeface="+mn-lt"/>
                <a:ea typeface="+mn-ea"/>
                <a:sym typeface="Arial" panose="020B0604020202020204" pitchFamily="34" charset="0"/>
              </a:rPr>
              <a:t>）建议</a:t>
            </a:r>
            <a:r>
              <a:rPr lang="zh-CN" altLang="en-US" dirty="0">
                <a:solidFill>
                  <a:srgbClr val="CC0000"/>
                </a:solidFill>
                <a:latin typeface="+mn-lt"/>
                <a:ea typeface="+mn-ea"/>
                <a:sym typeface="Arial" panose="020B0604020202020204" pitchFamily="34" charset="0"/>
              </a:rPr>
              <a:t>虚线符号</a:t>
            </a:r>
            <a:r>
              <a:rPr lang="zh-CN" altLang="en-US" dirty="0">
                <a:latin typeface="+mn-lt"/>
                <a:ea typeface="+mn-ea"/>
                <a:sym typeface="Arial" panose="020B0604020202020204" pitchFamily="34" charset="0"/>
              </a:rPr>
              <a:t>和</a:t>
            </a:r>
            <a:r>
              <a:rPr lang="zh-CN" altLang="en-US" dirty="0">
                <a:solidFill>
                  <a:srgbClr val="CC0000"/>
                </a:solidFill>
                <a:latin typeface="+mn-lt"/>
                <a:ea typeface="+mn-ea"/>
                <a:sym typeface="Arial" panose="020B0604020202020204" pitchFamily="34" charset="0"/>
              </a:rPr>
              <a:t>实线符号</a:t>
            </a:r>
            <a:r>
              <a:rPr lang="zh-CN" altLang="en-US" dirty="0">
                <a:latin typeface="+mn-lt"/>
                <a:ea typeface="+mn-ea"/>
                <a:sym typeface="Arial" panose="020B0604020202020204" pitchFamily="34" charset="0"/>
              </a:rPr>
              <a:t>分开表示</a:t>
            </a:r>
            <a:endParaRPr lang="zh-CN" altLang="en-US" dirty="0">
              <a:latin typeface="+mn-lt"/>
              <a:ea typeface="+mn-ea"/>
              <a:sym typeface="Arial" panose="020B0604020202020204" pitchFamily="34" charset="0"/>
            </a:endParaRPr>
          </a:p>
          <a:p>
            <a:pPr marL="1600200" lvl="3" indent="-228600" algn="l" defTabSz="0" eaLnBrk="1" hangingPunct="1">
              <a:buSzPct val="75000"/>
              <a:buChar char="n"/>
            </a:pPr>
            <a:r>
              <a:rPr lang="zh-CN" altLang="en-US" dirty="0">
                <a:latin typeface="+mn-lt"/>
                <a:ea typeface="+mn-ea"/>
                <a:sym typeface="Arial" panose="020B0604020202020204" pitchFamily="34" charset="0"/>
              </a:rPr>
              <a:t>定义了</a:t>
            </a:r>
            <a:r>
              <a:rPr lang="en-US" altLang="zh-CN" dirty="0">
                <a:solidFill>
                  <a:srgbClr val="CC0000"/>
                </a:solidFill>
                <a:latin typeface="+mn-lt"/>
                <a:ea typeface="+mn-ea"/>
                <a:sym typeface="Arial" panose="020B0604020202020204" pitchFamily="34" charset="0"/>
              </a:rPr>
              <a:t>CFD</a:t>
            </a:r>
            <a:r>
              <a:rPr lang="en-US" altLang="zh-CN" dirty="0">
                <a:latin typeface="+mn-lt"/>
                <a:ea typeface="+mn-ea"/>
                <a:sym typeface="Arial" panose="020B0604020202020204" pitchFamily="34" charset="0"/>
              </a:rPr>
              <a:t>——</a:t>
            </a:r>
            <a:r>
              <a:rPr lang="zh-CN" altLang="en-US" dirty="0">
                <a:solidFill>
                  <a:srgbClr val="CC0000"/>
                </a:solidFill>
                <a:latin typeface="+mn-lt"/>
                <a:ea typeface="+mn-ea"/>
                <a:sym typeface="Arial" panose="020B0604020202020204" pitchFamily="34" charset="0"/>
              </a:rPr>
              <a:t>控制流图</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en-US" altLang="zh-CN" dirty="0">
                <a:solidFill>
                  <a:srgbClr val="0000FF"/>
                </a:solidFill>
                <a:latin typeface="+mn-lt"/>
                <a:ea typeface="+mn-ea"/>
                <a:sym typeface="Arial" panose="020B0604020202020204" pitchFamily="34" charset="0"/>
              </a:rPr>
              <a:t>2</a:t>
            </a:r>
            <a:r>
              <a:rPr lang="zh-CN" altLang="en-US" dirty="0">
                <a:solidFill>
                  <a:srgbClr val="0000FF"/>
                </a:solidFill>
                <a:latin typeface="+mn-lt"/>
                <a:ea typeface="+mn-ea"/>
                <a:sym typeface="Arial" panose="020B0604020202020204" pitchFamily="34" charset="0"/>
              </a:rPr>
              <a:t>）</a:t>
            </a:r>
            <a:r>
              <a:rPr lang="en-US" altLang="zh-CN" dirty="0">
                <a:solidFill>
                  <a:srgbClr val="0000FF"/>
                </a:solidFill>
                <a:latin typeface="+mn-lt"/>
                <a:ea typeface="+mn-ea"/>
                <a:sym typeface="Arial" panose="020B0604020202020204" pitchFamily="34" charset="0"/>
              </a:rPr>
              <a:t>CFD</a:t>
            </a:r>
            <a:r>
              <a:rPr lang="zh-CN" altLang="en-US" dirty="0">
                <a:latin typeface="+mn-lt"/>
                <a:ea typeface="+mn-ea"/>
                <a:sym typeface="Arial" panose="020B0604020202020204" pitchFamily="34" charset="0"/>
              </a:rPr>
              <a:t>包含与</a:t>
            </a:r>
            <a:r>
              <a:rPr lang="en-US" altLang="zh-CN" dirty="0">
                <a:solidFill>
                  <a:srgbClr val="0000FF"/>
                </a:solidFill>
                <a:latin typeface="+mn-lt"/>
                <a:ea typeface="+mn-ea"/>
                <a:sym typeface="Arial" panose="020B0604020202020204" pitchFamily="34" charset="0"/>
              </a:rPr>
              <a:t>DFD</a:t>
            </a:r>
            <a:r>
              <a:rPr lang="zh-CN" altLang="en-US" dirty="0">
                <a:solidFill>
                  <a:srgbClr val="CC0000"/>
                </a:solidFill>
                <a:latin typeface="+mn-lt"/>
                <a:ea typeface="+mn-ea"/>
                <a:sym typeface="Arial" panose="020B0604020202020204" pitchFamily="34" charset="0"/>
              </a:rPr>
              <a:t>相同的</a:t>
            </a:r>
            <a:r>
              <a:rPr lang="zh-CN" altLang="en-US" u="sng" dirty="0">
                <a:solidFill>
                  <a:srgbClr val="0000FF"/>
                </a:solidFill>
                <a:latin typeface="+mn-lt"/>
                <a:ea typeface="+mn-ea"/>
                <a:sym typeface="Arial" panose="020B0604020202020204" pitchFamily="34" charset="0"/>
              </a:rPr>
              <a:t>加工</a:t>
            </a:r>
            <a:r>
              <a:rPr lang="zh-CN" altLang="en-US" dirty="0">
                <a:latin typeface="+mn-lt"/>
                <a:ea typeface="+mn-ea"/>
                <a:sym typeface="Arial" panose="020B0604020202020204" pitchFamily="34" charset="0"/>
              </a:rPr>
              <a:t>，但显示</a:t>
            </a:r>
            <a:r>
              <a:rPr lang="zh-CN" altLang="en-US" u="sng" dirty="0">
                <a:solidFill>
                  <a:srgbClr val="0000FF"/>
                </a:solidFill>
                <a:latin typeface="+mn-lt"/>
                <a:ea typeface="+mn-ea"/>
                <a:sym typeface="Arial" panose="020B0604020202020204" pitchFamily="34" charset="0"/>
              </a:rPr>
              <a:t>控制流</a:t>
            </a:r>
            <a:r>
              <a:rPr lang="zh-CN" altLang="en-US" dirty="0">
                <a:latin typeface="+mn-lt"/>
                <a:ea typeface="+mn-ea"/>
                <a:sym typeface="Arial" panose="020B0604020202020204" pitchFamily="34" charset="0"/>
              </a:rPr>
              <a:t>而不是</a:t>
            </a:r>
            <a:r>
              <a:rPr lang="zh-CN" altLang="en-US" u="sng" dirty="0">
                <a:solidFill>
                  <a:srgbClr val="0000FF"/>
                </a:solidFill>
                <a:latin typeface="+mn-lt"/>
                <a:ea typeface="+mn-ea"/>
                <a:sym typeface="Arial" panose="020B0604020202020204" pitchFamily="34" charset="0"/>
              </a:rPr>
              <a:t>数据流</a:t>
            </a:r>
            <a:endParaRPr lang="zh-CN" altLang="en-US" u="sng" dirty="0">
              <a:solidFill>
                <a:srgbClr val="0000FF"/>
              </a:solidFill>
              <a:latin typeface="+mn-lt"/>
              <a:ea typeface="+mn-ea"/>
              <a:sym typeface="Arial" panose="020B0604020202020204" pitchFamily="34" charset="0"/>
            </a:endParaRPr>
          </a:p>
          <a:p>
            <a:pPr marL="1143000" lvl="2" indent="-228600" algn="l" defTabSz="0" eaLnBrk="1" hangingPunct="1">
              <a:buSzPct val="75000"/>
              <a:buChar char="p"/>
            </a:pPr>
            <a:r>
              <a:rPr lang="en-US" altLang="zh-CN" dirty="0">
                <a:solidFill>
                  <a:srgbClr val="0000FF"/>
                </a:solidFill>
                <a:latin typeface="+mn-lt"/>
                <a:ea typeface="+mn-ea"/>
                <a:sym typeface="Arial" panose="020B0604020202020204" pitchFamily="34" charset="0"/>
              </a:rPr>
              <a:t>3</a:t>
            </a:r>
            <a:r>
              <a:rPr lang="zh-CN" altLang="en-US" dirty="0">
                <a:solidFill>
                  <a:srgbClr val="0000FF"/>
                </a:solidFill>
                <a:latin typeface="+mn-lt"/>
                <a:ea typeface="+mn-ea"/>
                <a:sym typeface="Arial" panose="020B0604020202020204" pitchFamily="34" charset="0"/>
              </a:rPr>
              <a:t>）</a:t>
            </a:r>
            <a:r>
              <a:rPr lang="en-US" altLang="zh-CN" dirty="0">
                <a:solidFill>
                  <a:srgbClr val="0000FF"/>
                </a:solidFill>
                <a:latin typeface="+mn-lt"/>
                <a:ea typeface="+mn-ea"/>
                <a:sym typeface="Arial" panose="020B0604020202020204" pitchFamily="34" charset="0"/>
              </a:rPr>
              <a:t>CFD</a:t>
            </a:r>
            <a:r>
              <a:rPr lang="zh-CN" altLang="en-US" dirty="0">
                <a:latin typeface="+mn-lt"/>
                <a:ea typeface="+mn-ea"/>
                <a:sym typeface="Arial" panose="020B0604020202020204" pitchFamily="34" charset="0"/>
              </a:rPr>
              <a:t>中取消</a:t>
            </a:r>
            <a:r>
              <a:rPr lang="zh-CN" altLang="en-US" u="sng" dirty="0">
                <a:solidFill>
                  <a:srgbClr val="0000FF"/>
                </a:solidFill>
                <a:latin typeface="+mn-lt"/>
                <a:ea typeface="+mn-ea"/>
                <a:sym typeface="Arial" panose="020B0604020202020204" pitchFamily="34" charset="0"/>
              </a:rPr>
              <a:t>控制加工</a:t>
            </a:r>
            <a:r>
              <a:rPr lang="zh-CN" altLang="en-US" dirty="0">
                <a:latin typeface="+mn-lt"/>
                <a:ea typeface="+mn-ea"/>
                <a:sym typeface="Arial" panose="020B0604020202020204" pitchFamily="34" charset="0"/>
              </a:rPr>
              <a:t>，使用</a:t>
            </a:r>
            <a:r>
              <a:rPr lang="zh-CN" altLang="en-US" dirty="0">
                <a:solidFill>
                  <a:srgbClr val="CC0000"/>
                </a:solidFill>
                <a:latin typeface="+mn-lt"/>
                <a:ea typeface="+mn-ea"/>
                <a:sym typeface="Arial" panose="020B0604020202020204" pitchFamily="34" charset="0"/>
              </a:rPr>
              <a:t>控制逻辑（</a:t>
            </a:r>
            <a:r>
              <a:rPr lang="en-US" altLang="zh-CN" dirty="0">
                <a:solidFill>
                  <a:srgbClr val="CC0000"/>
                </a:solidFill>
                <a:latin typeface="+mn-lt"/>
                <a:ea typeface="+mn-ea"/>
                <a:sym typeface="Arial" panose="020B0604020202020204" pitchFamily="34" charset="0"/>
              </a:rPr>
              <a:t>CSPEC</a:t>
            </a:r>
            <a:r>
              <a:rPr lang="zh-CN" altLang="en-US" dirty="0">
                <a:solidFill>
                  <a:srgbClr val="CC0000"/>
                </a:solidFill>
                <a:latin typeface="+mn-lt"/>
                <a:ea typeface="+mn-ea"/>
                <a:sym typeface="Arial" panose="020B0604020202020204" pitchFamily="34" charset="0"/>
              </a:rPr>
              <a:t>）</a:t>
            </a:r>
            <a:endParaRPr lang="zh-CN" altLang="en-US" u="sng" dirty="0">
              <a:solidFill>
                <a:srgbClr val="0000FF"/>
              </a:solidFill>
              <a:latin typeface="+mn-lt"/>
              <a:ea typeface="+mn-ea"/>
              <a:sym typeface="Arial" panose="020B0604020202020204" pitchFamily="34" charset="0"/>
            </a:endParaRPr>
          </a:p>
        </p:txBody>
      </p:sp>
      <p:grpSp>
        <p:nvGrpSpPr>
          <p:cNvPr id="230405" name="Group 4"/>
          <p:cNvGrpSpPr/>
          <p:nvPr/>
        </p:nvGrpSpPr>
        <p:grpSpPr>
          <a:xfrm>
            <a:off x="2971800" y="5267325"/>
            <a:ext cx="3200400" cy="1362075"/>
            <a:chOff x="0" y="0"/>
            <a:chExt cx="2016" cy="858"/>
          </a:xfrm>
        </p:grpSpPr>
        <p:sp>
          <p:nvSpPr>
            <p:cNvPr id="230406" name="Oval 5"/>
            <p:cNvSpPr/>
            <p:nvPr/>
          </p:nvSpPr>
          <p:spPr>
            <a:xfrm>
              <a:off x="0" y="0"/>
              <a:ext cx="480" cy="432"/>
            </a:xfrm>
            <a:prstGeom prst="ellipse">
              <a:avLst/>
            </a:prstGeom>
            <a:noFill/>
            <a:ln w="38100" cap="flat" cmpd="sng">
              <a:solidFill>
                <a:srgbClr val="0000FF"/>
              </a:solidFill>
              <a:prstDash val="sysDot"/>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30407" name="AutoShape 6"/>
            <p:cNvSpPr/>
            <p:nvPr/>
          </p:nvSpPr>
          <p:spPr>
            <a:xfrm>
              <a:off x="912" y="0"/>
              <a:ext cx="1104" cy="432"/>
            </a:xfrm>
            <a:prstGeom prst="roundRect">
              <a:avLst>
                <a:gd name="adj" fmla="val 16667"/>
              </a:avLst>
            </a:prstGeom>
            <a:noFill/>
            <a:ln w="38100" cap="flat" cmpd="sng">
              <a:solidFill>
                <a:srgbClr val="0000FF"/>
              </a:solidFill>
              <a:prstDash val="sysDot"/>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30408" name="Rectangle 7"/>
            <p:cNvSpPr/>
            <p:nvPr/>
          </p:nvSpPr>
          <p:spPr>
            <a:xfrm>
              <a:off x="672" y="608"/>
              <a:ext cx="760" cy="250"/>
            </a:xfrm>
            <a:prstGeom prst="rect">
              <a:avLst/>
            </a:prstGeom>
            <a:noFill/>
            <a:ln w="9525">
              <a:noFill/>
            </a:ln>
          </p:spPr>
          <p:txBody>
            <a:bodyPr wrap="none" anchor="t">
              <a:spAutoFit/>
            </a:bodyPr>
            <a:lstStyle/>
            <a:p>
              <a:pPr algn="ctr" eaLnBrk="0" hangingPunct="0"/>
              <a:r>
                <a:rPr lang="zh-CN" altLang="en-US" sz="2000" b="1" dirty="0">
                  <a:solidFill>
                    <a:srgbClr val="000000"/>
                  </a:solidFill>
                  <a:latin typeface="Arial" panose="020B0604020202020204" pitchFamily="34" charset="0"/>
                  <a:ea typeface="黑体" panose="02010609060101010101" pitchFamily="49" charset="-122"/>
                </a:rPr>
                <a:t>控制加工</a:t>
              </a:r>
              <a:endParaRPr lang="zh-CN" altLang="en-US" dirty="0">
                <a:latin typeface="Arial" panose="020B0604020202020204" pitchFamily="34" charset="0"/>
                <a:ea typeface="宋体" panose="02010600030101010101" pitchFamily="2" charset="-122"/>
              </a:endParaRPr>
            </a:p>
          </p:txBody>
        </p:sp>
      </p:gr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31426"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31427"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sz="3400" dirty="0"/>
              <a:t>补充： 针对实时系统的扩展</a:t>
            </a:r>
            <a:endParaRPr lang="zh-CN" altLang="en-US" dirty="0"/>
          </a:p>
        </p:txBody>
      </p:sp>
      <p:sp>
        <p:nvSpPr>
          <p:cNvPr id="231428"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pPr>
            <a:r>
              <a:rPr lang="en-US" altLang="zh-CN" dirty="0">
                <a:solidFill>
                  <a:srgbClr val="CC0000"/>
                </a:solidFill>
                <a:latin typeface="+mn-lt"/>
                <a:ea typeface="+mn-ea"/>
                <a:cs typeface="+mn-cs"/>
                <a:sym typeface="Arial" panose="020B0604020202020204" pitchFamily="34" charset="0"/>
              </a:rPr>
              <a:t>【</a:t>
            </a:r>
            <a:r>
              <a:rPr lang="zh-CN" altLang="en-US" dirty="0">
                <a:solidFill>
                  <a:srgbClr val="CC0000"/>
                </a:solidFill>
                <a:latin typeface="+mn-lt"/>
                <a:ea typeface="+mn-ea"/>
                <a:cs typeface="+mn-cs"/>
                <a:sym typeface="Arial" panose="020B0604020202020204" pitchFamily="34" charset="0"/>
              </a:rPr>
              <a:t>例</a:t>
            </a:r>
            <a:r>
              <a:rPr lang="en-US" altLang="zh-CN" dirty="0">
                <a:solidFill>
                  <a:srgbClr val="CC0000"/>
                </a:solidFill>
                <a:latin typeface="+mn-lt"/>
                <a:ea typeface="+mn-ea"/>
                <a:cs typeface="+mn-cs"/>
                <a:sym typeface="Arial" panose="020B0604020202020204" pitchFamily="34" charset="0"/>
              </a:rPr>
              <a:t>】</a:t>
            </a:r>
            <a:r>
              <a:rPr lang="zh-CN" altLang="en-US" dirty="0">
                <a:latin typeface="+mn-lt"/>
                <a:ea typeface="+mn-ea"/>
                <a:cs typeface="+mn-cs"/>
                <a:sym typeface="Arial" panose="020B0604020202020204" pitchFamily="34" charset="0"/>
              </a:rPr>
              <a:t>办公室打印机软件</a:t>
            </a:r>
            <a:endParaRPr lang="zh-CN" altLang="en-US" dirty="0">
              <a:latin typeface="+mn-lt"/>
              <a:ea typeface="+mn-ea"/>
              <a:cs typeface="+mn-cs"/>
              <a:sym typeface="Arial" panose="020B0604020202020204" pitchFamily="34" charset="0"/>
            </a:endParaRPr>
          </a:p>
          <a:p>
            <a:pPr marL="742950" lvl="1" indent="-285750" algn="l" defTabSz="0" eaLnBrk="1" hangingPunct="1">
              <a:buSzPct val="75000"/>
              <a:buChar char="n"/>
            </a:pPr>
            <a:endParaRPr lang="zh-CN" altLang="en-US" dirty="0">
              <a:latin typeface="+mn-lt"/>
              <a:ea typeface="+mn-ea"/>
              <a:sym typeface="Arial" panose="020B0604020202020204" pitchFamily="34" charset="0"/>
            </a:endParaRPr>
          </a:p>
        </p:txBody>
      </p:sp>
      <p:sp>
        <p:nvSpPr>
          <p:cNvPr id="221189" name="Oval 4"/>
          <p:cNvSpPr/>
          <p:nvPr/>
        </p:nvSpPr>
        <p:spPr>
          <a:xfrm>
            <a:off x="1295400" y="3429000"/>
            <a:ext cx="1371600" cy="1219200"/>
          </a:xfrm>
          <a:prstGeom prst="ellipse">
            <a:avLst/>
          </a:prstGeom>
          <a:solidFill>
            <a:srgbClr val="FFFFCC"/>
          </a:solidFill>
          <a:ln w="31750" cap="flat" cmpd="sng">
            <a:solidFill>
              <a:schemeClr val="tx1"/>
            </a:solidFill>
            <a:prstDash val="solid"/>
            <a:miter/>
            <a:headEnd type="none" w="med" len="med"/>
            <a:tailEnd type="none" w="med" len="med"/>
          </a:ln>
        </p:spPr>
        <p:txBody>
          <a:bodyPr wrap="none" anchor="ctr"/>
          <a:lstStyle/>
          <a:p>
            <a:pPr algn="ctr" eaLnBrk="0" hangingPunct="0"/>
            <a:r>
              <a:rPr lang="en-US" altLang="zh-CN" sz="2000" b="1" dirty="0">
                <a:solidFill>
                  <a:srgbClr val="CC0000"/>
                </a:solidFill>
                <a:latin typeface="Arial" panose="020B0604020202020204" pitchFamily="34" charset="0"/>
                <a:ea typeface="黑体" panose="02010609060101010101" pitchFamily="49" charset="-122"/>
              </a:rPr>
              <a:t>1</a:t>
            </a:r>
            <a:endParaRPr lang="zh-CN" altLang="en-US" sz="20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000" b="1" dirty="0">
                <a:solidFill>
                  <a:srgbClr val="CC0000"/>
                </a:solidFill>
                <a:latin typeface="Arial" panose="020B0604020202020204" pitchFamily="34" charset="0"/>
                <a:ea typeface="黑体" panose="02010609060101010101" pitchFamily="49" charset="-122"/>
              </a:rPr>
              <a:t>接收输入</a:t>
            </a:r>
            <a:endParaRPr lang="zh-CN" altLang="en-US" dirty="0">
              <a:latin typeface="Arial" panose="020B0604020202020204" pitchFamily="34" charset="0"/>
              <a:ea typeface="宋体" panose="02010600030101010101" pitchFamily="2" charset="-122"/>
            </a:endParaRPr>
          </a:p>
        </p:txBody>
      </p:sp>
      <p:sp>
        <p:nvSpPr>
          <p:cNvPr id="221190" name="Oval 5"/>
          <p:cNvSpPr/>
          <p:nvPr/>
        </p:nvSpPr>
        <p:spPr>
          <a:xfrm>
            <a:off x="3124200" y="1752600"/>
            <a:ext cx="1371600" cy="1219200"/>
          </a:xfrm>
          <a:prstGeom prst="ellipse">
            <a:avLst/>
          </a:prstGeom>
          <a:solidFill>
            <a:srgbClr val="FFFFCC"/>
          </a:solidFill>
          <a:ln w="31750" cap="flat" cmpd="sng">
            <a:solidFill>
              <a:schemeClr val="tx1"/>
            </a:solidFill>
            <a:prstDash val="solid"/>
            <a:miter/>
            <a:headEnd type="none" w="med" len="med"/>
            <a:tailEnd type="none" w="med" len="med"/>
          </a:ln>
        </p:spPr>
        <p:txBody>
          <a:bodyPr wrap="none" anchor="ctr"/>
          <a:lstStyle/>
          <a:p>
            <a:pPr algn="ctr" eaLnBrk="0" hangingPunct="0"/>
            <a:r>
              <a:rPr lang="en-US" altLang="zh-CN" sz="2000" b="1" dirty="0">
                <a:solidFill>
                  <a:srgbClr val="CC0000"/>
                </a:solidFill>
                <a:latin typeface="Arial" panose="020B0604020202020204" pitchFamily="34" charset="0"/>
                <a:ea typeface="黑体" panose="02010609060101010101" pitchFamily="49" charset="-122"/>
              </a:rPr>
              <a:t>2</a:t>
            </a:r>
            <a:endParaRPr lang="zh-CN" altLang="en-US" sz="20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000" b="1" dirty="0">
                <a:solidFill>
                  <a:srgbClr val="CC0000"/>
                </a:solidFill>
                <a:latin typeface="Arial" panose="020B0604020202020204" pitchFamily="34" charset="0"/>
                <a:ea typeface="黑体" panose="02010609060101010101" pitchFamily="49" charset="-122"/>
              </a:rPr>
              <a:t>管理打印</a:t>
            </a:r>
            <a:endParaRPr lang="zh-CN" altLang="en-US" dirty="0">
              <a:latin typeface="Arial" panose="020B0604020202020204" pitchFamily="34" charset="0"/>
              <a:ea typeface="宋体" panose="02010600030101010101" pitchFamily="2" charset="-122"/>
            </a:endParaRPr>
          </a:p>
        </p:txBody>
      </p:sp>
      <p:sp>
        <p:nvSpPr>
          <p:cNvPr id="221191" name="Oval 6"/>
          <p:cNvSpPr/>
          <p:nvPr/>
        </p:nvSpPr>
        <p:spPr>
          <a:xfrm>
            <a:off x="3048000" y="4953000"/>
            <a:ext cx="1371600" cy="1219200"/>
          </a:xfrm>
          <a:prstGeom prst="ellipse">
            <a:avLst/>
          </a:prstGeom>
          <a:solidFill>
            <a:srgbClr val="FFFFCC"/>
          </a:solidFill>
          <a:ln w="31750" cap="flat" cmpd="sng">
            <a:solidFill>
              <a:schemeClr val="tx1"/>
            </a:solidFill>
            <a:prstDash val="solid"/>
            <a:miter/>
            <a:headEnd type="none" w="med" len="med"/>
            <a:tailEnd type="none" w="med" len="med"/>
          </a:ln>
        </p:spPr>
        <p:txBody>
          <a:bodyPr wrap="none" anchor="ctr"/>
          <a:lstStyle/>
          <a:p>
            <a:pPr algn="ctr" eaLnBrk="0" hangingPunct="0"/>
            <a:r>
              <a:rPr lang="en-US" altLang="zh-CN" sz="2000" b="1" dirty="0">
                <a:solidFill>
                  <a:srgbClr val="CC0000"/>
                </a:solidFill>
                <a:latin typeface="Arial" panose="020B0604020202020204" pitchFamily="34" charset="0"/>
                <a:ea typeface="黑体" panose="02010609060101010101" pitchFamily="49" charset="-122"/>
              </a:rPr>
              <a:t>4</a:t>
            </a:r>
            <a:endParaRPr lang="zh-CN" altLang="en-US" sz="20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000" b="1" dirty="0">
                <a:solidFill>
                  <a:srgbClr val="CC0000"/>
                </a:solidFill>
                <a:latin typeface="Arial" panose="020B0604020202020204" pitchFamily="34" charset="0"/>
                <a:ea typeface="黑体" panose="02010609060101010101" pitchFamily="49" charset="-122"/>
              </a:rPr>
              <a:t>装纸</a:t>
            </a:r>
            <a:endParaRPr lang="zh-CN" altLang="en-US" dirty="0">
              <a:latin typeface="Arial" panose="020B0604020202020204" pitchFamily="34" charset="0"/>
              <a:ea typeface="宋体" panose="02010600030101010101" pitchFamily="2" charset="-122"/>
            </a:endParaRPr>
          </a:p>
        </p:txBody>
      </p:sp>
      <p:sp>
        <p:nvSpPr>
          <p:cNvPr id="221192" name="Oval 7"/>
          <p:cNvSpPr/>
          <p:nvPr/>
        </p:nvSpPr>
        <p:spPr>
          <a:xfrm>
            <a:off x="5638800" y="1600200"/>
            <a:ext cx="1447800" cy="1447800"/>
          </a:xfrm>
          <a:prstGeom prst="ellipse">
            <a:avLst/>
          </a:prstGeom>
          <a:solidFill>
            <a:srgbClr val="FFFFCC"/>
          </a:solidFill>
          <a:ln w="31750" cap="flat" cmpd="sng">
            <a:solidFill>
              <a:schemeClr val="tx1"/>
            </a:solidFill>
            <a:prstDash val="solid"/>
            <a:miter/>
            <a:headEnd type="none" w="med" len="med"/>
            <a:tailEnd type="none" w="med" len="med"/>
          </a:ln>
        </p:spPr>
        <p:txBody>
          <a:bodyPr wrap="none" anchor="ctr"/>
          <a:lstStyle/>
          <a:p>
            <a:pPr algn="ctr" eaLnBrk="0" hangingPunct="0"/>
            <a:r>
              <a:rPr lang="en-US" altLang="zh-CN" sz="2000" b="1" dirty="0">
                <a:solidFill>
                  <a:srgbClr val="CC0000"/>
                </a:solidFill>
                <a:latin typeface="Arial" panose="020B0604020202020204" pitchFamily="34" charset="0"/>
                <a:ea typeface="黑体" panose="02010609060101010101" pitchFamily="49" charset="-122"/>
              </a:rPr>
              <a:t>3</a:t>
            </a:r>
            <a:endParaRPr lang="zh-CN" altLang="en-US" sz="20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000" b="1" dirty="0">
                <a:solidFill>
                  <a:srgbClr val="CC0000"/>
                </a:solidFill>
                <a:latin typeface="Arial" panose="020B0604020202020204" pitchFamily="34" charset="0"/>
                <a:ea typeface="黑体" panose="02010609060101010101" pitchFamily="49" charset="-122"/>
              </a:rPr>
              <a:t>处理用户</a:t>
            </a:r>
            <a:endParaRPr lang="zh-CN" altLang="en-US" sz="20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000" b="1" dirty="0">
                <a:solidFill>
                  <a:srgbClr val="CC0000"/>
                </a:solidFill>
                <a:latin typeface="Arial" panose="020B0604020202020204" pitchFamily="34" charset="0"/>
                <a:ea typeface="黑体" panose="02010609060101010101" pitchFamily="49" charset="-122"/>
              </a:rPr>
              <a:t>提示信息</a:t>
            </a:r>
            <a:endParaRPr lang="zh-CN" altLang="en-US" dirty="0">
              <a:latin typeface="Arial" panose="020B0604020202020204" pitchFamily="34" charset="0"/>
              <a:ea typeface="宋体" panose="02010600030101010101" pitchFamily="2" charset="-122"/>
            </a:endParaRPr>
          </a:p>
        </p:txBody>
      </p:sp>
      <p:sp>
        <p:nvSpPr>
          <p:cNvPr id="221193" name="Oval 8"/>
          <p:cNvSpPr/>
          <p:nvPr/>
        </p:nvSpPr>
        <p:spPr>
          <a:xfrm>
            <a:off x="5867400" y="4724400"/>
            <a:ext cx="1447800" cy="1447800"/>
          </a:xfrm>
          <a:prstGeom prst="ellipse">
            <a:avLst/>
          </a:prstGeom>
          <a:solidFill>
            <a:srgbClr val="FFFFCC"/>
          </a:solidFill>
          <a:ln w="31750" cap="flat" cmpd="sng">
            <a:solidFill>
              <a:schemeClr val="tx1"/>
            </a:solidFill>
            <a:prstDash val="solid"/>
            <a:miter/>
            <a:headEnd type="none" w="med" len="med"/>
            <a:tailEnd type="none" w="med" len="med"/>
          </a:ln>
        </p:spPr>
        <p:txBody>
          <a:bodyPr wrap="none" anchor="ctr"/>
          <a:lstStyle/>
          <a:p>
            <a:pPr algn="ctr" eaLnBrk="0" hangingPunct="0"/>
            <a:r>
              <a:rPr lang="en-US" altLang="zh-CN" sz="2000" b="1" dirty="0">
                <a:solidFill>
                  <a:srgbClr val="CC0000"/>
                </a:solidFill>
                <a:latin typeface="Arial" panose="020B0604020202020204" pitchFamily="34" charset="0"/>
                <a:ea typeface="黑体" panose="02010609060101010101" pitchFamily="49" charset="-122"/>
              </a:rPr>
              <a:t>5</a:t>
            </a:r>
            <a:endParaRPr lang="zh-CN" altLang="en-US" sz="20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000" b="1" dirty="0">
                <a:solidFill>
                  <a:srgbClr val="CC0000"/>
                </a:solidFill>
                <a:latin typeface="Arial" panose="020B0604020202020204" pitchFamily="34" charset="0"/>
                <a:ea typeface="黑体" panose="02010609060101010101" pitchFamily="49" charset="-122"/>
              </a:rPr>
              <a:t>处理</a:t>
            </a:r>
            <a:endParaRPr lang="zh-CN" altLang="en-US" sz="20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000" b="1" dirty="0">
                <a:solidFill>
                  <a:srgbClr val="CC0000"/>
                </a:solidFill>
                <a:latin typeface="Arial" panose="020B0604020202020204" pitchFamily="34" charset="0"/>
                <a:ea typeface="黑体" panose="02010609060101010101" pitchFamily="49" charset="-122"/>
              </a:rPr>
              <a:t>错误诊断</a:t>
            </a:r>
            <a:endParaRPr lang="zh-CN" altLang="en-US" dirty="0">
              <a:latin typeface="Arial" panose="020B0604020202020204" pitchFamily="34" charset="0"/>
              <a:ea typeface="宋体" panose="02010600030101010101" pitchFamily="2" charset="-122"/>
            </a:endParaRPr>
          </a:p>
        </p:txBody>
      </p:sp>
      <p:grpSp>
        <p:nvGrpSpPr>
          <p:cNvPr id="221194" name="Group 9"/>
          <p:cNvGrpSpPr/>
          <p:nvPr/>
        </p:nvGrpSpPr>
        <p:grpSpPr>
          <a:xfrm>
            <a:off x="533400" y="2438400"/>
            <a:ext cx="1600200" cy="1143000"/>
            <a:chOff x="0" y="0"/>
            <a:chExt cx="1008" cy="720"/>
          </a:xfrm>
        </p:grpSpPr>
        <p:sp>
          <p:nvSpPr>
            <p:cNvPr id="231435" name="Line 10"/>
            <p:cNvSpPr/>
            <p:nvPr/>
          </p:nvSpPr>
          <p:spPr>
            <a:xfrm>
              <a:off x="0" y="192"/>
              <a:ext cx="624" cy="528"/>
            </a:xfrm>
            <a:prstGeom prst="line">
              <a:avLst/>
            </a:prstGeom>
            <a:ln w="31750" cap="flat" cmpd="sng">
              <a:solidFill>
                <a:schemeClr val="bg2"/>
              </a:solidFill>
              <a:prstDash val="solid"/>
              <a:miter/>
              <a:headEnd type="none" w="med" len="med"/>
              <a:tailEnd type="triangle" w="med" len="med"/>
            </a:ln>
          </p:spPr>
        </p:sp>
        <p:sp>
          <p:nvSpPr>
            <p:cNvPr id="231436" name="Text Box 11"/>
            <p:cNvSpPr/>
            <p:nvPr/>
          </p:nvSpPr>
          <p:spPr>
            <a:xfrm>
              <a:off x="0" y="0"/>
              <a:ext cx="1008" cy="250"/>
            </a:xfrm>
            <a:prstGeom prst="rect">
              <a:avLst/>
            </a:prstGeom>
            <a:noFill/>
            <a:ln w="9525">
              <a:noFill/>
            </a:ln>
          </p:spPr>
          <p:txBody>
            <a:bodyPr anchor="t">
              <a:spAutoFit/>
            </a:bodyPr>
            <a:lstStyle/>
            <a:p>
              <a:pPr eaLnBrk="0" hangingPunct="0">
                <a:spcBef>
                  <a:spcPct val="50000"/>
                </a:spcBef>
              </a:pPr>
              <a:r>
                <a:rPr lang="zh-CN" altLang="en-US" sz="2000" b="1" dirty="0">
                  <a:solidFill>
                    <a:srgbClr val="000000"/>
                  </a:solidFill>
                  <a:latin typeface="Arial" panose="020B0604020202020204" pitchFamily="34" charset="0"/>
                  <a:ea typeface="黑体" panose="02010609060101010101" pitchFamily="49" charset="-122"/>
                </a:rPr>
                <a:t>用户输入</a:t>
              </a:r>
              <a:endParaRPr lang="zh-CN" altLang="en-US" dirty="0">
                <a:latin typeface="Arial" panose="020B0604020202020204" pitchFamily="34" charset="0"/>
                <a:ea typeface="宋体" panose="02010600030101010101" pitchFamily="2" charset="-122"/>
              </a:endParaRPr>
            </a:p>
          </p:txBody>
        </p:sp>
      </p:grpSp>
      <p:grpSp>
        <p:nvGrpSpPr>
          <p:cNvPr id="221197" name="Group 12"/>
          <p:cNvGrpSpPr/>
          <p:nvPr/>
        </p:nvGrpSpPr>
        <p:grpSpPr>
          <a:xfrm>
            <a:off x="4191000" y="2895600"/>
            <a:ext cx="2362200" cy="2225675"/>
            <a:chOff x="0" y="0"/>
            <a:chExt cx="1488" cy="1402"/>
          </a:xfrm>
        </p:grpSpPr>
        <p:sp>
          <p:nvSpPr>
            <p:cNvPr id="231438" name="Line 13"/>
            <p:cNvSpPr/>
            <p:nvPr/>
          </p:nvSpPr>
          <p:spPr>
            <a:xfrm>
              <a:off x="0" y="0"/>
              <a:ext cx="1152" cy="1296"/>
            </a:xfrm>
            <a:prstGeom prst="line">
              <a:avLst/>
            </a:prstGeom>
            <a:ln w="31750" cap="flat" cmpd="sng">
              <a:solidFill>
                <a:schemeClr val="bg2"/>
              </a:solidFill>
              <a:prstDash val="solid"/>
              <a:miter/>
              <a:headEnd type="none" w="med" len="med"/>
              <a:tailEnd type="triangle" w="med" len="med"/>
            </a:ln>
          </p:spPr>
        </p:sp>
        <p:sp>
          <p:nvSpPr>
            <p:cNvPr id="231439" name="Text Box 14"/>
            <p:cNvSpPr/>
            <p:nvPr/>
          </p:nvSpPr>
          <p:spPr>
            <a:xfrm>
              <a:off x="480" y="864"/>
              <a:ext cx="1008" cy="538"/>
            </a:xfrm>
            <a:prstGeom prst="rect">
              <a:avLst/>
            </a:prstGeom>
            <a:noFill/>
            <a:ln w="9525">
              <a:noFill/>
            </a:ln>
          </p:spPr>
          <p:txBody>
            <a:bodyPr anchor="t">
              <a:spAutoFit/>
            </a:bodyPr>
            <a:lstStyle/>
            <a:p>
              <a:pPr eaLnBrk="0" hangingPunct="0">
                <a:spcBef>
                  <a:spcPct val="50000"/>
                </a:spcBef>
              </a:pPr>
              <a:r>
                <a:rPr lang="zh-CN" altLang="en-US" sz="2000" b="1" dirty="0">
                  <a:solidFill>
                    <a:srgbClr val="000000"/>
                  </a:solidFill>
                  <a:latin typeface="Arial" panose="020B0604020202020204" pitchFamily="34" charset="0"/>
                  <a:ea typeface="黑体" panose="02010609060101010101" pitchFamily="49" charset="-122"/>
                </a:rPr>
                <a:t>打印错误</a:t>
              </a:r>
              <a:endParaRPr lang="zh-CN" altLang="en-US" sz="2000" b="1" dirty="0">
                <a:solidFill>
                  <a:srgbClr val="000000"/>
                </a:solidFill>
                <a:latin typeface="Arial" panose="020B0604020202020204" pitchFamily="34" charset="0"/>
                <a:ea typeface="黑体" panose="02010609060101010101" pitchFamily="49" charset="-122"/>
              </a:endParaRPr>
            </a:p>
            <a:p>
              <a:pPr eaLnBrk="0" hangingPunct="0">
                <a:spcBef>
                  <a:spcPct val="50000"/>
                </a:spcBef>
              </a:pPr>
              <a:r>
                <a:rPr lang="zh-CN" altLang="en-US" sz="2000" b="1" dirty="0">
                  <a:solidFill>
                    <a:srgbClr val="000000"/>
                  </a:solidFill>
                  <a:latin typeface="Arial" panose="020B0604020202020204" pitchFamily="34" charset="0"/>
                  <a:ea typeface="黑体" panose="02010609060101010101" pitchFamily="49" charset="-122"/>
                </a:rPr>
                <a:t>卡纸</a:t>
              </a:r>
              <a:endParaRPr lang="zh-CN" altLang="en-US" dirty="0">
                <a:latin typeface="Arial" panose="020B0604020202020204" pitchFamily="34" charset="0"/>
                <a:ea typeface="宋体" panose="02010600030101010101" pitchFamily="2" charset="-122"/>
              </a:endParaRPr>
            </a:p>
          </p:txBody>
        </p:sp>
      </p:grpSp>
      <p:grpSp>
        <p:nvGrpSpPr>
          <p:cNvPr id="221200" name="Group 15"/>
          <p:cNvGrpSpPr/>
          <p:nvPr/>
        </p:nvGrpSpPr>
        <p:grpSpPr>
          <a:xfrm>
            <a:off x="2514600" y="2819400"/>
            <a:ext cx="1828800" cy="854075"/>
            <a:chOff x="0" y="0"/>
            <a:chExt cx="1152" cy="538"/>
          </a:xfrm>
        </p:grpSpPr>
        <p:sp>
          <p:nvSpPr>
            <p:cNvPr id="231441" name="Line 16"/>
            <p:cNvSpPr/>
            <p:nvPr/>
          </p:nvSpPr>
          <p:spPr>
            <a:xfrm flipV="1">
              <a:off x="0" y="0"/>
              <a:ext cx="576" cy="528"/>
            </a:xfrm>
            <a:prstGeom prst="line">
              <a:avLst/>
            </a:prstGeom>
            <a:ln w="31750" cap="flat" cmpd="sng">
              <a:solidFill>
                <a:schemeClr val="bg2"/>
              </a:solidFill>
              <a:prstDash val="solid"/>
              <a:miter/>
              <a:headEnd type="none" w="med" len="med"/>
              <a:tailEnd type="triangle" w="med" len="med"/>
            </a:ln>
          </p:spPr>
        </p:sp>
        <p:sp>
          <p:nvSpPr>
            <p:cNvPr id="231442" name="Text Box 17"/>
            <p:cNvSpPr/>
            <p:nvPr/>
          </p:nvSpPr>
          <p:spPr>
            <a:xfrm>
              <a:off x="144" y="288"/>
              <a:ext cx="1008" cy="250"/>
            </a:xfrm>
            <a:prstGeom prst="rect">
              <a:avLst/>
            </a:prstGeom>
            <a:noFill/>
            <a:ln w="9525">
              <a:noFill/>
            </a:ln>
          </p:spPr>
          <p:txBody>
            <a:bodyPr anchor="t">
              <a:spAutoFit/>
            </a:bodyPr>
            <a:lstStyle/>
            <a:p>
              <a:pPr eaLnBrk="0" hangingPunct="0">
                <a:spcBef>
                  <a:spcPct val="50000"/>
                </a:spcBef>
              </a:pPr>
              <a:r>
                <a:rPr lang="zh-CN" altLang="en-US" sz="2000" b="1" dirty="0">
                  <a:solidFill>
                    <a:srgbClr val="000000"/>
                  </a:solidFill>
                  <a:latin typeface="Arial" panose="020B0604020202020204" pitchFamily="34" charset="0"/>
                  <a:ea typeface="黑体" panose="02010609060101010101" pitchFamily="49" charset="-122"/>
                </a:rPr>
                <a:t>打印命令</a:t>
              </a:r>
              <a:endParaRPr lang="zh-CN" altLang="en-US" dirty="0">
                <a:latin typeface="Arial" panose="020B0604020202020204" pitchFamily="34" charset="0"/>
                <a:ea typeface="宋体" panose="02010600030101010101" pitchFamily="2" charset="-122"/>
              </a:endParaRPr>
            </a:p>
          </p:txBody>
        </p:sp>
      </p:grpSp>
      <p:grpSp>
        <p:nvGrpSpPr>
          <p:cNvPr id="221203" name="Group 18"/>
          <p:cNvGrpSpPr/>
          <p:nvPr/>
        </p:nvGrpSpPr>
        <p:grpSpPr>
          <a:xfrm>
            <a:off x="4495800" y="1676400"/>
            <a:ext cx="1676400" cy="685800"/>
            <a:chOff x="0" y="0"/>
            <a:chExt cx="1056" cy="432"/>
          </a:xfrm>
        </p:grpSpPr>
        <p:sp>
          <p:nvSpPr>
            <p:cNvPr id="231444" name="Line 19"/>
            <p:cNvSpPr/>
            <p:nvPr/>
          </p:nvSpPr>
          <p:spPr>
            <a:xfrm flipV="1">
              <a:off x="0" y="432"/>
              <a:ext cx="720" cy="1"/>
            </a:xfrm>
            <a:prstGeom prst="line">
              <a:avLst/>
            </a:prstGeom>
            <a:ln w="31750" cap="flat" cmpd="sng">
              <a:solidFill>
                <a:schemeClr val="bg2"/>
              </a:solidFill>
              <a:prstDash val="solid"/>
              <a:miter/>
              <a:headEnd type="none" w="med" len="med"/>
              <a:tailEnd type="triangle" w="med" len="med"/>
            </a:ln>
          </p:spPr>
        </p:sp>
        <p:sp>
          <p:nvSpPr>
            <p:cNvPr id="231445" name="Text Box 20"/>
            <p:cNvSpPr/>
            <p:nvPr/>
          </p:nvSpPr>
          <p:spPr>
            <a:xfrm>
              <a:off x="48" y="0"/>
              <a:ext cx="1008" cy="250"/>
            </a:xfrm>
            <a:prstGeom prst="rect">
              <a:avLst/>
            </a:prstGeom>
            <a:noFill/>
            <a:ln w="9525">
              <a:noFill/>
            </a:ln>
          </p:spPr>
          <p:txBody>
            <a:bodyPr anchor="t">
              <a:spAutoFit/>
            </a:bodyPr>
            <a:lstStyle/>
            <a:p>
              <a:pPr eaLnBrk="0" hangingPunct="0">
                <a:spcBef>
                  <a:spcPct val="50000"/>
                </a:spcBef>
              </a:pPr>
              <a:r>
                <a:rPr lang="zh-CN" altLang="en-US" sz="2000" b="1" dirty="0">
                  <a:solidFill>
                    <a:srgbClr val="000000"/>
                  </a:solidFill>
                  <a:latin typeface="Arial" panose="020B0604020202020204" pitchFamily="34" charset="0"/>
                  <a:ea typeface="黑体" panose="02010609060101010101" pitchFamily="49" charset="-122"/>
                </a:rPr>
                <a:t>打印状态</a:t>
              </a:r>
              <a:endParaRPr lang="zh-CN" altLang="en-US" dirty="0">
                <a:latin typeface="Arial" panose="020B0604020202020204" pitchFamily="34" charset="0"/>
                <a:ea typeface="宋体" panose="02010600030101010101" pitchFamily="2" charset="-122"/>
              </a:endParaRPr>
            </a:p>
          </p:txBody>
        </p:sp>
      </p:grpSp>
      <p:grpSp>
        <p:nvGrpSpPr>
          <p:cNvPr id="221206" name="Group 21"/>
          <p:cNvGrpSpPr/>
          <p:nvPr/>
        </p:nvGrpSpPr>
        <p:grpSpPr>
          <a:xfrm>
            <a:off x="6477000" y="3048000"/>
            <a:ext cx="1752600" cy="1676400"/>
            <a:chOff x="0" y="0"/>
            <a:chExt cx="1104" cy="1056"/>
          </a:xfrm>
        </p:grpSpPr>
        <p:sp>
          <p:nvSpPr>
            <p:cNvPr id="231447" name="Line 22"/>
            <p:cNvSpPr/>
            <p:nvPr/>
          </p:nvSpPr>
          <p:spPr>
            <a:xfrm flipH="1" flipV="1">
              <a:off x="0" y="0"/>
              <a:ext cx="96" cy="1056"/>
            </a:xfrm>
            <a:prstGeom prst="line">
              <a:avLst/>
            </a:prstGeom>
            <a:ln w="31750" cap="flat" cmpd="sng">
              <a:solidFill>
                <a:schemeClr val="bg2"/>
              </a:solidFill>
              <a:prstDash val="solid"/>
              <a:miter/>
              <a:headEnd type="none" w="med" len="med"/>
              <a:tailEnd type="triangle" w="med" len="med"/>
            </a:ln>
          </p:spPr>
        </p:sp>
        <p:sp>
          <p:nvSpPr>
            <p:cNvPr id="231448" name="Text Box 23"/>
            <p:cNvSpPr/>
            <p:nvPr/>
          </p:nvSpPr>
          <p:spPr>
            <a:xfrm>
              <a:off x="96" y="384"/>
              <a:ext cx="1008" cy="250"/>
            </a:xfrm>
            <a:prstGeom prst="rect">
              <a:avLst/>
            </a:prstGeom>
            <a:noFill/>
            <a:ln w="9525">
              <a:noFill/>
            </a:ln>
          </p:spPr>
          <p:txBody>
            <a:bodyPr anchor="t">
              <a:spAutoFit/>
            </a:bodyPr>
            <a:lstStyle/>
            <a:p>
              <a:pPr eaLnBrk="0" hangingPunct="0">
                <a:spcBef>
                  <a:spcPct val="50000"/>
                </a:spcBef>
              </a:pPr>
              <a:r>
                <a:rPr lang="zh-CN" altLang="en-US" sz="2000" b="1" dirty="0">
                  <a:solidFill>
                    <a:srgbClr val="000000"/>
                  </a:solidFill>
                  <a:latin typeface="Arial" panose="020B0604020202020204" pitchFamily="34" charset="0"/>
                  <a:ea typeface="黑体" panose="02010609060101010101" pitchFamily="49" charset="-122"/>
                </a:rPr>
                <a:t>错误提示</a:t>
              </a:r>
              <a:endParaRPr lang="zh-CN" altLang="en-US" dirty="0">
                <a:latin typeface="Arial" panose="020B0604020202020204" pitchFamily="34" charset="0"/>
                <a:ea typeface="宋体" panose="02010600030101010101" pitchFamily="2" charset="-122"/>
              </a:endParaRPr>
            </a:p>
          </p:txBody>
        </p:sp>
      </p:grpSp>
      <p:grpSp>
        <p:nvGrpSpPr>
          <p:cNvPr id="221209" name="Group 24"/>
          <p:cNvGrpSpPr/>
          <p:nvPr/>
        </p:nvGrpSpPr>
        <p:grpSpPr>
          <a:xfrm>
            <a:off x="1295400" y="4419600"/>
            <a:ext cx="2057400" cy="1006475"/>
            <a:chOff x="0" y="0"/>
            <a:chExt cx="1296" cy="634"/>
          </a:xfrm>
        </p:grpSpPr>
        <p:sp>
          <p:nvSpPr>
            <p:cNvPr id="231450" name="Line 25"/>
            <p:cNvSpPr/>
            <p:nvPr/>
          </p:nvSpPr>
          <p:spPr>
            <a:xfrm>
              <a:off x="768" y="0"/>
              <a:ext cx="528" cy="432"/>
            </a:xfrm>
            <a:prstGeom prst="line">
              <a:avLst/>
            </a:prstGeom>
            <a:ln w="31750" cap="flat" cmpd="sng">
              <a:solidFill>
                <a:schemeClr val="bg2"/>
              </a:solidFill>
              <a:prstDash val="solid"/>
              <a:miter/>
              <a:headEnd type="none" w="med" len="med"/>
              <a:tailEnd type="triangle" w="med" len="med"/>
            </a:ln>
          </p:spPr>
        </p:sp>
        <p:sp>
          <p:nvSpPr>
            <p:cNvPr id="231451" name="Text Box 26"/>
            <p:cNvSpPr/>
            <p:nvPr/>
          </p:nvSpPr>
          <p:spPr>
            <a:xfrm>
              <a:off x="0" y="384"/>
              <a:ext cx="1008" cy="250"/>
            </a:xfrm>
            <a:prstGeom prst="rect">
              <a:avLst/>
            </a:prstGeom>
            <a:noFill/>
            <a:ln w="9525">
              <a:noFill/>
            </a:ln>
          </p:spPr>
          <p:txBody>
            <a:bodyPr anchor="t">
              <a:spAutoFit/>
            </a:bodyPr>
            <a:lstStyle/>
            <a:p>
              <a:pPr eaLnBrk="0" hangingPunct="0">
                <a:spcBef>
                  <a:spcPct val="50000"/>
                </a:spcBef>
              </a:pPr>
              <a:r>
                <a:rPr lang="zh-CN" altLang="en-US" sz="2000" b="1" dirty="0">
                  <a:solidFill>
                    <a:srgbClr val="000000"/>
                  </a:solidFill>
                  <a:latin typeface="Arial" panose="020B0604020202020204" pitchFamily="34" charset="0"/>
                  <a:ea typeface="黑体" panose="02010609060101010101" pitchFamily="49" charset="-122"/>
                </a:rPr>
                <a:t>进纸命令</a:t>
              </a:r>
              <a:endParaRPr lang="zh-CN" altLang="en-US" dirty="0">
                <a:latin typeface="Arial" panose="020B0604020202020204" pitchFamily="34" charset="0"/>
                <a:ea typeface="宋体" panose="02010600030101010101" pitchFamily="2" charset="-122"/>
              </a:endParaRPr>
            </a:p>
          </p:txBody>
        </p:sp>
      </p:grpSp>
      <p:grpSp>
        <p:nvGrpSpPr>
          <p:cNvPr id="221212" name="Group 27"/>
          <p:cNvGrpSpPr/>
          <p:nvPr/>
        </p:nvGrpSpPr>
        <p:grpSpPr>
          <a:xfrm>
            <a:off x="6858000" y="1066800"/>
            <a:ext cx="1981200" cy="777875"/>
            <a:chOff x="0" y="0"/>
            <a:chExt cx="1248" cy="490"/>
          </a:xfrm>
        </p:grpSpPr>
        <p:sp>
          <p:nvSpPr>
            <p:cNvPr id="231453" name="Line 28"/>
            <p:cNvSpPr/>
            <p:nvPr/>
          </p:nvSpPr>
          <p:spPr>
            <a:xfrm flipV="1">
              <a:off x="0" y="0"/>
              <a:ext cx="384" cy="432"/>
            </a:xfrm>
            <a:prstGeom prst="line">
              <a:avLst/>
            </a:prstGeom>
            <a:ln w="28575" cap="flat" cmpd="sng">
              <a:solidFill>
                <a:schemeClr val="bg2"/>
              </a:solidFill>
              <a:prstDash val="solid"/>
              <a:miter/>
              <a:headEnd type="none" w="med" len="med"/>
              <a:tailEnd type="triangle" w="med" len="med"/>
            </a:ln>
          </p:spPr>
        </p:sp>
        <p:sp>
          <p:nvSpPr>
            <p:cNvPr id="231454" name="Text Box 29"/>
            <p:cNvSpPr/>
            <p:nvPr/>
          </p:nvSpPr>
          <p:spPr>
            <a:xfrm>
              <a:off x="240" y="240"/>
              <a:ext cx="1008" cy="250"/>
            </a:xfrm>
            <a:prstGeom prst="rect">
              <a:avLst/>
            </a:prstGeom>
            <a:noFill/>
            <a:ln w="9525">
              <a:noFill/>
            </a:ln>
          </p:spPr>
          <p:txBody>
            <a:bodyPr anchor="t">
              <a:spAutoFit/>
            </a:bodyPr>
            <a:lstStyle/>
            <a:p>
              <a:pPr eaLnBrk="0" hangingPunct="0">
                <a:spcBef>
                  <a:spcPct val="50000"/>
                </a:spcBef>
              </a:pPr>
              <a:r>
                <a:rPr lang="zh-CN" altLang="en-US" sz="2000" b="1" dirty="0">
                  <a:solidFill>
                    <a:srgbClr val="000000"/>
                  </a:solidFill>
                  <a:latin typeface="Arial" panose="020B0604020202020204" pitchFamily="34" charset="0"/>
                  <a:ea typeface="黑体" panose="02010609060101010101" pitchFamily="49" charset="-122"/>
                </a:rPr>
                <a:t>用户提示</a:t>
              </a:r>
              <a:endParaRPr lang="zh-CN" altLang="en-US" dirty="0">
                <a:latin typeface="Arial" panose="020B0604020202020204" pitchFamily="34" charset="0"/>
                <a:ea typeface="宋体" panose="02010600030101010101" pitchFamily="2" charset="-122"/>
              </a:endParaRPr>
            </a:p>
          </p:txBody>
        </p:sp>
      </p:grpSp>
      <p:grpSp>
        <p:nvGrpSpPr>
          <p:cNvPr id="221215" name="Group 30"/>
          <p:cNvGrpSpPr/>
          <p:nvPr/>
        </p:nvGrpSpPr>
        <p:grpSpPr>
          <a:xfrm>
            <a:off x="3352800" y="2971800"/>
            <a:ext cx="2667000" cy="2133600"/>
            <a:chOff x="0" y="0"/>
            <a:chExt cx="1680" cy="1344"/>
          </a:xfrm>
        </p:grpSpPr>
        <p:sp>
          <p:nvSpPr>
            <p:cNvPr id="231456" name="Line 31"/>
            <p:cNvSpPr/>
            <p:nvPr/>
          </p:nvSpPr>
          <p:spPr>
            <a:xfrm flipV="1">
              <a:off x="576" y="0"/>
              <a:ext cx="1104" cy="1344"/>
            </a:xfrm>
            <a:prstGeom prst="line">
              <a:avLst/>
            </a:prstGeom>
            <a:ln w="31750" cap="flat" cmpd="sng">
              <a:solidFill>
                <a:schemeClr val="bg2"/>
              </a:solidFill>
              <a:prstDash val="solid"/>
              <a:miter/>
              <a:headEnd type="none" w="med" len="med"/>
              <a:tailEnd type="triangle" w="med" len="med"/>
            </a:ln>
          </p:spPr>
        </p:sp>
        <p:sp>
          <p:nvSpPr>
            <p:cNvPr id="231457" name="Text Box 32"/>
            <p:cNvSpPr/>
            <p:nvPr/>
          </p:nvSpPr>
          <p:spPr>
            <a:xfrm>
              <a:off x="0" y="912"/>
              <a:ext cx="1008" cy="250"/>
            </a:xfrm>
            <a:prstGeom prst="rect">
              <a:avLst/>
            </a:prstGeom>
            <a:noFill/>
            <a:ln w="9525">
              <a:noFill/>
            </a:ln>
          </p:spPr>
          <p:txBody>
            <a:bodyPr anchor="t">
              <a:spAutoFit/>
            </a:bodyPr>
            <a:lstStyle/>
            <a:p>
              <a:pPr eaLnBrk="0" hangingPunct="0">
                <a:spcBef>
                  <a:spcPct val="50000"/>
                </a:spcBef>
              </a:pPr>
              <a:r>
                <a:rPr lang="zh-CN" altLang="en-US" sz="2000" b="1" dirty="0">
                  <a:solidFill>
                    <a:srgbClr val="000000"/>
                  </a:solidFill>
                  <a:latin typeface="Arial" panose="020B0604020202020204" pitchFamily="34" charset="0"/>
                  <a:ea typeface="黑体" panose="02010609060101010101" pitchFamily="49" charset="-122"/>
                </a:rPr>
                <a:t>纸夹信息</a:t>
              </a:r>
              <a:endParaRPr lang="zh-CN" altLang="en-US" dirty="0">
                <a:latin typeface="Arial" panose="020B0604020202020204" pitchFamily="34" charset="0"/>
                <a:ea typeface="宋体" panose="02010600030101010101" pitchFamily="2" charset="-122"/>
              </a:endParaRPr>
            </a:p>
          </p:txBody>
        </p:sp>
      </p:grpSp>
      <p:sp>
        <p:nvSpPr>
          <p:cNvPr id="231458" name="Rectangle 33"/>
          <p:cNvSpPr/>
          <p:nvPr/>
        </p:nvSpPr>
        <p:spPr>
          <a:xfrm>
            <a:off x="5105400" y="6172200"/>
            <a:ext cx="4038600" cy="457200"/>
          </a:xfrm>
          <a:prstGeom prst="rect">
            <a:avLst/>
          </a:prstGeom>
          <a:solidFill>
            <a:srgbClr val="FF0000"/>
          </a:solidFill>
          <a:ln w="31750" cap="flat" cmpd="sng">
            <a:solidFill>
              <a:srgbClr val="FF0000"/>
            </a:solidFill>
            <a:prstDash val="solid"/>
            <a:miter/>
            <a:headEnd type="none" w="med" len="med"/>
            <a:tailEnd type="none" w="med" len="med"/>
          </a:ln>
        </p:spPr>
        <p:txBody>
          <a:bodyPr wrap="none" anchor="ctr"/>
          <a:lstStyle/>
          <a:p>
            <a:pPr algn="ctr" eaLnBrk="0" hangingPunct="0"/>
            <a:r>
              <a:rPr lang="zh-CN" altLang="en-US" sz="2000" b="1" dirty="0">
                <a:solidFill>
                  <a:schemeClr val="bg1"/>
                </a:solidFill>
                <a:latin typeface="Arial" panose="020B0604020202020204" pitchFamily="34" charset="0"/>
                <a:ea typeface="黑体" panose="02010609060101010101" pitchFamily="49" charset="-122"/>
              </a:rPr>
              <a:t>打印机软件的第一层</a:t>
            </a:r>
            <a:r>
              <a:rPr lang="en-US" altLang="zh-CN" sz="2000" b="1" dirty="0">
                <a:solidFill>
                  <a:schemeClr val="bg1"/>
                </a:solidFill>
                <a:latin typeface="Arial" panose="020B0604020202020204" pitchFamily="34" charset="0"/>
                <a:ea typeface="黑体" panose="02010609060101010101" pitchFamily="49" charset="-122"/>
              </a:rPr>
              <a:t>DFD</a:t>
            </a:r>
            <a:endParaRPr lang="zh-CN" altLang="en-US" dirty="0">
              <a:latin typeface="Arial" panose="020B0604020202020204" pitchFamily="34" charset="0"/>
              <a:ea typeface="宋体" panose="02010600030101010101" pitchFamily="2" charset="-122"/>
            </a:endParaRPr>
          </a:p>
        </p:txBody>
      </p:sp>
      <p:sp>
        <p:nvSpPr>
          <p:cNvPr id="221219" name="AutoShape 34"/>
          <p:cNvSpPr/>
          <p:nvPr/>
        </p:nvSpPr>
        <p:spPr>
          <a:xfrm>
            <a:off x="0" y="1752600"/>
            <a:ext cx="1371600" cy="6858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用户</a:t>
            </a:r>
            <a:endParaRPr lang="zh-CN" altLang="en-US" dirty="0">
              <a:latin typeface="Arial" panose="020B0604020202020204" pitchFamily="34" charset="0"/>
              <a:ea typeface="宋体" panose="02010600030101010101" pitchFamily="2" charset="-122"/>
            </a:endParaRPr>
          </a:p>
        </p:txBody>
      </p:sp>
      <p:sp>
        <p:nvSpPr>
          <p:cNvPr id="221220" name="AutoShape 35"/>
          <p:cNvSpPr/>
          <p:nvPr/>
        </p:nvSpPr>
        <p:spPr>
          <a:xfrm>
            <a:off x="7543800" y="762000"/>
            <a:ext cx="1371600" cy="6858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用户</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21219"/>
                                        </p:tgtEl>
                                        <p:attrNameLst>
                                          <p:attrName>style.visibility</p:attrName>
                                        </p:attrNameLst>
                                      </p:cBhvr>
                                      <p:to>
                                        <p:strVal val="visible"/>
                                      </p:to>
                                    </p:set>
                                    <p:animEffect filter="strips(downRight)">
                                      <p:cBhvr>
                                        <p:cTn id="7" dur="500"/>
                                        <p:tgtEl>
                                          <p:spTgt spid="221219"/>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221220"/>
                                        </p:tgtEl>
                                        <p:attrNameLst>
                                          <p:attrName>style.visibility</p:attrName>
                                        </p:attrNameLst>
                                      </p:cBhvr>
                                      <p:to>
                                        <p:strVal val="visible"/>
                                      </p:to>
                                    </p:set>
                                    <p:animEffect filter="strips(downRight)">
                                      <p:cBhvr>
                                        <p:cTn id="10" dur="500"/>
                                        <p:tgtEl>
                                          <p:spTgt spid="22122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21189"/>
                                        </p:tgtEl>
                                        <p:attrNameLst>
                                          <p:attrName>style.visibility</p:attrName>
                                        </p:attrNameLst>
                                      </p:cBhvr>
                                      <p:to>
                                        <p:strVal val="visible"/>
                                      </p:to>
                                    </p:set>
                                    <p:anim calcmode="lin" valueType="num">
                                      <p:cBhvr>
                                        <p:cTn id="15" dur="500" fill="hold"/>
                                        <p:tgtEl>
                                          <p:spTgt spid="221189"/>
                                        </p:tgtEl>
                                        <p:attrNameLst>
                                          <p:attrName>ppt_x</p:attrName>
                                        </p:attrNameLst>
                                      </p:cBhvr>
                                      <p:tavLst>
                                        <p:tav tm="0">
                                          <p:val>
                                            <p:strVal val="#ppt_x"/>
                                          </p:val>
                                        </p:tav>
                                        <p:tav tm="100000">
                                          <p:val>
                                            <p:strVal val="#ppt_x"/>
                                          </p:val>
                                        </p:tav>
                                      </p:tavLst>
                                    </p:anim>
                                    <p:anim calcmode="lin" valueType="num">
                                      <p:cBhvr>
                                        <p:cTn id="16" dur="500" fill="hold"/>
                                        <p:tgtEl>
                                          <p:spTgt spid="22118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21190"/>
                                        </p:tgtEl>
                                        <p:attrNameLst>
                                          <p:attrName>style.visibility</p:attrName>
                                        </p:attrNameLst>
                                      </p:cBhvr>
                                      <p:to>
                                        <p:strVal val="visible"/>
                                      </p:to>
                                    </p:set>
                                    <p:anim calcmode="lin" valueType="num">
                                      <p:cBhvr>
                                        <p:cTn id="21" dur="500" fill="hold"/>
                                        <p:tgtEl>
                                          <p:spTgt spid="221190"/>
                                        </p:tgtEl>
                                        <p:attrNameLst>
                                          <p:attrName>ppt_x</p:attrName>
                                        </p:attrNameLst>
                                      </p:cBhvr>
                                      <p:tavLst>
                                        <p:tav tm="0">
                                          <p:val>
                                            <p:strVal val="#ppt_x"/>
                                          </p:val>
                                        </p:tav>
                                        <p:tav tm="100000">
                                          <p:val>
                                            <p:strVal val="#ppt_x"/>
                                          </p:val>
                                        </p:tav>
                                      </p:tavLst>
                                    </p:anim>
                                    <p:anim calcmode="lin" valueType="num">
                                      <p:cBhvr>
                                        <p:cTn id="22" dur="500" fill="hold"/>
                                        <p:tgtEl>
                                          <p:spTgt spid="22119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21192"/>
                                        </p:tgtEl>
                                        <p:attrNameLst>
                                          <p:attrName>style.visibility</p:attrName>
                                        </p:attrNameLst>
                                      </p:cBhvr>
                                      <p:to>
                                        <p:strVal val="visible"/>
                                      </p:to>
                                    </p:set>
                                    <p:anim calcmode="lin" valueType="num">
                                      <p:cBhvr>
                                        <p:cTn id="27" dur="500" fill="hold"/>
                                        <p:tgtEl>
                                          <p:spTgt spid="221192"/>
                                        </p:tgtEl>
                                        <p:attrNameLst>
                                          <p:attrName>ppt_x</p:attrName>
                                        </p:attrNameLst>
                                      </p:cBhvr>
                                      <p:tavLst>
                                        <p:tav tm="0">
                                          <p:val>
                                            <p:strVal val="#ppt_x"/>
                                          </p:val>
                                        </p:tav>
                                        <p:tav tm="100000">
                                          <p:val>
                                            <p:strVal val="#ppt_x"/>
                                          </p:val>
                                        </p:tav>
                                      </p:tavLst>
                                    </p:anim>
                                    <p:anim calcmode="lin" valueType="num">
                                      <p:cBhvr>
                                        <p:cTn id="28" dur="500" fill="hold"/>
                                        <p:tgtEl>
                                          <p:spTgt spid="22119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21191"/>
                                        </p:tgtEl>
                                        <p:attrNameLst>
                                          <p:attrName>style.visibility</p:attrName>
                                        </p:attrNameLst>
                                      </p:cBhvr>
                                      <p:to>
                                        <p:strVal val="visible"/>
                                      </p:to>
                                    </p:set>
                                    <p:anim calcmode="lin" valueType="num">
                                      <p:cBhvr>
                                        <p:cTn id="33" dur="500" fill="hold"/>
                                        <p:tgtEl>
                                          <p:spTgt spid="221191"/>
                                        </p:tgtEl>
                                        <p:attrNameLst>
                                          <p:attrName>ppt_x</p:attrName>
                                        </p:attrNameLst>
                                      </p:cBhvr>
                                      <p:tavLst>
                                        <p:tav tm="0">
                                          <p:val>
                                            <p:strVal val="#ppt_x"/>
                                          </p:val>
                                        </p:tav>
                                        <p:tav tm="100000">
                                          <p:val>
                                            <p:strVal val="#ppt_x"/>
                                          </p:val>
                                        </p:tav>
                                      </p:tavLst>
                                    </p:anim>
                                    <p:anim calcmode="lin" valueType="num">
                                      <p:cBhvr>
                                        <p:cTn id="34" dur="500" fill="hold"/>
                                        <p:tgtEl>
                                          <p:spTgt spid="22119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21193"/>
                                        </p:tgtEl>
                                        <p:attrNameLst>
                                          <p:attrName>style.visibility</p:attrName>
                                        </p:attrNameLst>
                                      </p:cBhvr>
                                      <p:to>
                                        <p:strVal val="visible"/>
                                      </p:to>
                                    </p:set>
                                    <p:anim calcmode="lin" valueType="num">
                                      <p:cBhvr>
                                        <p:cTn id="39" dur="500" fill="hold"/>
                                        <p:tgtEl>
                                          <p:spTgt spid="221193"/>
                                        </p:tgtEl>
                                        <p:attrNameLst>
                                          <p:attrName>ppt_x</p:attrName>
                                        </p:attrNameLst>
                                      </p:cBhvr>
                                      <p:tavLst>
                                        <p:tav tm="0">
                                          <p:val>
                                            <p:strVal val="#ppt_x"/>
                                          </p:val>
                                        </p:tav>
                                        <p:tav tm="100000">
                                          <p:val>
                                            <p:strVal val="#ppt_x"/>
                                          </p:val>
                                        </p:tav>
                                      </p:tavLst>
                                    </p:anim>
                                    <p:anim calcmode="lin" valueType="num">
                                      <p:cBhvr>
                                        <p:cTn id="40" dur="500" fill="hold"/>
                                        <p:tgtEl>
                                          <p:spTgt spid="22119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221194"/>
                                        </p:tgtEl>
                                        <p:attrNameLst>
                                          <p:attrName>style.visibility</p:attrName>
                                        </p:attrNameLst>
                                      </p:cBhvr>
                                      <p:to>
                                        <p:strVal val="visible"/>
                                      </p:to>
                                    </p:set>
                                    <p:anim calcmode="lin" valueType="num">
                                      <p:cBhvr>
                                        <p:cTn id="45" dur="500" fill="hold"/>
                                        <p:tgtEl>
                                          <p:spTgt spid="221194"/>
                                        </p:tgtEl>
                                        <p:attrNameLst>
                                          <p:attrName>ppt_x</p:attrName>
                                        </p:attrNameLst>
                                      </p:cBhvr>
                                      <p:tavLst>
                                        <p:tav tm="0">
                                          <p:val>
                                            <p:strVal val="0-#ppt_w/2"/>
                                          </p:val>
                                        </p:tav>
                                        <p:tav tm="100000">
                                          <p:val>
                                            <p:strVal val="#ppt_x"/>
                                          </p:val>
                                        </p:tav>
                                      </p:tavLst>
                                    </p:anim>
                                    <p:anim calcmode="lin" valueType="num">
                                      <p:cBhvr>
                                        <p:cTn id="46" dur="500" fill="hold"/>
                                        <p:tgtEl>
                                          <p:spTgt spid="221194"/>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221200"/>
                                        </p:tgtEl>
                                        <p:attrNameLst>
                                          <p:attrName>style.visibility</p:attrName>
                                        </p:attrNameLst>
                                      </p:cBhvr>
                                      <p:to>
                                        <p:strVal val="visible"/>
                                      </p:to>
                                    </p:set>
                                    <p:anim calcmode="lin" valueType="num">
                                      <p:cBhvr>
                                        <p:cTn id="51" dur="500" fill="hold"/>
                                        <p:tgtEl>
                                          <p:spTgt spid="221200"/>
                                        </p:tgtEl>
                                        <p:attrNameLst>
                                          <p:attrName>ppt_x</p:attrName>
                                        </p:attrNameLst>
                                      </p:cBhvr>
                                      <p:tavLst>
                                        <p:tav tm="0">
                                          <p:val>
                                            <p:strVal val="0-#ppt_w/2"/>
                                          </p:val>
                                        </p:tav>
                                        <p:tav tm="100000">
                                          <p:val>
                                            <p:strVal val="#ppt_x"/>
                                          </p:val>
                                        </p:tav>
                                      </p:tavLst>
                                    </p:anim>
                                    <p:anim calcmode="lin" valueType="num">
                                      <p:cBhvr>
                                        <p:cTn id="52" dur="500" fill="hold"/>
                                        <p:tgtEl>
                                          <p:spTgt spid="221200"/>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221203"/>
                                        </p:tgtEl>
                                        <p:attrNameLst>
                                          <p:attrName>style.visibility</p:attrName>
                                        </p:attrNameLst>
                                      </p:cBhvr>
                                      <p:to>
                                        <p:strVal val="visible"/>
                                      </p:to>
                                    </p:set>
                                    <p:anim calcmode="lin" valueType="num">
                                      <p:cBhvr>
                                        <p:cTn id="57" dur="500" fill="hold"/>
                                        <p:tgtEl>
                                          <p:spTgt spid="221203"/>
                                        </p:tgtEl>
                                        <p:attrNameLst>
                                          <p:attrName>ppt_x</p:attrName>
                                        </p:attrNameLst>
                                      </p:cBhvr>
                                      <p:tavLst>
                                        <p:tav tm="0">
                                          <p:val>
                                            <p:strVal val="0-#ppt_w/2"/>
                                          </p:val>
                                        </p:tav>
                                        <p:tav tm="100000">
                                          <p:val>
                                            <p:strVal val="#ppt_x"/>
                                          </p:val>
                                        </p:tav>
                                      </p:tavLst>
                                    </p:anim>
                                    <p:anim calcmode="lin" valueType="num">
                                      <p:cBhvr>
                                        <p:cTn id="58" dur="500" fill="hold"/>
                                        <p:tgtEl>
                                          <p:spTgt spid="221203"/>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nodeType="clickEffect">
                                  <p:stCondLst>
                                    <p:cond delay="0"/>
                                  </p:stCondLst>
                                  <p:childTnLst>
                                    <p:set>
                                      <p:cBhvr>
                                        <p:cTn id="62" dur="1" fill="hold">
                                          <p:stCondLst>
                                            <p:cond delay="0"/>
                                          </p:stCondLst>
                                        </p:cTn>
                                        <p:tgtEl>
                                          <p:spTgt spid="221212"/>
                                        </p:tgtEl>
                                        <p:attrNameLst>
                                          <p:attrName>style.visibility</p:attrName>
                                        </p:attrNameLst>
                                      </p:cBhvr>
                                      <p:to>
                                        <p:strVal val="visible"/>
                                      </p:to>
                                    </p:set>
                                    <p:anim calcmode="lin" valueType="num">
                                      <p:cBhvr>
                                        <p:cTn id="63" dur="500" fill="hold"/>
                                        <p:tgtEl>
                                          <p:spTgt spid="221212"/>
                                        </p:tgtEl>
                                        <p:attrNameLst>
                                          <p:attrName>ppt_x</p:attrName>
                                        </p:attrNameLst>
                                      </p:cBhvr>
                                      <p:tavLst>
                                        <p:tav tm="0">
                                          <p:val>
                                            <p:strVal val="0-#ppt_w/2"/>
                                          </p:val>
                                        </p:tav>
                                        <p:tav tm="100000">
                                          <p:val>
                                            <p:strVal val="#ppt_x"/>
                                          </p:val>
                                        </p:tav>
                                      </p:tavLst>
                                    </p:anim>
                                    <p:anim calcmode="lin" valueType="num">
                                      <p:cBhvr>
                                        <p:cTn id="64" dur="500" fill="hold"/>
                                        <p:tgtEl>
                                          <p:spTgt spid="221212"/>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nodeType="clickEffect">
                                  <p:stCondLst>
                                    <p:cond delay="0"/>
                                  </p:stCondLst>
                                  <p:childTnLst>
                                    <p:set>
                                      <p:cBhvr>
                                        <p:cTn id="68" dur="1" fill="hold">
                                          <p:stCondLst>
                                            <p:cond delay="0"/>
                                          </p:stCondLst>
                                        </p:cTn>
                                        <p:tgtEl>
                                          <p:spTgt spid="221197"/>
                                        </p:tgtEl>
                                        <p:attrNameLst>
                                          <p:attrName>style.visibility</p:attrName>
                                        </p:attrNameLst>
                                      </p:cBhvr>
                                      <p:to>
                                        <p:strVal val="visible"/>
                                      </p:to>
                                    </p:set>
                                    <p:anim calcmode="lin" valueType="num">
                                      <p:cBhvr>
                                        <p:cTn id="69" dur="500" fill="hold"/>
                                        <p:tgtEl>
                                          <p:spTgt spid="221197"/>
                                        </p:tgtEl>
                                        <p:attrNameLst>
                                          <p:attrName>ppt_x</p:attrName>
                                        </p:attrNameLst>
                                      </p:cBhvr>
                                      <p:tavLst>
                                        <p:tav tm="0">
                                          <p:val>
                                            <p:strVal val="0-#ppt_w/2"/>
                                          </p:val>
                                        </p:tav>
                                        <p:tav tm="100000">
                                          <p:val>
                                            <p:strVal val="#ppt_x"/>
                                          </p:val>
                                        </p:tav>
                                      </p:tavLst>
                                    </p:anim>
                                    <p:anim calcmode="lin" valueType="num">
                                      <p:cBhvr>
                                        <p:cTn id="70" dur="500" fill="hold"/>
                                        <p:tgtEl>
                                          <p:spTgt spid="221197"/>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nodeType="clickEffect">
                                  <p:stCondLst>
                                    <p:cond delay="0"/>
                                  </p:stCondLst>
                                  <p:childTnLst>
                                    <p:set>
                                      <p:cBhvr>
                                        <p:cTn id="74" dur="1" fill="hold">
                                          <p:stCondLst>
                                            <p:cond delay="0"/>
                                          </p:stCondLst>
                                        </p:cTn>
                                        <p:tgtEl>
                                          <p:spTgt spid="221206"/>
                                        </p:tgtEl>
                                        <p:attrNameLst>
                                          <p:attrName>style.visibility</p:attrName>
                                        </p:attrNameLst>
                                      </p:cBhvr>
                                      <p:to>
                                        <p:strVal val="visible"/>
                                      </p:to>
                                    </p:set>
                                    <p:anim calcmode="lin" valueType="num">
                                      <p:cBhvr>
                                        <p:cTn id="75" dur="500" fill="hold"/>
                                        <p:tgtEl>
                                          <p:spTgt spid="221206"/>
                                        </p:tgtEl>
                                        <p:attrNameLst>
                                          <p:attrName>ppt_x</p:attrName>
                                        </p:attrNameLst>
                                      </p:cBhvr>
                                      <p:tavLst>
                                        <p:tav tm="0">
                                          <p:val>
                                            <p:strVal val="0-#ppt_w/2"/>
                                          </p:val>
                                        </p:tav>
                                        <p:tav tm="100000">
                                          <p:val>
                                            <p:strVal val="#ppt_x"/>
                                          </p:val>
                                        </p:tav>
                                      </p:tavLst>
                                    </p:anim>
                                    <p:anim calcmode="lin" valueType="num">
                                      <p:cBhvr>
                                        <p:cTn id="76" dur="500" fill="hold"/>
                                        <p:tgtEl>
                                          <p:spTgt spid="221206"/>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nodeType="clickEffect">
                                  <p:stCondLst>
                                    <p:cond delay="0"/>
                                  </p:stCondLst>
                                  <p:childTnLst>
                                    <p:set>
                                      <p:cBhvr>
                                        <p:cTn id="80" dur="1" fill="hold">
                                          <p:stCondLst>
                                            <p:cond delay="0"/>
                                          </p:stCondLst>
                                        </p:cTn>
                                        <p:tgtEl>
                                          <p:spTgt spid="221209"/>
                                        </p:tgtEl>
                                        <p:attrNameLst>
                                          <p:attrName>style.visibility</p:attrName>
                                        </p:attrNameLst>
                                      </p:cBhvr>
                                      <p:to>
                                        <p:strVal val="visible"/>
                                      </p:to>
                                    </p:set>
                                    <p:anim calcmode="lin" valueType="num">
                                      <p:cBhvr>
                                        <p:cTn id="81" dur="500" fill="hold"/>
                                        <p:tgtEl>
                                          <p:spTgt spid="221209"/>
                                        </p:tgtEl>
                                        <p:attrNameLst>
                                          <p:attrName>ppt_x</p:attrName>
                                        </p:attrNameLst>
                                      </p:cBhvr>
                                      <p:tavLst>
                                        <p:tav tm="0">
                                          <p:val>
                                            <p:strVal val="0-#ppt_w/2"/>
                                          </p:val>
                                        </p:tav>
                                        <p:tav tm="100000">
                                          <p:val>
                                            <p:strVal val="#ppt_x"/>
                                          </p:val>
                                        </p:tav>
                                      </p:tavLst>
                                    </p:anim>
                                    <p:anim calcmode="lin" valueType="num">
                                      <p:cBhvr>
                                        <p:cTn id="82" dur="500" fill="hold"/>
                                        <p:tgtEl>
                                          <p:spTgt spid="221209"/>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8" fill="hold" nodeType="clickEffect">
                                  <p:stCondLst>
                                    <p:cond delay="0"/>
                                  </p:stCondLst>
                                  <p:childTnLst>
                                    <p:set>
                                      <p:cBhvr>
                                        <p:cTn id="86" dur="1" fill="hold">
                                          <p:stCondLst>
                                            <p:cond delay="0"/>
                                          </p:stCondLst>
                                        </p:cTn>
                                        <p:tgtEl>
                                          <p:spTgt spid="221215"/>
                                        </p:tgtEl>
                                        <p:attrNameLst>
                                          <p:attrName>style.visibility</p:attrName>
                                        </p:attrNameLst>
                                      </p:cBhvr>
                                      <p:to>
                                        <p:strVal val="visible"/>
                                      </p:to>
                                    </p:set>
                                    <p:anim calcmode="lin" valueType="num">
                                      <p:cBhvr>
                                        <p:cTn id="87" dur="500" fill="hold"/>
                                        <p:tgtEl>
                                          <p:spTgt spid="221215"/>
                                        </p:tgtEl>
                                        <p:attrNameLst>
                                          <p:attrName>ppt_x</p:attrName>
                                        </p:attrNameLst>
                                      </p:cBhvr>
                                      <p:tavLst>
                                        <p:tav tm="0">
                                          <p:val>
                                            <p:strVal val="0-#ppt_w/2"/>
                                          </p:val>
                                        </p:tav>
                                        <p:tav tm="100000">
                                          <p:val>
                                            <p:strVal val="#ppt_x"/>
                                          </p:val>
                                        </p:tav>
                                      </p:tavLst>
                                    </p:anim>
                                    <p:anim calcmode="lin" valueType="num">
                                      <p:cBhvr>
                                        <p:cTn id="88" dur="500" fill="hold"/>
                                        <p:tgtEl>
                                          <p:spTgt spid="2212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9" grpId="0" bldLvl="0" animBg="1"/>
      <p:bldP spid="221190" grpId="0" bldLvl="0" animBg="1"/>
      <p:bldP spid="221191" grpId="0" bldLvl="0" animBg="1"/>
      <p:bldP spid="221192" grpId="0" bldLvl="0" animBg="1"/>
      <p:bldP spid="221193" grpId="0" bldLvl="0" animBg="1"/>
      <p:bldP spid="221219" grpId="0" bldLvl="0" animBg="1"/>
      <p:bldP spid="221220" grpId="0" bldLvl="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32450"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32451" name="Oval 3"/>
          <p:cNvSpPr/>
          <p:nvPr/>
        </p:nvSpPr>
        <p:spPr>
          <a:xfrm>
            <a:off x="952500" y="2905125"/>
            <a:ext cx="1371600" cy="1219200"/>
          </a:xfrm>
          <a:prstGeom prst="ellipse">
            <a:avLst/>
          </a:prstGeom>
          <a:solidFill>
            <a:srgbClr val="FFFFCC"/>
          </a:solidFill>
          <a:ln w="31750" cap="flat" cmpd="sng">
            <a:solidFill>
              <a:schemeClr val="tx1"/>
            </a:solidFill>
            <a:prstDash val="solid"/>
            <a:miter/>
            <a:headEnd type="none" w="med" len="med"/>
            <a:tailEnd type="none" w="med" len="med"/>
          </a:ln>
        </p:spPr>
        <p:txBody>
          <a:bodyPr wrap="none" anchor="ctr"/>
          <a:lstStyle/>
          <a:p>
            <a:pPr algn="ctr" eaLnBrk="0" hangingPunct="0"/>
            <a:r>
              <a:rPr lang="en-US" altLang="zh-CN" sz="2000" b="1" dirty="0">
                <a:solidFill>
                  <a:srgbClr val="CC0000"/>
                </a:solidFill>
                <a:latin typeface="Arial" panose="020B0604020202020204" pitchFamily="34" charset="0"/>
                <a:ea typeface="黑体" panose="02010609060101010101" pitchFamily="49" charset="-122"/>
              </a:rPr>
              <a:t>1</a:t>
            </a:r>
            <a:endParaRPr lang="zh-CN" altLang="en-US" sz="20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000" b="1" dirty="0">
                <a:solidFill>
                  <a:srgbClr val="CC0000"/>
                </a:solidFill>
                <a:latin typeface="Arial" panose="020B0604020202020204" pitchFamily="34" charset="0"/>
                <a:ea typeface="黑体" panose="02010609060101010101" pitchFamily="49" charset="-122"/>
              </a:rPr>
              <a:t>接收输入</a:t>
            </a:r>
            <a:endParaRPr lang="zh-CN" altLang="en-US" dirty="0">
              <a:latin typeface="Arial" panose="020B0604020202020204" pitchFamily="34" charset="0"/>
              <a:ea typeface="宋体" panose="02010600030101010101" pitchFamily="2" charset="-122"/>
            </a:endParaRPr>
          </a:p>
        </p:txBody>
      </p:sp>
      <p:sp>
        <p:nvSpPr>
          <p:cNvPr id="232452" name="Oval 4"/>
          <p:cNvSpPr/>
          <p:nvPr/>
        </p:nvSpPr>
        <p:spPr>
          <a:xfrm>
            <a:off x="3211513" y="1295400"/>
            <a:ext cx="1371600" cy="1219200"/>
          </a:xfrm>
          <a:prstGeom prst="ellipse">
            <a:avLst/>
          </a:prstGeom>
          <a:solidFill>
            <a:srgbClr val="FFFFCC"/>
          </a:solidFill>
          <a:ln w="31750" cap="flat" cmpd="sng">
            <a:solidFill>
              <a:schemeClr val="tx1"/>
            </a:solidFill>
            <a:prstDash val="solid"/>
            <a:miter/>
            <a:headEnd type="none" w="med" len="med"/>
            <a:tailEnd type="none" w="med" len="med"/>
          </a:ln>
        </p:spPr>
        <p:txBody>
          <a:bodyPr wrap="none" anchor="ctr"/>
          <a:lstStyle/>
          <a:p>
            <a:pPr algn="ctr" eaLnBrk="0" hangingPunct="0"/>
            <a:r>
              <a:rPr lang="en-US" altLang="zh-CN" sz="2000" b="1" dirty="0">
                <a:solidFill>
                  <a:srgbClr val="CC0000"/>
                </a:solidFill>
                <a:latin typeface="Arial" panose="020B0604020202020204" pitchFamily="34" charset="0"/>
                <a:ea typeface="黑体" panose="02010609060101010101" pitchFamily="49" charset="-122"/>
              </a:rPr>
              <a:t>2</a:t>
            </a:r>
            <a:endParaRPr lang="zh-CN" altLang="en-US" sz="20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000" b="1" dirty="0">
                <a:solidFill>
                  <a:srgbClr val="CC0000"/>
                </a:solidFill>
                <a:latin typeface="Arial" panose="020B0604020202020204" pitchFamily="34" charset="0"/>
                <a:ea typeface="黑体" panose="02010609060101010101" pitchFamily="49" charset="-122"/>
              </a:rPr>
              <a:t>管理打印</a:t>
            </a:r>
            <a:endParaRPr lang="zh-CN" altLang="en-US" dirty="0">
              <a:latin typeface="Arial" panose="020B0604020202020204" pitchFamily="34" charset="0"/>
              <a:ea typeface="宋体" panose="02010600030101010101" pitchFamily="2" charset="-122"/>
            </a:endParaRPr>
          </a:p>
        </p:txBody>
      </p:sp>
      <p:sp>
        <p:nvSpPr>
          <p:cNvPr id="232453" name="Oval 5"/>
          <p:cNvSpPr/>
          <p:nvPr/>
        </p:nvSpPr>
        <p:spPr>
          <a:xfrm>
            <a:off x="3135313" y="4495800"/>
            <a:ext cx="1371600" cy="1219200"/>
          </a:xfrm>
          <a:prstGeom prst="ellipse">
            <a:avLst/>
          </a:prstGeom>
          <a:solidFill>
            <a:srgbClr val="FFFFCC"/>
          </a:solidFill>
          <a:ln w="31750" cap="flat" cmpd="sng">
            <a:solidFill>
              <a:schemeClr val="tx1"/>
            </a:solidFill>
            <a:prstDash val="solid"/>
            <a:miter/>
            <a:headEnd type="none" w="med" len="med"/>
            <a:tailEnd type="none" w="med" len="med"/>
          </a:ln>
        </p:spPr>
        <p:txBody>
          <a:bodyPr wrap="none" anchor="ctr"/>
          <a:lstStyle/>
          <a:p>
            <a:pPr algn="ctr" eaLnBrk="0" hangingPunct="0"/>
            <a:r>
              <a:rPr lang="en-US" altLang="zh-CN" sz="2000" b="1" dirty="0">
                <a:solidFill>
                  <a:srgbClr val="CC0000"/>
                </a:solidFill>
                <a:latin typeface="Arial" panose="020B0604020202020204" pitchFamily="34" charset="0"/>
                <a:ea typeface="黑体" panose="02010609060101010101" pitchFamily="49" charset="-122"/>
              </a:rPr>
              <a:t>4</a:t>
            </a:r>
            <a:endParaRPr lang="zh-CN" altLang="en-US" sz="2000" b="1" dirty="0">
              <a:solidFill>
                <a:srgbClr val="CC0000"/>
              </a:solidFill>
              <a:latin typeface="Arial" panose="020B0604020202020204" pitchFamily="34" charset="0"/>
              <a:ea typeface="黑体" panose="02010609060101010101" pitchFamily="49" charset="-122"/>
            </a:endParaRPr>
          </a:p>
          <a:p>
            <a:pPr algn="ctr" eaLnBrk="0" hangingPunct="0"/>
            <a:endParaRPr lang="zh-CN" altLang="en-US" sz="20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000" b="1" dirty="0">
                <a:solidFill>
                  <a:srgbClr val="CC0000"/>
                </a:solidFill>
                <a:latin typeface="Arial" panose="020B0604020202020204" pitchFamily="34" charset="0"/>
                <a:ea typeface="黑体" panose="02010609060101010101" pitchFamily="49" charset="-122"/>
              </a:rPr>
              <a:t>装纸</a:t>
            </a:r>
            <a:endParaRPr lang="zh-CN" altLang="en-US" dirty="0">
              <a:latin typeface="Arial" panose="020B0604020202020204" pitchFamily="34" charset="0"/>
              <a:ea typeface="宋体" panose="02010600030101010101" pitchFamily="2" charset="-122"/>
            </a:endParaRPr>
          </a:p>
        </p:txBody>
      </p:sp>
      <p:sp>
        <p:nvSpPr>
          <p:cNvPr id="232454" name="Oval 6"/>
          <p:cNvSpPr/>
          <p:nvPr/>
        </p:nvSpPr>
        <p:spPr>
          <a:xfrm>
            <a:off x="5726113" y="1143000"/>
            <a:ext cx="1447800" cy="1447800"/>
          </a:xfrm>
          <a:prstGeom prst="ellipse">
            <a:avLst/>
          </a:prstGeom>
          <a:solidFill>
            <a:srgbClr val="FFFFCC"/>
          </a:solidFill>
          <a:ln w="31750" cap="flat" cmpd="sng">
            <a:solidFill>
              <a:schemeClr val="tx1"/>
            </a:solidFill>
            <a:prstDash val="solid"/>
            <a:miter/>
            <a:headEnd type="none" w="med" len="med"/>
            <a:tailEnd type="none" w="med" len="med"/>
          </a:ln>
        </p:spPr>
        <p:txBody>
          <a:bodyPr wrap="none" anchor="ctr"/>
          <a:lstStyle/>
          <a:p>
            <a:pPr algn="ctr" eaLnBrk="0" hangingPunct="0"/>
            <a:r>
              <a:rPr lang="en-US" altLang="zh-CN" sz="2000" b="1" dirty="0">
                <a:solidFill>
                  <a:srgbClr val="CC0000"/>
                </a:solidFill>
                <a:latin typeface="Arial" panose="020B0604020202020204" pitchFamily="34" charset="0"/>
                <a:ea typeface="黑体" panose="02010609060101010101" pitchFamily="49" charset="-122"/>
              </a:rPr>
              <a:t>3</a:t>
            </a:r>
            <a:endParaRPr lang="zh-CN" altLang="en-US" sz="20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000" b="1" dirty="0">
                <a:solidFill>
                  <a:srgbClr val="CC0000"/>
                </a:solidFill>
                <a:latin typeface="Arial" panose="020B0604020202020204" pitchFamily="34" charset="0"/>
                <a:ea typeface="黑体" panose="02010609060101010101" pitchFamily="49" charset="-122"/>
              </a:rPr>
              <a:t>处理用户</a:t>
            </a:r>
            <a:endParaRPr lang="zh-CN" altLang="en-US" sz="20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000" b="1" dirty="0">
                <a:solidFill>
                  <a:srgbClr val="CC0000"/>
                </a:solidFill>
                <a:latin typeface="Arial" panose="020B0604020202020204" pitchFamily="34" charset="0"/>
                <a:ea typeface="黑体" panose="02010609060101010101" pitchFamily="49" charset="-122"/>
              </a:rPr>
              <a:t>提示信息</a:t>
            </a:r>
            <a:endParaRPr lang="zh-CN" altLang="en-US" dirty="0">
              <a:latin typeface="Arial" panose="020B0604020202020204" pitchFamily="34" charset="0"/>
              <a:ea typeface="宋体" panose="02010600030101010101" pitchFamily="2" charset="-122"/>
            </a:endParaRPr>
          </a:p>
        </p:txBody>
      </p:sp>
      <p:sp>
        <p:nvSpPr>
          <p:cNvPr id="232455" name="Oval 7"/>
          <p:cNvSpPr/>
          <p:nvPr/>
        </p:nvSpPr>
        <p:spPr>
          <a:xfrm>
            <a:off x="5954713" y="4267200"/>
            <a:ext cx="1447800" cy="1447800"/>
          </a:xfrm>
          <a:prstGeom prst="ellipse">
            <a:avLst/>
          </a:prstGeom>
          <a:solidFill>
            <a:srgbClr val="FFFFCC"/>
          </a:solidFill>
          <a:ln w="31750" cap="flat" cmpd="sng">
            <a:solidFill>
              <a:schemeClr val="tx1"/>
            </a:solidFill>
            <a:prstDash val="solid"/>
            <a:miter/>
            <a:headEnd type="none" w="med" len="med"/>
            <a:tailEnd type="none" w="med" len="med"/>
          </a:ln>
        </p:spPr>
        <p:txBody>
          <a:bodyPr wrap="none" anchor="ctr"/>
          <a:lstStyle/>
          <a:p>
            <a:pPr algn="ctr" eaLnBrk="0" hangingPunct="0"/>
            <a:r>
              <a:rPr lang="en-US" altLang="zh-CN" sz="2000" b="1" dirty="0">
                <a:solidFill>
                  <a:srgbClr val="CC0000"/>
                </a:solidFill>
                <a:latin typeface="Arial" panose="020B0604020202020204" pitchFamily="34" charset="0"/>
                <a:ea typeface="黑体" panose="02010609060101010101" pitchFamily="49" charset="-122"/>
              </a:rPr>
              <a:t>5</a:t>
            </a:r>
            <a:endParaRPr lang="zh-CN" altLang="en-US" sz="20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000" b="1" dirty="0">
                <a:solidFill>
                  <a:srgbClr val="CC0000"/>
                </a:solidFill>
                <a:latin typeface="Arial" panose="020B0604020202020204" pitchFamily="34" charset="0"/>
                <a:ea typeface="黑体" panose="02010609060101010101" pitchFamily="49" charset="-122"/>
              </a:rPr>
              <a:t>处理</a:t>
            </a:r>
            <a:endParaRPr lang="zh-CN" altLang="en-US" sz="20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000" b="1" dirty="0">
                <a:solidFill>
                  <a:srgbClr val="CC0000"/>
                </a:solidFill>
                <a:latin typeface="Arial" panose="020B0604020202020204" pitchFamily="34" charset="0"/>
                <a:ea typeface="黑体" panose="02010609060101010101" pitchFamily="49" charset="-122"/>
              </a:rPr>
              <a:t>错误诊断</a:t>
            </a:r>
            <a:endParaRPr lang="zh-CN" altLang="en-US" dirty="0">
              <a:latin typeface="Arial" panose="020B0604020202020204" pitchFamily="34" charset="0"/>
              <a:ea typeface="宋体" panose="02010600030101010101" pitchFamily="2" charset="-122"/>
            </a:endParaRPr>
          </a:p>
        </p:txBody>
      </p:sp>
      <p:sp>
        <p:nvSpPr>
          <p:cNvPr id="222216" name="Line 15"/>
          <p:cNvSpPr/>
          <p:nvPr/>
        </p:nvSpPr>
        <p:spPr>
          <a:xfrm>
            <a:off x="2297113" y="1990725"/>
            <a:ext cx="609600" cy="533400"/>
          </a:xfrm>
          <a:prstGeom prst="line">
            <a:avLst/>
          </a:prstGeom>
          <a:ln w="76200" cap="flat" cmpd="sng">
            <a:solidFill>
              <a:srgbClr val="0000FF"/>
            </a:solidFill>
            <a:prstDash val="solid"/>
            <a:miter/>
            <a:headEnd type="none" w="med" len="med"/>
            <a:tailEnd type="none" w="med" len="med"/>
          </a:ln>
        </p:spPr>
      </p:sp>
      <p:grpSp>
        <p:nvGrpSpPr>
          <p:cNvPr id="222217" name="Group 35"/>
          <p:cNvGrpSpPr/>
          <p:nvPr/>
        </p:nvGrpSpPr>
        <p:grpSpPr>
          <a:xfrm>
            <a:off x="1447800" y="2286000"/>
            <a:ext cx="1066800" cy="676275"/>
            <a:chOff x="0" y="0"/>
            <a:chExt cx="672" cy="426"/>
          </a:xfrm>
        </p:grpSpPr>
        <p:sp>
          <p:nvSpPr>
            <p:cNvPr id="232458" name="Line 17"/>
            <p:cNvSpPr/>
            <p:nvPr/>
          </p:nvSpPr>
          <p:spPr>
            <a:xfrm flipV="1">
              <a:off x="384" y="0"/>
              <a:ext cx="288" cy="426"/>
            </a:xfrm>
            <a:prstGeom prst="line">
              <a:avLst/>
            </a:prstGeom>
            <a:ln w="50800" cap="flat" cmpd="sng">
              <a:solidFill>
                <a:srgbClr val="0000FF"/>
              </a:solidFill>
              <a:prstDash val="sysDot"/>
              <a:miter/>
              <a:headEnd type="none" w="med" len="med"/>
              <a:tailEnd type="triangle" w="med" len="med"/>
            </a:ln>
          </p:spPr>
        </p:sp>
        <p:sp>
          <p:nvSpPr>
            <p:cNvPr id="232459" name="Text Box 18"/>
            <p:cNvSpPr/>
            <p:nvPr/>
          </p:nvSpPr>
          <p:spPr>
            <a:xfrm>
              <a:off x="0" y="48"/>
              <a:ext cx="624" cy="250"/>
            </a:xfrm>
            <a:prstGeom prst="rect">
              <a:avLst/>
            </a:prstGeom>
            <a:noFill/>
            <a:ln w="9525">
              <a:noFill/>
            </a:ln>
          </p:spPr>
          <p:txBody>
            <a:bodyPr anchor="t">
              <a:spAutoFit/>
            </a:bodyPr>
            <a:lstStyle/>
            <a:p>
              <a:pPr eaLnBrk="0" hangingPunct="0">
                <a:spcBef>
                  <a:spcPct val="50000"/>
                </a:spcBef>
              </a:pPr>
              <a:r>
                <a:rPr lang="zh-CN" altLang="en-US" sz="2000" b="1" dirty="0">
                  <a:solidFill>
                    <a:srgbClr val="000000"/>
                  </a:solidFill>
                  <a:latin typeface="Arial" panose="020B0604020202020204" pitchFamily="34" charset="0"/>
                  <a:ea typeface="黑体" panose="02010609060101010101" pitchFamily="49" charset="-122"/>
                </a:rPr>
                <a:t>开始</a:t>
              </a:r>
              <a:endParaRPr lang="zh-CN" altLang="en-US" dirty="0">
                <a:latin typeface="Arial" panose="020B0604020202020204" pitchFamily="34" charset="0"/>
                <a:ea typeface="宋体" panose="02010600030101010101" pitchFamily="2" charset="-122"/>
              </a:endParaRPr>
            </a:p>
          </p:txBody>
        </p:sp>
      </p:grpSp>
      <p:grpSp>
        <p:nvGrpSpPr>
          <p:cNvPr id="222220" name="Group 36"/>
          <p:cNvGrpSpPr/>
          <p:nvPr/>
        </p:nvGrpSpPr>
        <p:grpSpPr>
          <a:xfrm>
            <a:off x="239713" y="1457325"/>
            <a:ext cx="3276600" cy="838200"/>
            <a:chOff x="0" y="0"/>
            <a:chExt cx="2064" cy="528"/>
          </a:xfrm>
        </p:grpSpPr>
        <p:sp>
          <p:nvSpPr>
            <p:cNvPr id="232461" name="Line 19"/>
            <p:cNvSpPr/>
            <p:nvPr/>
          </p:nvSpPr>
          <p:spPr>
            <a:xfrm flipH="1">
              <a:off x="1488" y="138"/>
              <a:ext cx="432" cy="390"/>
            </a:xfrm>
            <a:prstGeom prst="line">
              <a:avLst/>
            </a:prstGeom>
            <a:ln w="50800" cap="flat" cmpd="sng">
              <a:solidFill>
                <a:srgbClr val="0000FF"/>
              </a:solidFill>
              <a:prstDash val="sysDot"/>
              <a:miter/>
              <a:headEnd type="none" w="med" len="med"/>
              <a:tailEnd type="triangle" w="med" len="med"/>
            </a:ln>
          </p:spPr>
        </p:sp>
        <p:sp>
          <p:nvSpPr>
            <p:cNvPr id="232462" name="Text Box 20"/>
            <p:cNvSpPr/>
            <p:nvPr/>
          </p:nvSpPr>
          <p:spPr>
            <a:xfrm>
              <a:off x="0" y="0"/>
              <a:ext cx="2064" cy="250"/>
            </a:xfrm>
            <a:prstGeom prst="rect">
              <a:avLst/>
            </a:prstGeom>
            <a:noFill/>
            <a:ln w="9525">
              <a:noFill/>
            </a:ln>
          </p:spPr>
          <p:txBody>
            <a:bodyPr anchor="t">
              <a:spAutoFit/>
            </a:bodyPr>
            <a:lstStyle/>
            <a:p>
              <a:pPr algn="ctr" eaLnBrk="0" hangingPunct="0">
                <a:spcBef>
                  <a:spcPct val="50000"/>
                </a:spcBef>
              </a:pPr>
              <a:r>
                <a:rPr lang="zh-CN" altLang="en-US" sz="2000" b="1" dirty="0">
                  <a:solidFill>
                    <a:srgbClr val="000000"/>
                  </a:solidFill>
                  <a:latin typeface="Arial" panose="020B0604020202020204" pitchFamily="34" charset="0"/>
                  <a:ea typeface="黑体" panose="02010609060101010101" pitchFamily="49" charset="-122"/>
                </a:rPr>
                <a:t>供纸状态（卡纸，缺纸）</a:t>
              </a:r>
              <a:endParaRPr lang="zh-CN" altLang="en-US" dirty="0">
                <a:latin typeface="Arial" panose="020B0604020202020204" pitchFamily="34" charset="0"/>
                <a:ea typeface="宋体" panose="02010600030101010101" pitchFamily="2" charset="-122"/>
              </a:endParaRPr>
            </a:p>
          </p:txBody>
        </p:sp>
      </p:grpSp>
      <p:sp>
        <p:nvSpPr>
          <p:cNvPr id="222223" name="Line 22"/>
          <p:cNvSpPr/>
          <p:nvPr/>
        </p:nvSpPr>
        <p:spPr>
          <a:xfrm>
            <a:off x="5116513" y="4953000"/>
            <a:ext cx="1587" cy="609600"/>
          </a:xfrm>
          <a:prstGeom prst="line">
            <a:avLst/>
          </a:prstGeom>
          <a:ln w="76200" cap="flat" cmpd="sng">
            <a:solidFill>
              <a:srgbClr val="0000FF"/>
            </a:solidFill>
            <a:prstDash val="solid"/>
            <a:miter/>
            <a:headEnd type="none" w="med" len="med"/>
            <a:tailEnd type="none" w="med" len="med"/>
          </a:ln>
        </p:spPr>
      </p:sp>
      <p:grpSp>
        <p:nvGrpSpPr>
          <p:cNvPr id="222224" name="Group 38"/>
          <p:cNvGrpSpPr/>
          <p:nvPr/>
        </p:nvGrpSpPr>
        <p:grpSpPr>
          <a:xfrm>
            <a:off x="3973513" y="5257800"/>
            <a:ext cx="1524000" cy="787400"/>
            <a:chOff x="0" y="0"/>
            <a:chExt cx="960" cy="496"/>
          </a:xfrm>
        </p:grpSpPr>
        <p:sp>
          <p:nvSpPr>
            <p:cNvPr id="232465" name="Line 21"/>
            <p:cNvSpPr/>
            <p:nvPr/>
          </p:nvSpPr>
          <p:spPr>
            <a:xfrm flipV="1">
              <a:off x="336" y="0"/>
              <a:ext cx="384" cy="48"/>
            </a:xfrm>
            <a:prstGeom prst="line">
              <a:avLst/>
            </a:prstGeom>
            <a:ln w="50800" cap="flat" cmpd="sng">
              <a:solidFill>
                <a:srgbClr val="0000FF"/>
              </a:solidFill>
              <a:prstDash val="sysDot"/>
              <a:miter/>
              <a:headEnd type="none" w="med" len="med"/>
              <a:tailEnd type="triangle" w="med" len="med"/>
            </a:ln>
          </p:spPr>
        </p:sp>
        <p:sp>
          <p:nvSpPr>
            <p:cNvPr id="232466" name="Text Box 23"/>
            <p:cNvSpPr/>
            <p:nvPr/>
          </p:nvSpPr>
          <p:spPr>
            <a:xfrm>
              <a:off x="0" y="246"/>
              <a:ext cx="960" cy="250"/>
            </a:xfrm>
            <a:prstGeom prst="rect">
              <a:avLst/>
            </a:prstGeom>
            <a:noFill/>
            <a:ln w="9525">
              <a:noFill/>
            </a:ln>
          </p:spPr>
          <p:txBody>
            <a:bodyPr anchor="t">
              <a:spAutoFit/>
            </a:bodyPr>
            <a:lstStyle/>
            <a:p>
              <a:pPr eaLnBrk="0" hangingPunct="0">
                <a:spcBef>
                  <a:spcPct val="50000"/>
                </a:spcBef>
              </a:pPr>
              <a:r>
                <a:rPr lang="zh-CN" altLang="en-US" sz="2000" b="1" dirty="0">
                  <a:solidFill>
                    <a:srgbClr val="000000"/>
                  </a:solidFill>
                  <a:latin typeface="Arial" panose="020B0604020202020204" pitchFamily="34" charset="0"/>
                  <a:ea typeface="黑体" panose="02010609060101010101" pitchFamily="49" charset="-122"/>
                </a:rPr>
                <a:t>纸夹已满</a:t>
              </a:r>
              <a:endParaRPr lang="zh-CN" altLang="en-US" dirty="0">
                <a:latin typeface="Arial" panose="020B0604020202020204" pitchFamily="34" charset="0"/>
                <a:ea typeface="宋体" panose="02010600030101010101" pitchFamily="2" charset="-122"/>
              </a:endParaRPr>
            </a:p>
          </p:txBody>
        </p:sp>
      </p:grpSp>
      <p:grpSp>
        <p:nvGrpSpPr>
          <p:cNvPr id="222227" name="Group 39"/>
          <p:cNvGrpSpPr/>
          <p:nvPr/>
        </p:nvGrpSpPr>
        <p:grpSpPr>
          <a:xfrm>
            <a:off x="4964113" y="4505325"/>
            <a:ext cx="1371600" cy="828675"/>
            <a:chOff x="0" y="0"/>
            <a:chExt cx="864" cy="522"/>
          </a:xfrm>
        </p:grpSpPr>
        <p:sp>
          <p:nvSpPr>
            <p:cNvPr id="232468" name="Line 24"/>
            <p:cNvSpPr/>
            <p:nvPr/>
          </p:nvSpPr>
          <p:spPr>
            <a:xfrm flipH="1">
              <a:off x="96" y="330"/>
              <a:ext cx="528" cy="192"/>
            </a:xfrm>
            <a:prstGeom prst="line">
              <a:avLst/>
            </a:prstGeom>
            <a:ln w="50800" cap="flat" cmpd="sng">
              <a:solidFill>
                <a:srgbClr val="0000FF"/>
              </a:solidFill>
              <a:prstDash val="sysDot"/>
              <a:miter/>
              <a:headEnd type="none" w="med" len="med"/>
              <a:tailEnd type="triangle" w="med" len="med"/>
            </a:ln>
          </p:spPr>
        </p:sp>
        <p:sp>
          <p:nvSpPr>
            <p:cNvPr id="232469" name="Text Box 25"/>
            <p:cNvSpPr/>
            <p:nvPr/>
          </p:nvSpPr>
          <p:spPr>
            <a:xfrm>
              <a:off x="0" y="0"/>
              <a:ext cx="864" cy="250"/>
            </a:xfrm>
            <a:prstGeom prst="rect">
              <a:avLst/>
            </a:prstGeom>
            <a:noFill/>
            <a:ln w="9525">
              <a:noFill/>
            </a:ln>
          </p:spPr>
          <p:txBody>
            <a:bodyPr anchor="t">
              <a:spAutoFit/>
            </a:bodyPr>
            <a:lstStyle/>
            <a:p>
              <a:pPr eaLnBrk="0" hangingPunct="0">
                <a:spcBef>
                  <a:spcPct val="50000"/>
                </a:spcBef>
              </a:pPr>
              <a:r>
                <a:rPr lang="zh-CN" altLang="en-US" sz="2000" b="1" dirty="0">
                  <a:solidFill>
                    <a:srgbClr val="000000"/>
                  </a:solidFill>
                  <a:latin typeface="Arial" panose="020B0604020202020204" pitchFamily="34" charset="0"/>
                  <a:ea typeface="黑体" panose="02010609060101010101" pitchFamily="49" charset="-122"/>
                </a:rPr>
                <a:t>未卡纸</a:t>
              </a:r>
              <a:endParaRPr lang="zh-CN" altLang="en-US" dirty="0">
                <a:latin typeface="Arial" panose="020B0604020202020204" pitchFamily="34" charset="0"/>
                <a:ea typeface="宋体" panose="02010600030101010101" pitchFamily="2" charset="-122"/>
              </a:endParaRPr>
            </a:p>
          </p:txBody>
        </p:sp>
      </p:grpSp>
      <p:sp>
        <p:nvSpPr>
          <p:cNvPr id="232470" name="Rectangle 29"/>
          <p:cNvSpPr/>
          <p:nvPr/>
        </p:nvSpPr>
        <p:spPr>
          <a:xfrm>
            <a:off x="0" y="6096000"/>
            <a:ext cx="4038600" cy="457200"/>
          </a:xfrm>
          <a:prstGeom prst="rect">
            <a:avLst/>
          </a:prstGeom>
          <a:solidFill>
            <a:srgbClr val="FF0000"/>
          </a:solidFill>
          <a:ln w="31750" cap="flat" cmpd="sng">
            <a:solidFill>
              <a:srgbClr val="FF0000"/>
            </a:solidFill>
            <a:prstDash val="solid"/>
            <a:miter/>
            <a:headEnd type="none" w="med" len="med"/>
            <a:tailEnd type="none" w="med" len="med"/>
          </a:ln>
        </p:spPr>
        <p:txBody>
          <a:bodyPr wrap="none" anchor="ctr"/>
          <a:lstStyle/>
          <a:p>
            <a:pPr algn="ctr" eaLnBrk="0" hangingPunct="0"/>
            <a:r>
              <a:rPr lang="zh-CN" altLang="en-US" sz="2000" b="1" dirty="0">
                <a:solidFill>
                  <a:schemeClr val="bg1"/>
                </a:solidFill>
                <a:latin typeface="Arial" panose="020B0604020202020204" pitchFamily="34" charset="0"/>
                <a:ea typeface="黑体" panose="02010609060101010101" pitchFamily="49" charset="-122"/>
              </a:rPr>
              <a:t>打印机软件的第一层</a:t>
            </a:r>
            <a:r>
              <a:rPr lang="en-US" altLang="zh-CN" sz="2000" b="1" dirty="0">
                <a:solidFill>
                  <a:schemeClr val="bg1"/>
                </a:solidFill>
                <a:latin typeface="Arial" panose="020B0604020202020204" pitchFamily="34" charset="0"/>
                <a:ea typeface="黑体" panose="02010609060101010101" pitchFamily="49" charset="-122"/>
              </a:rPr>
              <a:t>CFD</a:t>
            </a:r>
            <a:endParaRPr lang="zh-CN" altLang="en-US" dirty="0">
              <a:latin typeface="Arial" panose="020B0604020202020204" pitchFamily="34" charset="0"/>
              <a:ea typeface="宋体" panose="02010600030101010101" pitchFamily="2" charset="-122"/>
            </a:endParaRPr>
          </a:p>
        </p:txBody>
      </p:sp>
      <p:sp>
        <p:nvSpPr>
          <p:cNvPr id="232471" name="Rectangle 32"/>
          <p:cNvSpPr>
            <a:spLocks noGrp="1"/>
          </p:cNvSpPr>
          <p:nvPr>
            <p:ph type="ctrTitle"/>
          </p:nvPr>
        </p:nvSpPr>
        <p:spPr>
          <a:xfrm>
            <a:off x="2916238" y="88900"/>
            <a:ext cx="5922962" cy="765175"/>
          </a:xfrm>
        </p:spPr>
        <p:txBody>
          <a:bodyPr vert="horz" wrap="square" lIns="91440" tIns="45720" rIns="91440" bIns="45720" anchor="ctr"/>
          <a:lstStyle/>
          <a:p>
            <a:pPr eaLnBrk="1" hangingPunct="1">
              <a:buClrTx/>
              <a:buSzTx/>
              <a:buFontTx/>
            </a:pPr>
            <a:r>
              <a:rPr lang="zh-CN" altLang="en-US" sz="3400" dirty="0"/>
              <a:t>补充： 针对实时系统的扩展</a:t>
            </a:r>
            <a:endParaRPr lang="zh-CN" altLang="en-US" dirty="0"/>
          </a:p>
        </p:txBody>
      </p:sp>
      <p:grpSp>
        <p:nvGrpSpPr>
          <p:cNvPr id="222232" name="Group 37"/>
          <p:cNvGrpSpPr/>
          <p:nvPr/>
        </p:nvGrpSpPr>
        <p:grpSpPr>
          <a:xfrm>
            <a:off x="2754313" y="2371725"/>
            <a:ext cx="1219200" cy="625475"/>
            <a:chOff x="0" y="0"/>
            <a:chExt cx="768" cy="394"/>
          </a:xfrm>
        </p:grpSpPr>
        <p:sp>
          <p:nvSpPr>
            <p:cNvPr id="232473" name="Line 33"/>
            <p:cNvSpPr/>
            <p:nvPr/>
          </p:nvSpPr>
          <p:spPr>
            <a:xfrm flipH="1" flipV="1">
              <a:off x="0" y="0"/>
              <a:ext cx="528" cy="96"/>
            </a:xfrm>
            <a:prstGeom prst="line">
              <a:avLst/>
            </a:prstGeom>
            <a:ln w="50800" cap="flat" cmpd="sng">
              <a:solidFill>
                <a:srgbClr val="0000FF"/>
              </a:solidFill>
              <a:prstDash val="sysDot"/>
              <a:miter/>
              <a:headEnd type="none" w="med" len="med"/>
              <a:tailEnd type="triangle" w="med" len="med"/>
            </a:ln>
          </p:spPr>
        </p:sp>
        <p:sp>
          <p:nvSpPr>
            <p:cNvPr id="232474" name="Text Box 34"/>
            <p:cNvSpPr/>
            <p:nvPr/>
          </p:nvSpPr>
          <p:spPr>
            <a:xfrm>
              <a:off x="144" y="144"/>
              <a:ext cx="624" cy="250"/>
            </a:xfrm>
            <a:prstGeom prst="rect">
              <a:avLst/>
            </a:prstGeom>
            <a:noFill/>
            <a:ln w="9525">
              <a:noFill/>
            </a:ln>
          </p:spPr>
          <p:txBody>
            <a:bodyPr anchor="t">
              <a:spAutoFit/>
            </a:bodyPr>
            <a:lstStyle/>
            <a:p>
              <a:pPr eaLnBrk="0" hangingPunct="0">
                <a:spcBef>
                  <a:spcPct val="50000"/>
                </a:spcBef>
              </a:pPr>
              <a:r>
                <a:rPr lang="zh-CN" altLang="en-US" sz="2000" b="1" dirty="0">
                  <a:solidFill>
                    <a:srgbClr val="000000"/>
                  </a:solidFill>
                  <a:latin typeface="Arial" panose="020B0604020202020204" pitchFamily="34" charset="0"/>
                  <a:ea typeface="黑体" panose="02010609060101010101" pitchFamily="49" charset="-122"/>
                </a:rPr>
                <a:t>完成</a:t>
              </a:r>
              <a:endParaRPr lang="zh-CN" altLang="en-US" dirty="0">
                <a:latin typeface="Arial" panose="020B0604020202020204" pitchFamily="34" charset="0"/>
                <a:ea typeface="宋体" panose="02010600030101010101" pitchFamily="2" charset="-122"/>
              </a:endParaRPr>
            </a:p>
          </p:txBody>
        </p:sp>
      </p:grpSp>
      <p:sp>
        <p:nvSpPr>
          <p:cNvPr id="222235" name="Rectangle 41"/>
          <p:cNvSpPr/>
          <p:nvPr/>
        </p:nvSpPr>
        <p:spPr>
          <a:xfrm>
            <a:off x="3810000" y="2971800"/>
            <a:ext cx="2590800" cy="366713"/>
          </a:xfrm>
          <a:prstGeom prst="rect">
            <a:avLst/>
          </a:prstGeom>
          <a:solidFill>
            <a:srgbClr val="0000FF"/>
          </a:solidFill>
          <a:ln w="31750" cap="flat" cmpd="sng">
            <a:solidFill>
              <a:srgbClr val="0000FF"/>
            </a:solidFill>
            <a:prstDash val="solid"/>
            <a:miter/>
            <a:headEnd type="none" w="med" len="med"/>
            <a:tailEnd type="none" w="med" len="med"/>
          </a:ln>
        </p:spPr>
        <p:txBody>
          <a:bodyPr wrap="none" anchor="ctr"/>
          <a:lstStyle/>
          <a:p>
            <a:pPr algn="ctr" eaLnBrk="0" hangingPunct="0"/>
            <a:r>
              <a:rPr lang="zh-CN" altLang="en-US" sz="2000" b="1" dirty="0">
                <a:solidFill>
                  <a:schemeClr val="bg1"/>
                </a:solidFill>
                <a:latin typeface="Arial" panose="020B0604020202020204" pitchFamily="34" charset="0"/>
                <a:ea typeface="黑体" panose="02010609060101010101" pitchFamily="49" charset="-122"/>
              </a:rPr>
              <a:t>控制逻辑（</a:t>
            </a:r>
            <a:r>
              <a:rPr lang="en-US" altLang="zh-CN" sz="2000" b="1" dirty="0">
                <a:solidFill>
                  <a:schemeClr val="bg1"/>
                </a:solidFill>
                <a:latin typeface="Arial" panose="020B0604020202020204" pitchFamily="34" charset="0"/>
                <a:ea typeface="黑体" panose="02010609060101010101" pitchFamily="49" charset="-122"/>
              </a:rPr>
              <a:t>CSPEC</a:t>
            </a:r>
            <a:r>
              <a:rPr lang="zh-CN" altLang="en-US" sz="2000" b="1" dirty="0">
                <a:solidFill>
                  <a:schemeClr val="bg1"/>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222236" name="Rectangle 42"/>
          <p:cNvSpPr/>
          <p:nvPr/>
        </p:nvSpPr>
        <p:spPr>
          <a:xfrm>
            <a:off x="714375" y="3540125"/>
            <a:ext cx="8499475" cy="769938"/>
          </a:xfrm>
          <a:prstGeom prst="rect">
            <a:avLst/>
          </a:prstGeom>
          <a:noFill/>
          <a:ln w="9525">
            <a:noFill/>
          </a:ln>
        </p:spPr>
        <p:txBody>
          <a:bodyPr wrap="none" anchor="t">
            <a:spAutoFit/>
          </a:bodyPr>
          <a:lstStyle/>
          <a:p>
            <a:pPr lvl="3" indent="0" algn="ctr" eaLnBrk="0" hangingPunct="0">
              <a:spcBef>
                <a:spcPct val="20000"/>
              </a:spcBef>
              <a:buSzPct val="75000"/>
              <a:buFont typeface="Wingdings" panose="05000000000000000000" pitchFamily="2" charset="2"/>
            </a:pPr>
            <a:r>
              <a:rPr lang="en-US" altLang="zh-CN" sz="2000" b="1" dirty="0">
                <a:solidFill>
                  <a:srgbClr val="0000FF"/>
                </a:solidFill>
                <a:latin typeface="Arial" panose="020B0604020202020204" pitchFamily="34" charset="0"/>
                <a:ea typeface="微软雅黑" panose="020B0503020204020204" charset="-122"/>
              </a:rPr>
              <a:t>CFD</a:t>
            </a:r>
            <a:r>
              <a:rPr lang="zh-CN" altLang="en-US" sz="2000" b="1" dirty="0">
                <a:solidFill>
                  <a:srgbClr val="000000"/>
                </a:solidFill>
                <a:latin typeface="Arial" panose="020B0604020202020204" pitchFamily="34" charset="0"/>
                <a:ea typeface="微软雅黑" panose="020B0503020204020204" charset="-122"/>
              </a:rPr>
              <a:t>中用</a:t>
            </a:r>
            <a:r>
              <a:rPr lang="zh-CN" altLang="en-US" sz="2000" b="1" dirty="0">
                <a:solidFill>
                  <a:srgbClr val="CC0000"/>
                </a:solidFill>
                <a:latin typeface="Arial" panose="020B0604020202020204" pitchFamily="34" charset="0"/>
                <a:ea typeface="微软雅黑" panose="020B0503020204020204" charset="-122"/>
              </a:rPr>
              <a:t>短实线</a:t>
            </a:r>
            <a:r>
              <a:rPr lang="en-US" altLang="zh-CN" sz="2000" b="1" dirty="0">
                <a:solidFill>
                  <a:srgbClr val="000000"/>
                </a:solidFill>
                <a:latin typeface="Arial" panose="020B0604020202020204" pitchFamily="34" charset="0"/>
                <a:ea typeface="微软雅黑" panose="020B0503020204020204" charset="-122"/>
              </a:rPr>
              <a:t>——</a:t>
            </a:r>
            <a:r>
              <a:rPr lang="zh-CN" altLang="en-US" sz="2000" b="1" dirty="0">
                <a:solidFill>
                  <a:srgbClr val="000000"/>
                </a:solidFill>
                <a:latin typeface="Arial" panose="020B0604020202020204" pitchFamily="34" charset="0"/>
                <a:ea typeface="微软雅黑" panose="020B0503020204020204" charset="-122"/>
              </a:rPr>
              <a:t>对</a:t>
            </a:r>
            <a:r>
              <a:rPr lang="zh-CN" altLang="en-US" sz="2000" b="1" dirty="0">
                <a:solidFill>
                  <a:srgbClr val="CC0000"/>
                </a:solidFill>
                <a:latin typeface="Arial" panose="020B0604020202020204" pitchFamily="34" charset="0"/>
                <a:ea typeface="微软雅黑" panose="020B0503020204020204" charset="-122"/>
              </a:rPr>
              <a:t>控制逻辑</a:t>
            </a:r>
            <a:r>
              <a:rPr lang="zh-CN" altLang="en-US" sz="2000" b="1" dirty="0">
                <a:solidFill>
                  <a:srgbClr val="000000"/>
                </a:solidFill>
                <a:latin typeface="Arial" panose="020B0604020202020204" pitchFamily="34" charset="0"/>
                <a:ea typeface="微软雅黑" panose="020B0503020204020204" charset="-122"/>
              </a:rPr>
              <a:t>的引用</a:t>
            </a:r>
            <a:endParaRPr lang="en-US" altLang="zh-CN" sz="2000" b="1" dirty="0">
              <a:solidFill>
                <a:srgbClr val="000000"/>
              </a:solidFill>
              <a:latin typeface="Arial" panose="020B0604020202020204" pitchFamily="34" charset="0"/>
              <a:ea typeface="微软雅黑" panose="020B0503020204020204" charset="-122"/>
            </a:endParaRPr>
          </a:p>
          <a:p>
            <a:pPr lvl="3" indent="0" algn="ctr" eaLnBrk="0" hangingPunct="0">
              <a:spcBef>
                <a:spcPct val="20000"/>
              </a:spcBef>
              <a:buSzPct val="75000"/>
              <a:buFont typeface="Wingdings" panose="05000000000000000000" pitchFamily="2" charset="2"/>
            </a:pPr>
            <a:r>
              <a:rPr lang="zh-CN" altLang="en-US" sz="2000" b="1" dirty="0">
                <a:solidFill>
                  <a:srgbClr val="000000"/>
                </a:solidFill>
                <a:latin typeface="Arial" panose="020B0604020202020204" pitchFamily="34" charset="0"/>
                <a:ea typeface="微软雅黑" panose="020B0503020204020204" charset="-122"/>
              </a:rPr>
              <a:t>事件流入了图中所示的</a:t>
            </a:r>
            <a:r>
              <a:rPr lang="zh-CN" altLang="en-US" sz="2000" b="1" dirty="0">
                <a:solidFill>
                  <a:srgbClr val="CC0000"/>
                </a:solidFill>
                <a:latin typeface="Arial" panose="020B0604020202020204" pitchFamily="34" charset="0"/>
                <a:ea typeface="微软雅黑" panose="020B0503020204020204" charset="-122"/>
              </a:rPr>
              <a:t>短实线</a:t>
            </a:r>
            <a:r>
              <a:rPr lang="zh-CN" altLang="en-US" sz="2000" b="1" dirty="0">
                <a:solidFill>
                  <a:srgbClr val="000000"/>
                </a:solidFill>
                <a:latin typeface="Arial" panose="020B0604020202020204" pitchFamily="34" charset="0"/>
                <a:ea typeface="微软雅黑" panose="020B0503020204020204" charset="-122"/>
              </a:rPr>
              <a:t>，将</a:t>
            </a:r>
            <a:r>
              <a:rPr lang="zh-CN" altLang="en-US" sz="2000" b="1" dirty="0">
                <a:solidFill>
                  <a:srgbClr val="C00000"/>
                </a:solidFill>
                <a:latin typeface="Arial" panose="020B0604020202020204" pitchFamily="34" charset="0"/>
                <a:ea typeface="微软雅黑" panose="020B0503020204020204" charset="-122"/>
              </a:rPr>
              <a:t>激活控制流图中的某个处理</a:t>
            </a:r>
            <a:endParaRPr lang="en-US" altLang="zh-CN" sz="2000" b="1" dirty="0">
              <a:solidFill>
                <a:srgbClr val="C00000"/>
              </a:solidFill>
              <a:latin typeface="Arial" panose="020B0604020202020204" pitchFamily="34" charset="0"/>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22216"/>
                                        </p:tgtEl>
                                        <p:attrNameLst>
                                          <p:attrName>style.visibility</p:attrName>
                                        </p:attrNameLst>
                                      </p:cBhvr>
                                      <p:to>
                                        <p:strVal val="visible"/>
                                      </p:to>
                                    </p:set>
                                    <p:animEffect filter="box(in)">
                                      <p:cBhvr>
                                        <p:cTn id="7" dur="500"/>
                                        <p:tgtEl>
                                          <p:spTgt spid="222216"/>
                                        </p:tgtEl>
                                      </p:cBhvr>
                                    </p:animEffect>
                                  </p:childTnLst>
                                </p:cTn>
                              </p:par>
                              <p:par>
                                <p:cTn id="8" presetID="4" presetClass="entr" presetSubtype="16" fill="hold" nodeType="withEffect">
                                  <p:stCondLst>
                                    <p:cond delay="0"/>
                                  </p:stCondLst>
                                  <p:childTnLst>
                                    <p:set>
                                      <p:cBhvr>
                                        <p:cTn id="9" dur="1" fill="hold">
                                          <p:stCondLst>
                                            <p:cond delay="0"/>
                                          </p:stCondLst>
                                        </p:cTn>
                                        <p:tgtEl>
                                          <p:spTgt spid="222223"/>
                                        </p:tgtEl>
                                        <p:attrNameLst>
                                          <p:attrName>style.visibility</p:attrName>
                                        </p:attrNameLst>
                                      </p:cBhvr>
                                      <p:to>
                                        <p:strVal val="visible"/>
                                      </p:to>
                                    </p:set>
                                    <p:animEffect filter="box(in)">
                                      <p:cBhvr>
                                        <p:cTn id="10" dur="500"/>
                                        <p:tgtEl>
                                          <p:spTgt spid="222223"/>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222235"/>
                                        </p:tgtEl>
                                        <p:attrNameLst>
                                          <p:attrName>style.visibility</p:attrName>
                                        </p:attrNameLst>
                                      </p:cBhvr>
                                      <p:to>
                                        <p:strVal val="visible"/>
                                      </p:to>
                                    </p:set>
                                    <p:anim calcmode="lin" valueType="num">
                                      <p:cBhvr>
                                        <p:cTn id="13" dur="500" fill="hold"/>
                                        <p:tgtEl>
                                          <p:spTgt spid="222235"/>
                                        </p:tgtEl>
                                        <p:attrNameLst>
                                          <p:attrName>ppt_x</p:attrName>
                                        </p:attrNameLst>
                                      </p:cBhvr>
                                      <p:tavLst>
                                        <p:tav tm="0">
                                          <p:val>
                                            <p:strVal val="#ppt_x"/>
                                          </p:val>
                                        </p:tav>
                                        <p:tav tm="100000">
                                          <p:val>
                                            <p:strVal val="#ppt_x"/>
                                          </p:val>
                                        </p:tav>
                                      </p:tavLst>
                                    </p:anim>
                                    <p:anim calcmode="lin" valueType="num">
                                      <p:cBhvr>
                                        <p:cTn id="14" dur="500" fill="hold"/>
                                        <p:tgtEl>
                                          <p:spTgt spid="22223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22236"/>
                                        </p:tgtEl>
                                        <p:attrNameLst>
                                          <p:attrName>style.visibility</p:attrName>
                                        </p:attrNameLst>
                                      </p:cBhvr>
                                      <p:to>
                                        <p:strVal val="visible"/>
                                      </p:to>
                                    </p:set>
                                    <p:anim calcmode="lin" valueType="num">
                                      <p:cBhvr>
                                        <p:cTn id="17" dur="500" fill="hold"/>
                                        <p:tgtEl>
                                          <p:spTgt spid="222236"/>
                                        </p:tgtEl>
                                        <p:attrNameLst>
                                          <p:attrName>ppt_x</p:attrName>
                                        </p:attrNameLst>
                                      </p:cBhvr>
                                      <p:tavLst>
                                        <p:tav tm="0">
                                          <p:val>
                                            <p:strVal val="#ppt_x"/>
                                          </p:val>
                                        </p:tav>
                                        <p:tav tm="100000">
                                          <p:val>
                                            <p:strVal val="#ppt_x"/>
                                          </p:val>
                                        </p:tav>
                                      </p:tavLst>
                                    </p:anim>
                                    <p:anim calcmode="lin" valueType="num">
                                      <p:cBhvr>
                                        <p:cTn id="18" dur="500" fill="hold"/>
                                        <p:tgtEl>
                                          <p:spTgt spid="2222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8" presetClass="entr" presetSubtype="3" fill="hold" nodeType="clickEffect">
                                  <p:stCondLst>
                                    <p:cond delay="0"/>
                                  </p:stCondLst>
                                  <p:childTnLst>
                                    <p:set>
                                      <p:cBhvr>
                                        <p:cTn id="22" dur="1" fill="hold">
                                          <p:stCondLst>
                                            <p:cond delay="0"/>
                                          </p:stCondLst>
                                        </p:cTn>
                                        <p:tgtEl>
                                          <p:spTgt spid="222217"/>
                                        </p:tgtEl>
                                        <p:attrNameLst>
                                          <p:attrName>style.visibility</p:attrName>
                                        </p:attrNameLst>
                                      </p:cBhvr>
                                      <p:to>
                                        <p:strVal val="visible"/>
                                      </p:to>
                                    </p:set>
                                    <p:animEffect filter="strips(upRight)">
                                      <p:cBhvr>
                                        <p:cTn id="23" dur="500"/>
                                        <p:tgtEl>
                                          <p:spTgt spid="222217"/>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12" fill="hold" nodeType="clickEffect">
                                  <p:stCondLst>
                                    <p:cond delay="0"/>
                                  </p:stCondLst>
                                  <p:childTnLst>
                                    <p:set>
                                      <p:cBhvr>
                                        <p:cTn id="27" dur="1" fill="hold">
                                          <p:stCondLst>
                                            <p:cond delay="0"/>
                                          </p:stCondLst>
                                        </p:cTn>
                                        <p:tgtEl>
                                          <p:spTgt spid="222220"/>
                                        </p:tgtEl>
                                        <p:attrNameLst>
                                          <p:attrName>style.visibility</p:attrName>
                                        </p:attrNameLst>
                                      </p:cBhvr>
                                      <p:to>
                                        <p:strVal val="visible"/>
                                      </p:to>
                                    </p:set>
                                    <p:animEffect filter="strips(downLeft)">
                                      <p:cBhvr>
                                        <p:cTn id="28" dur="500"/>
                                        <p:tgtEl>
                                          <p:spTgt spid="222220"/>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9" fill="hold" nodeType="clickEffect">
                                  <p:stCondLst>
                                    <p:cond delay="0"/>
                                  </p:stCondLst>
                                  <p:childTnLst>
                                    <p:set>
                                      <p:cBhvr>
                                        <p:cTn id="32" dur="1" fill="hold">
                                          <p:stCondLst>
                                            <p:cond delay="0"/>
                                          </p:stCondLst>
                                        </p:cTn>
                                        <p:tgtEl>
                                          <p:spTgt spid="222232"/>
                                        </p:tgtEl>
                                        <p:attrNameLst>
                                          <p:attrName>style.visibility</p:attrName>
                                        </p:attrNameLst>
                                      </p:cBhvr>
                                      <p:to>
                                        <p:strVal val="visible"/>
                                      </p:to>
                                    </p:set>
                                    <p:animEffect filter="strips(upLeft)">
                                      <p:cBhvr>
                                        <p:cTn id="33" dur="500"/>
                                        <p:tgtEl>
                                          <p:spTgt spid="222232"/>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nodeType="clickEffect">
                                  <p:stCondLst>
                                    <p:cond delay="0"/>
                                  </p:stCondLst>
                                  <p:childTnLst>
                                    <p:set>
                                      <p:cBhvr>
                                        <p:cTn id="37" dur="1" fill="hold">
                                          <p:stCondLst>
                                            <p:cond delay="0"/>
                                          </p:stCondLst>
                                        </p:cTn>
                                        <p:tgtEl>
                                          <p:spTgt spid="222224"/>
                                        </p:tgtEl>
                                        <p:attrNameLst>
                                          <p:attrName>style.visibility</p:attrName>
                                        </p:attrNameLst>
                                      </p:cBhvr>
                                      <p:to>
                                        <p:strVal val="visible"/>
                                      </p:to>
                                    </p:set>
                                    <p:animEffect filter="strips(downRight)">
                                      <p:cBhvr>
                                        <p:cTn id="38" dur="500"/>
                                        <p:tgtEl>
                                          <p:spTgt spid="222224"/>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12" fill="hold" nodeType="clickEffect">
                                  <p:stCondLst>
                                    <p:cond delay="0"/>
                                  </p:stCondLst>
                                  <p:childTnLst>
                                    <p:set>
                                      <p:cBhvr>
                                        <p:cTn id="42" dur="1" fill="hold">
                                          <p:stCondLst>
                                            <p:cond delay="0"/>
                                          </p:stCondLst>
                                        </p:cTn>
                                        <p:tgtEl>
                                          <p:spTgt spid="222227"/>
                                        </p:tgtEl>
                                        <p:attrNameLst>
                                          <p:attrName>style.visibility</p:attrName>
                                        </p:attrNameLst>
                                      </p:cBhvr>
                                      <p:to>
                                        <p:strVal val="visible"/>
                                      </p:to>
                                    </p:set>
                                    <p:animEffect filter="strips(downLeft)">
                                      <p:cBhvr>
                                        <p:cTn id="43" dur="500"/>
                                        <p:tgtEl>
                                          <p:spTgt spid="222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35" grpId="0" bldLvl="0" animBg="1"/>
      <p:bldP spid="222236" grpId="0" bldLvl="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34498"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234499"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34500"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sz="3400" dirty="0"/>
              <a:t>补充： 针对实时系统的扩展</a:t>
            </a:r>
            <a:endParaRPr lang="zh-CN" altLang="en-US" dirty="0"/>
          </a:p>
        </p:txBody>
      </p:sp>
      <p:sp>
        <p:nvSpPr>
          <p:cNvPr id="234501" name="Rectangle 3"/>
          <p:cNvSpPr>
            <a:spLocks noGrp="1"/>
          </p:cNvSpPr>
          <p:nvPr>
            <p:ph type="subTitle" idx="1"/>
          </p:nvPr>
        </p:nvSpPr>
        <p:spPr>
          <a:xfrm>
            <a:off x="468313" y="1052513"/>
            <a:ext cx="8229600" cy="5500687"/>
          </a:xfrm>
        </p:spPr>
        <p:txBody>
          <a:bodyPr vert="horz" wrap="square" lIns="91440" tIns="45720" rIns="91440" bIns="45720" anchor="t"/>
          <a:lstStyle/>
          <a:p>
            <a:pPr marL="342900" indent="-342900" algn="l" defTabSz="0" eaLnBrk="1" hangingPunct="1">
              <a:buSzPct val="75000"/>
              <a:buChar char="p"/>
            </a:pPr>
            <a:r>
              <a:rPr lang="en-US" altLang="zh-CN" dirty="0">
                <a:solidFill>
                  <a:srgbClr val="0000FF"/>
                </a:solidFill>
                <a:latin typeface="+mn-lt"/>
                <a:ea typeface="+mn-ea"/>
                <a:cs typeface="+mn-cs"/>
                <a:sym typeface="Arial" panose="020B0604020202020204" pitchFamily="34" charset="0"/>
              </a:rPr>
              <a:t>⑵【Hatley和Pirbhai的扩展】</a:t>
            </a:r>
            <a:endParaRPr lang="en-US" altLang="zh-CN" dirty="0">
              <a:solidFill>
                <a:srgbClr val="0000FF"/>
              </a:solidFill>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solidFill>
                  <a:srgbClr val="CC0000"/>
                </a:solidFill>
                <a:latin typeface="+mn-lt"/>
                <a:ea typeface="+mn-ea"/>
                <a:sym typeface="Arial" panose="020B0604020202020204" pitchFamily="34" charset="0"/>
              </a:rPr>
              <a:t>控制逻辑（</a:t>
            </a:r>
            <a:r>
              <a:rPr lang="en-US" altLang="zh-CN" dirty="0">
                <a:solidFill>
                  <a:srgbClr val="CC0000"/>
                </a:solidFill>
                <a:latin typeface="+mn-lt"/>
                <a:ea typeface="+mn-ea"/>
                <a:sym typeface="Arial" panose="020B0604020202020204" pitchFamily="34" charset="0"/>
              </a:rPr>
              <a:t>CSPEC</a:t>
            </a:r>
            <a:r>
              <a:rPr lang="zh-CN" altLang="en-US" dirty="0">
                <a:solidFill>
                  <a:srgbClr val="CC0000"/>
                </a:solidFill>
                <a:latin typeface="+mn-lt"/>
                <a:ea typeface="+mn-ea"/>
                <a:sym typeface="Arial" panose="020B0604020202020204" pitchFamily="34" charset="0"/>
              </a:rPr>
              <a:t>）</a:t>
            </a:r>
            <a:r>
              <a:rPr lang="zh-CN" altLang="en-US" dirty="0">
                <a:latin typeface="+mn-lt"/>
                <a:ea typeface="+mn-ea"/>
                <a:sym typeface="Arial" panose="020B0604020202020204" pitchFamily="34" charset="0"/>
              </a:rPr>
              <a:t>必须指明：</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zh-CN" altLang="en-US" dirty="0">
                <a:latin typeface="+mn-lt"/>
                <a:ea typeface="+mn-ea"/>
                <a:sym typeface="Arial" panose="020B0604020202020204" pitchFamily="34" charset="0"/>
              </a:rPr>
              <a:t>作为</a:t>
            </a:r>
            <a:r>
              <a:rPr lang="zh-CN" altLang="en-US" dirty="0">
                <a:solidFill>
                  <a:srgbClr val="0000FF"/>
                </a:solidFill>
                <a:latin typeface="+mn-lt"/>
                <a:ea typeface="+mn-ea"/>
                <a:sym typeface="Arial" panose="020B0604020202020204" pitchFamily="34" charset="0"/>
              </a:rPr>
              <a:t>事件发生的结果</a:t>
            </a:r>
            <a:r>
              <a:rPr lang="zh-CN" altLang="en-US" dirty="0">
                <a:latin typeface="+mn-lt"/>
                <a:ea typeface="+mn-ea"/>
                <a:sym typeface="Arial" panose="020B0604020202020204" pitchFamily="34" charset="0"/>
              </a:rPr>
              <a:t>，软件</a:t>
            </a:r>
            <a:r>
              <a:rPr lang="zh-CN" altLang="en-US" dirty="0">
                <a:solidFill>
                  <a:srgbClr val="CC0000"/>
                </a:solidFill>
                <a:latin typeface="+mn-lt"/>
                <a:ea typeface="+mn-ea"/>
                <a:sym typeface="Arial" panose="020B0604020202020204" pitchFamily="34" charset="0"/>
              </a:rPr>
              <a:t>如何行动</a:t>
            </a:r>
            <a:r>
              <a:rPr lang="zh-CN" altLang="en-US" dirty="0">
                <a:latin typeface="+mn-lt"/>
                <a:ea typeface="+mn-ea"/>
                <a:sym typeface="Arial" panose="020B0604020202020204" pitchFamily="34" charset="0"/>
              </a:rPr>
              <a:t>，</a:t>
            </a:r>
            <a:r>
              <a:rPr lang="zh-CN" altLang="en-US" dirty="0">
                <a:solidFill>
                  <a:srgbClr val="CC0000"/>
                </a:solidFill>
                <a:latin typeface="+mn-lt"/>
                <a:ea typeface="+mn-ea"/>
                <a:sym typeface="Arial" panose="020B0604020202020204" pitchFamily="34" charset="0"/>
              </a:rPr>
              <a:t>哪些加工被激活</a:t>
            </a:r>
            <a:r>
              <a:rPr lang="zh-CN" altLang="en-US" dirty="0">
                <a:latin typeface="+mn-lt"/>
                <a:ea typeface="+mn-ea"/>
                <a:sym typeface="Arial" panose="020B0604020202020204" pitchFamily="34" charset="0"/>
              </a:rPr>
              <a:t>。</a:t>
            </a:r>
            <a:endParaRPr lang="zh-CN" altLang="en-US" dirty="0">
              <a:latin typeface="+mn-lt"/>
              <a:ea typeface="+mn-ea"/>
              <a:sym typeface="Arial" panose="020B0604020202020204" pitchFamily="34" charset="0"/>
            </a:endParaRPr>
          </a:p>
          <a:p>
            <a:pPr marL="742950" lvl="1" indent="-285750" algn="l" defTabSz="0" eaLnBrk="1" hangingPunct="1">
              <a:buSzPct val="75000"/>
              <a:buChar char="n"/>
            </a:pPr>
            <a:r>
              <a:rPr lang="zh-CN" altLang="en-US" dirty="0">
                <a:solidFill>
                  <a:srgbClr val="CC0000"/>
                </a:solidFill>
                <a:latin typeface="+mn-lt"/>
                <a:ea typeface="+mn-ea"/>
                <a:sym typeface="Arial" panose="020B0604020202020204" pitchFamily="34" charset="0"/>
              </a:rPr>
              <a:t>控制逻辑（</a:t>
            </a:r>
            <a:r>
              <a:rPr lang="en-US" altLang="zh-CN" dirty="0">
                <a:solidFill>
                  <a:srgbClr val="CC0000"/>
                </a:solidFill>
                <a:latin typeface="+mn-lt"/>
                <a:ea typeface="+mn-ea"/>
                <a:sym typeface="Arial" panose="020B0604020202020204" pitchFamily="34" charset="0"/>
              </a:rPr>
              <a:t>CSPEC</a:t>
            </a:r>
            <a:r>
              <a:rPr lang="zh-CN" altLang="en-US" dirty="0">
                <a:solidFill>
                  <a:srgbClr val="CC0000"/>
                </a:solidFill>
                <a:latin typeface="+mn-lt"/>
                <a:ea typeface="+mn-ea"/>
                <a:sym typeface="Arial" panose="020B0604020202020204" pitchFamily="34" charset="0"/>
              </a:rPr>
              <a:t>）</a:t>
            </a:r>
            <a:r>
              <a:rPr lang="zh-CN" altLang="en-US" dirty="0">
                <a:latin typeface="+mn-lt"/>
                <a:ea typeface="+mn-ea"/>
                <a:sym typeface="Arial" panose="020B0604020202020204" pitchFamily="34" charset="0"/>
              </a:rPr>
              <a:t>的技术：</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en-US" altLang="zh-CN" dirty="0">
                <a:latin typeface="+mn-lt"/>
                <a:ea typeface="+mn-ea"/>
                <a:sym typeface="Arial" panose="020B0604020202020204" pitchFamily="34" charset="0"/>
              </a:rPr>
              <a:t>1</a:t>
            </a:r>
            <a:r>
              <a:rPr lang="zh-CN" altLang="en-US" dirty="0">
                <a:latin typeface="+mn-lt"/>
                <a:ea typeface="+mn-ea"/>
                <a:sym typeface="Arial" panose="020B0604020202020204" pitchFamily="34" charset="0"/>
              </a:rPr>
              <a:t>）加工激活表（</a:t>
            </a:r>
            <a:r>
              <a:rPr lang="en-US" altLang="zh-CN" dirty="0">
                <a:latin typeface="+mn-lt"/>
                <a:ea typeface="+mn-ea"/>
                <a:sym typeface="Arial" panose="020B0604020202020204" pitchFamily="34" charset="0"/>
              </a:rPr>
              <a:t>PAT</a:t>
            </a:r>
            <a:r>
              <a:rPr lang="zh-CN" altLang="en-US" dirty="0">
                <a:latin typeface="+mn-lt"/>
                <a:ea typeface="+mn-ea"/>
                <a:sym typeface="Arial" panose="020B0604020202020204" pitchFamily="34" charset="0"/>
              </a:rPr>
              <a:t>）</a:t>
            </a:r>
            <a:endParaRPr lang="en-US" altLang="zh-CN" dirty="0">
              <a:latin typeface="+mn-lt"/>
              <a:ea typeface="+mn-ea"/>
              <a:sym typeface="Arial" panose="020B0604020202020204" pitchFamily="34" charset="0"/>
            </a:endParaRPr>
          </a:p>
          <a:p>
            <a:pPr marL="1600200" lvl="3" indent="-228600" algn="l" defTabSz="0" eaLnBrk="1" hangingPunct="1">
              <a:buSzPct val="75000"/>
              <a:buChar char="n"/>
            </a:pPr>
            <a:r>
              <a:rPr lang="zh-CN" altLang="en-US" b="0" dirty="0">
                <a:latin typeface="+mn-lt"/>
                <a:ea typeface="+mn-ea"/>
                <a:sym typeface="Arial" panose="020B0604020202020204" pitchFamily="34" charset="0"/>
              </a:rPr>
              <a:t>表明当事件激发时，数据流图中的哪些加工要被激活</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en-US" altLang="zh-CN" dirty="0">
                <a:solidFill>
                  <a:srgbClr val="FF0000"/>
                </a:solidFill>
                <a:latin typeface="+mn-lt"/>
                <a:ea typeface="+mn-ea"/>
                <a:sym typeface="Arial" panose="020B0604020202020204" pitchFamily="34" charset="0"/>
              </a:rPr>
              <a:t>2</a:t>
            </a:r>
            <a:r>
              <a:rPr lang="zh-CN" altLang="en-US" dirty="0">
                <a:solidFill>
                  <a:srgbClr val="FF0000"/>
                </a:solidFill>
                <a:latin typeface="+mn-lt"/>
                <a:ea typeface="+mn-ea"/>
                <a:sym typeface="Arial" panose="020B0604020202020204" pitchFamily="34" charset="0"/>
              </a:rPr>
              <a:t>）状态变迁图（</a:t>
            </a:r>
            <a:r>
              <a:rPr lang="en-US" altLang="zh-CN" dirty="0">
                <a:solidFill>
                  <a:srgbClr val="FF0000"/>
                </a:solidFill>
                <a:latin typeface="+mn-lt"/>
                <a:ea typeface="+mn-ea"/>
                <a:sym typeface="Arial" panose="020B0604020202020204" pitchFamily="34" charset="0"/>
              </a:rPr>
              <a:t>STD</a:t>
            </a:r>
            <a:r>
              <a:rPr lang="zh-CN" altLang="en-US" dirty="0">
                <a:solidFill>
                  <a:srgbClr val="FF0000"/>
                </a:solidFill>
                <a:latin typeface="+mn-lt"/>
                <a:ea typeface="+mn-ea"/>
                <a:sym typeface="Arial" panose="020B0604020202020204" pitchFamily="34" charset="0"/>
              </a:rPr>
              <a:t>）</a:t>
            </a:r>
            <a:endParaRPr lang="zh-CN" altLang="en-US" dirty="0">
              <a:latin typeface="+mn-lt"/>
              <a:ea typeface="+mn-ea"/>
              <a:sym typeface="Arial" panose="020B0604020202020204" pitchFamily="34" charset="0"/>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35522"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35523"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sz="3400" dirty="0"/>
              <a:t>补充： 针对实时系统的扩展</a:t>
            </a:r>
            <a:endParaRPr lang="zh-CN" altLang="en-US" dirty="0"/>
          </a:p>
        </p:txBody>
      </p:sp>
      <p:sp>
        <p:nvSpPr>
          <p:cNvPr id="225284" name="Rectangle 3"/>
          <p:cNvSpPr>
            <a:spLocks noGrp="1"/>
          </p:cNvSpPr>
          <p:nvPr>
            <p:ph type="subTitle" idx="1"/>
          </p:nvPr>
        </p:nvSpPr>
        <p:spPr>
          <a:xfrm>
            <a:off x="468313" y="1052513"/>
            <a:ext cx="8229600" cy="5500687"/>
          </a:xfrm>
        </p:spPr>
        <p:txBody>
          <a:bodyPr vert="horz" wrap="square" lIns="91440" tIns="45720" rIns="91440" bIns="45720" anchor="t"/>
          <a:lstStyle/>
          <a:p>
            <a:pPr marL="342900" indent="-342900" algn="l" defTabSz="0" eaLnBrk="1" hangingPunct="1">
              <a:buSzPct val="75000"/>
              <a:buChar char="p"/>
            </a:pPr>
            <a:r>
              <a:rPr lang="en-US" altLang="zh-CN" dirty="0">
                <a:solidFill>
                  <a:srgbClr val="0000FF"/>
                </a:solidFill>
                <a:latin typeface="+mn-lt"/>
                <a:ea typeface="+mn-ea"/>
                <a:cs typeface="+mn-cs"/>
                <a:sym typeface="Arial" panose="020B0604020202020204" pitchFamily="34" charset="0"/>
              </a:rPr>
              <a:t>⑵【Hatley和Pirbhai的扩展】</a:t>
            </a:r>
            <a:r>
              <a:rPr lang="zh-CN" altLang="en-US" dirty="0">
                <a:latin typeface="+mn-lt"/>
                <a:ea typeface="+mn-ea"/>
                <a:cs typeface="+mn-cs"/>
                <a:sym typeface="Arial" panose="020B0604020202020204" pitchFamily="34" charset="0"/>
              </a:rPr>
              <a:t>状态变迁图</a:t>
            </a:r>
            <a:r>
              <a:rPr lang="en-US" altLang="zh-CN" dirty="0">
                <a:latin typeface="+mn-lt"/>
                <a:ea typeface="+mn-ea"/>
                <a:cs typeface="+mn-cs"/>
                <a:sym typeface="Arial" panose="020B0604020202020204" pitchFamily="34" charset="0"/>
              </a:rPr>
              <a:t>(STD)</a:t>
            </a:r>
            <a:endParaRPr lang="zh-CN" altLang="en-US" dirty="0">
              <a:latin typeface="+mn-lt"/>
              <a:ea typeface="+mn-ea"/>
              <a:cs typeface="+mn-cs"/>
              <a:sym typeface="Arial" panose="020B0604020202020204" pitchFamily="34" charset="0"/>
            </a:endParaRPr>
          </a:p>
          <a:p>
            <a:pPr marL="742950" lvl="1" indent="-285750" algn="l" defTabSz="0" eaLnBrk="1" hangingPunct="1">
              <a:buSzPct val="75000"/>
              <a:buChar char="n"/>
            </a:pPr>
            <a:r>
              <a:rPr lang="en-US" altLang="zh-CN" u="sng" dirty="0">
                <a:solidFill>
                  <a:srgbClr val="CC0000"/>
                </a:solidFill>
                <a:latin typeface="+mn-lt"/>
                <a:ea typeface="+mn-ea"/>
                <a:sym typeface="Arial" panose="020B0604020202020204" pitchFamily="34" charset="0"/>
              </a:rPr>
              <a:t>1</a:t>
            </a:r>
            <a:r>
              <a:rPr lang="zh-CN" altLang="en-US" u="sng" dirty="0">
                <a:solidFill>
                  <a:srgbClr val="CC0000"/>
                </a:solidFill>
                <a:latin typeface="+mn-lt"/>
                <a:ea typeface="+mn-ea"/>
                <a:sym typeface="Arial" panose="020B0604020202020204" pitchFamily="34" charset="0"/>
              </a:rPr>
              <a:t>、功能：</a:t>
            </a:r>
            <a:endParaRPr lang="zh-CN" altLang="en-US" u="sng" dirty="0">
              <a:solidFill>
                <a:srgbClr val="CC0000"/>
              </a:solidFill>
              <a:latin typeface="+mn-lt"/>
              <a:ea typeface="+mn-ea"/>
              <a:sym typeface="Arial" panose="020B0604020202020204" pitchFamily="34" charset="0"/>
            </a:endParaRPr>
          </a:p>
          <a:p>
            <a:pPr marL="1143000" lvl="2" indent="-228600" algn="l" defTabSz="0" eaLnBrk="1" hangingPunct="1">
              <a:buSzPct val="75000"/>
              <a:buChar char="p"/>
            </a:pPr>
            <a:r>
              <a:rPr lang="zh-CN" altLang="en-US" dirty="0">
                <a:latin typeface="+mn-lt"/>
                <a:ea typeface="+mn-ea"/>
                <a:sym typeface="Arial" panose="020B0604020202020204" pitchFamily="34" charset="0"/>
              </a:rPr>
              <a:t>描述</a:t>
            </a:r>
            <a:r>
              <a:rPr lang="zh-CN" altLang="en-US" u="sng" dirty="0">
                <a:solidFill>
                  <a:srgbClr val="0000FF"/>
                </a:solidFill>
                <a:latin typeface="+mn-lt"/>
                <a:ea typeface="+mn-ea"/>
                <a:sym typeface="Arial" panose="020B0604020202020204" pitchFamily="34" charset="0"/>
              </a:rPr>
              <a:t>事件</a:t>
            </a:r>
            <a:r>
              <a:rPr lang="zh-CN" altLang="en-US" dirty="0">
                <a:latin typeface="+mn-lt"/>
                <a:ea typeface="+mn-ea"/>
                <a:sym typeface="Arial" panose="020B0604020202020204" pitchFamily="34" charset="0"/>
              </a:rPr>
              <a:t>发生后，激活那些</a:t>
            </a:r>
            <a:r>
              <a:rPr lang="zh-CN" altLang="en-US" i="1" u="sng" dirty="0">
                <a:solidFill>
                  <a:srgbClr val="CC0000"/>
                </a:solidFill>
                <a:latin typeface="+mn-lt"/>
                <a:ea typeface="+mn-ea"/>
                <a:sym typeface="Arial" panose="020B0604020202020204" pitchFamily="34" charset="0"/>
              </a:rPr>
              <a:t>加工处理</a:t>
            </a:r>
            <a:r>
              <a:rPr lang="zh-CN" altLang="en-US" dirty="0">
                <a:latin typeface="+mn-lt"/>
                <a:ea typeface="+mn-ea"/>
                <a:sym typeface="Arial" panose="020B0604020202020204" pitchFamily="34" charset="0"/>
              </a:rPr>
              <a:t>，系统如何从一种</a:t>
            </a:r>
            <a:r>
              <a:rPr lang="zh-CN" altLang="en-US" u="sng" dirty="0">
                <a:solidFill>
                  <a:srgbClr val="0000FF"/>
                </a:solidFill>
                <a:latin typeface="+mn-lt"/>
                <a:ea typeface="+mn-ea"/>
                <a:sym typeface="Arial" panose="020B0604020202020204" pitchFamily="34" charset="0"/>
              </a:rPr>
              <a:t>状态</a:t>
            </a:r>
            <a:r>
              <a:rPr lang="zh-CN" altLang="en-US" dirty="0">
                <a:latin typeface="+mn-lt"/>
                <a:ea typeface="+mn-ea"/>
                <a:sym typeface="Arial" panose="020B0604020202020204" pitchFamily="34" charset="0"/>
              </a:rPr>
              <a:t>转换到另一种</a:t>
            </a:r>
            <a:r>
              <a:rPr lang="zh-CN" altLang="en-US" u="sng" dirty="0">
                <a:solidFill>
                  <a:srgbClr val="0000FF"/>
                </a:solidFill>
                <a:latin typeface="+mn-lt"/>
                <a:ea typeface="+mn-ea"/>
                <a:sym typeface="Arial" panose="020B0604020202020204" pitchFamily="34" charset="0"/>
              </a:rPr>
              <a:t>状态</a:t>
            </a:r>
            <a:r>
              <a:rPr lang="zh-CN" altLang="en-US" dirty="0">
                <a:latin typeface="+mn-lt"/>
                <a:ea typeface="+mn-ea"/>
                <a:sym typeface="Arial" panose="020B0604020202020204" pitchFamily="34" charset="0"/>
              </a:rPr>
              <a:t>。</a:t>
            </a:r>
            <a:endParaRPr lang="zh-CN" altLang="en-US" dirty="0">
              <a:latin typeface="+mn-lt"/>
              <a:ea typeface="+mn-ea"/>
              <a:sym typeface="Arial" panose="020B0604020202020204" pitchFamily="34" charset="0"/>
            </a:endParaRPr>
          </a:p>
          <a:p>
            <a:pPr marL="742950" lvl="1" indent="-285750" algn="l" defTabSz="0" eaLnBrk="1" hangingPunct="1">
              <a:buSzPct val="75000"/>
              <a:buChar char="n"/>
            </a:pPr>
            <a:r>
              <a:rPr lang="en-US" altLang="zh-CN" u="sng" dirty="0">
                <a:solidFill>
                  <a:srgbClr val="CC0000"/>
                </a:solidFill>
                <a:latin typeface="+mn-lt"/>
                <a:ea typeface="+mn-ea"/>
                <a:sym typeface="Arial" panose="020B0604020202020204" pitchFamily="34" charset="0"/>
              </a:rPr>
              <a:t>2</a:t>
            </a:r>
            <a:r>
              <a:rPr lang="zh-CN" altLang="en-US" u="sng" dirty="0">
                <a:solidFill>
                  <a:srgbClr val="CC0000"/>
                </a:solidFill>
                <a:latin typeface="+mn-lt"/>
                <a:ea typeface="+mn-ea"/>
                <a:sym typeface="Arial" panose="020B0604020202020204" pitchFamily="34" charset="0"/>
              </a:rPr>
              <a:t>、符号组成</a:t>
            </a:r>
            <a:endParaRPr lang="zh-CN" altLang="en-US" u="sng" dirty="0">
              <a:solidFill>
                <a:srgbClr val="CC0000"/>
              </a:solidFill>
              <a:latin typeface="+mn-lt"/>
              <a:ea typeface="+mn-ea"/>
              <a:sym typeface="Arial" panose="020B0604020202020204" pitchFamily="34" charset="0"/>
            </a:endParaRPr>
          </a:p>
          <a:p>
            <a:pPr marL="1143000" lvl="2" indent="-228600" algn="l" defTabSz="0" eaLnBrk="1" hangingPunct="1">
              <a:buSzPct val="75000"/>
              <a:buChar char="p"/>
            </a:pPr>
            <a:r>
              <a:rPr lang="en-US" altLang="zh-CN" dirty="0">
                <a:solidFill>
                  <a:srgbClr val="0000FF"/>
                </a:solidFill>
                <a:latin typeface="+mn-lt"/>
                <a:ea typeface="+mn-ea"/>
                <a:sym typeface="Arial" panose="020B0604020202020204" pitchFamily="34" charset="0"/>
              </a:rPr>
              <a:t>1</a:t>
            </a:r>
            <a:r>
              <a:rPr lang="zh-CN" altLang="en-US" dirty="0">
                <a:solidFill>
                  <a:srgbClr val="0000FF"/>
                </a:solidFill>
                <a:latin typeface="+mn-lt"/>
                <a:ea typeface="+mn-ea"/>
                <a:sym typeface="Arial" panose="020B0604020202020204" pitchFamily="34" charset="0"/>
              </a:rPr>
              <a:t>）矩形</a:t>
            </a:r>
            <a:r>
              <a:rPr lang="en-US" altLang="zh-CN" dirty="0">
                <a:latin typeface="+mn-lt"/>
                <a:ea typeface="+mn-ea"/>
                <a:sym typeface="Arial" panose="020B0604020202020204" pitchFamily="34" charset="0"/>
              </a:rPr>
              <a:t>—</a:t>
            </a:r>
            <a:r>
              <a:rPr lang="zh-CN" altLang="en-US" dirty="0">
                <a:latin typeface="+mn-lt"/>
                <a:ea typeface="+mn-ea"/>
                <a:sym typeface="Arial" panose="020B0604020202020204" pitchFamily="34" charset="0"/>
              </a:rPr>
              <a:t>系统状态</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en-US" altLang="zh-CN" dirty="0">
                <a:solidFill>
                  <a:srgbClr val="0000FF"/>
                </a:solidFill>
                <a:latin typeface="+mn-lt"/>
                <a:ea typeface="+mn-ea"/>
                <a:sym typeface="Arial" panose="020B0604020202020204" pitchFamily="34" charset="0"/>
              </a:rPr>
              <a:t>2</a:t>
            </a:r>
            <a:r>
              <a:rPr lang="zh-CN" altLang="en-US" dirty="0">
                <a:solidFill>
                  <a:srgbClr val="0000FF"/>
                </a:solidFill>
                <a:latin typeface="+mn-lt"/>
                <a:ea typeface="+mn-ea"/>
                <a:sym typeface="Arial" panose="020B0604020202020204" pitchFamily="34" charset="0"/>
              </a:rPr>
              <a:t>）箭头</a:t>
            </a:r>
            <a:r>
              <a:rPr lang="en-US" altLang="zh-CN" dirty="0">
                <a:latin typeface="+mn-lt"/>
                <a:ea typeface="+mn-ea"/>
                <a:sym typeface="Arial" panose="020B0604020202020204" pitchFamily="34" charset="0"/>
              </a:rPr>
              <a:t>—</a:t>
            </a:r>
            <a:r>
              <a:rPr lang="zh-CN" altLang="en-US" dirty="0">
                <a:latin typeface="+mn-lt"/>
                <a:ea typeface="+mn-ea"/>
                <a:sym typeface="Arial" panose="020B0604020202020204" pitchFamily="34" charset="0"/>
              </a:rPr>
              <a:t>状态的转移方向	</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en-US" altLang="zh-CN" dirty="0">
                <a:latin typeface="+mn-lt"/>
                <a:ea typeface="+mn-ea"/>
                <a:sym typeface="Arial" panose="020B0604020202020204" pitchFamily="34" charset="0"/>
              </a:rPr>
              <a:t>3</a:t>
            </a:r>
            <a:r>
              <a:rPr lang="zh-CN" altLang="en-US" dirty="0">
                <a:latin typeface="+mn-lt"/>
                <a:ea typeface="+mn-ea"/>
                <a:sym typeface="Arial" panose="020B0604020202020204" pitchFamily="34" charset="0"/>
              </a:rPr>
              <a:t>）箭头上的“</a:t>
            </a:r>
            <a:r>
              <a:rPr lang="zh-CN" altLang="en-US" dirty="0">
                <a:solidFill>
                  <a:srgbClr val="0000FF"/>
                </a:solidFill>
                <a:latin typeface="+mn-lt"/>
                <a:ea typeface="+mn-ea"/>
                <a:sym typeface="Arial" panose="020B0604020202020204" pitchFamily="34" charset="0"/>
              </a:rPr>
              <a:t>规则表达式</a:t>
            </a:r>
            <a:r>
              <a:rPr lang="zh-CN" altLang="en-US" dirty="0">
                <a:latin typeface="+mn-lt"/>
                <a:ea typeface="+mn-ea"/>
                <a:sym typeface="Arial" panose="020B0604020202020204" pitchFamily="34" charset="0"/>
              </a:rPr>
              <a:t>”</a:t>
            </a:r>
            <a:endParaRPr lang="zh-CN" altLang="en-US" dirty="0">
              <a:latin typeface="+mn-lt"/>
              <a:ea typeface="+mn-ea"/>
              <a:sym typeface="Arial" panose="020B0604020202020204" pitchFamily="34" charset="0"/>
            </a:endParaRPr>
          </a:p>
          <a:p>
            <a:pPr marL="1600200" lvl="3" indent="-228600" algn="l" defTabSz="0" eaLnBrk="1" hangingPunct="1">
              <a:buSzPct val="75000"/>
              <a:buChar char="n"/>
            </a:pPr>
            <a:r>
              <a:rPr lang="zh-CN" altLang="en-US" dirty="0">
                <a:latin typeface="+mn-lt"/>
                <a:ea typeface="+mn-ea"/>
                <a:sym typeface="Arial" panose="020B0604020202020204" pitchFamily="34" charset="0"/>
              </a:rPr>
              <a:t>使系统状态发生转变的</a:t>
            </a:r>
            <a:r>
              <a:rPr lang="zh-CN" altLang="en-US" dirty="0">
                <a:solidFill>
                  <a:srgbClr val="0000FF"/>
                </a:solidFill>
                <a:latin typeface="+mn-lt"/>
                <a:ea typeface="+mn-ea"/>
                <a:sym typeface="Arial" panose="020B0604020202020204" pitchFamily="34" charset="0"/>
              </a:rPr>
              <a:t>事件</a:t>
            </a:r>
            <a:endParaRPr lang="zh-CN" altLang="en-US" dirty="0">
              <a:solidFill>
                <a:srgbClr val="0000FF"/>
              </a:solidFill>
              <a:latin typeface="+mn-lt"/>
              <a:ea typeface="+mn-ea"/>
              <a:sym typeface="Arial" panose="020B0604020202020204" pitchFamily="34" charset="0"/>
            </a:endParaRPr>
          </a:p>
          <a:p>
            <a:pPr marL="1600200" lvl="3" indent="-228600" algn="l" defTabSz="0" eaLnBrk="1" hangingPunct="1">
              <a:buSzPct val="75000"/>
              <a:buChar char="n"/>
            </a:pPr>
            <a:r>
              <a:rPr lang="zh-CN" altLang="en-US" dirty="0">
                <a:solidFill>
                  <a:srgbClr val="0000FF"/>
                </a:solidFill>
                <a:latin typeface="+mn-lt"/>
                <a:ea typeface="+mn-ea"/>
                <a:sym typeface="Arial" panose="020B0604020202020204" pitchFamily="34" charset="0"/>
              </a:rPr>
              <a:t>该事件触发的行为</a:t>
            </a:r>
            <a:r>
              <a:rPr lang="en-US" altLang="zh-CN" dirty="0">
                <a:solidFill>
                  <a:srgbClr val="0000FF"/>
                </a:solidFill>
                <a:latin typeface="+mn-lt"/>
                <a:ea typeface="+mn-ea"/>
                <a:sym typeface="Arial" panose="020B0604020202020204" pitchFamily="34" charset="0"/>
              </a:rPr>
              <a:t>——</a:t>
            </a:r>
            <a:r>
              <a:rPr lang="zh-CN" altLang="en-US" dirty="0">
                <a:solidFill>
                  <a:srgbClr val="0000FF"/>
                </a:solidFill>
                <a:latin typeface="+mn-lt"/>
                <a:ea typeface="+mn-ea"/>
                <a:sym typeface="Arial" panose="020B0604020202020204" pitchFamily="34" charset="0"/>
              </a:rPr>
              <a:t>触发的</a:t>
            </a:r>
            <a:r>
              <a:rPr lang="zh-CN" altLang="en-US" i="1" u="sng" dirty="0">
                <a:solidFill>
                  <a:srgbClr val="CC0000"/>
                </a:solidFill>
                <a:latin typeface="+mn-lt"/>
                <a:ea typeface="+mn-ea"/>
                <a:sym typeface="Arial" panose="020B0604020202020204" pitchFamily="34" charset="0"/>
              </a:rPr>
              <a:t>加工处理</a:t>
            </a:r>
            <a:endParaRPr lang="zh-CN" altLang="en-US" dirty="0">
              <a:latin typeface="+mn-lt"/>
              <a:ea typeface="+mn-ea"/>
              <a:sym typeface="Arial" panose="020B0604020202020204" pitchFamily="34" charset="0"/>
            </a:endParaRPr>
          </a:p>
        </p:txBody>
      </p:sp>
      <p:sp>
        <p:nvSpPr>
          <p:cNvPr id="225285" name="Rectangle 4"/>
          <p:cNvSpPr/>
          <p:nvPr/>
        </p:nvSpPr>
        <p:spPr>
          <a:xfrm>
            <a:off x="1371600" y="5638800"/>
            <a:ext cx="1828800" cy="762000"/>
          </a:xfrm>
          <a:prstGeom prst="rect">
            <a:avLst/>
          </a:prstGeom>
          <a:solidFill>
            <a:srgbClr val="FFFF99"/>
          </a:solidFill>
          <a:ln w="28575" cap="flat" cmpd="sng">
            <a:solidFill>
              <a:schemeClr val="tx1"/>
            </a:solidFill>
            <a:prstDash val="solid"/>
            <a:miter/>
            <a:headEnd type="none" w="med" len="med"/>
            <a:tailEnd type="none" w="med" len="med"/>
          </a:ln>
        </p:spPr>
        <p:txBody>
          <a:bodyPr wrap="none" anchor="ct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状态 </a:t>
            </a:r>
            <a:r>
              <a:rPr lang="en-US" altLang="zh-CN" sz="2400" b="1" dirty="0">
                <a:solidFill>
                  <a:srgbClr val="CC0000"/>
                </a:solidFill>
                <a:latin typeface="Arial" panose="020B0604020202020204" pitchFamily="34" charset="0"/>
                <a:ea typeface="黑体" panose="02010609060101010101" pitchFamily="49" charset="-122"/>
              </a:rPr>
              <a:t>1</a:t>
            </a:r>
            <a:endParaRPr lang="zh-CN" altLang="en-US" dirty="0">
              <a:latin typeface="Arial" panose="020B0604020202020204" pitchFamily="34" charset="0"/>
              <a:ea typeface="宋体" panose="02010600030101010101" pitchFamily="2" charset="-122"/>
            </a:endParaRPr>
          </a:p>
        </p:txBody>
      </p:sp>
      <p:sp>
        <p:nvSpPr>
          <p:cNvPr id="225286" name="Rectangle 5"/>
          <p:cNvSpPr/>
          <p:nvPr/>
        </p:nvSpPr>
        <p:spPr>
          <a:xfrm>
            <a:off x="5410200" y="5638800"/>
            <a:ext cx="1828800" cy="762000"/>
          </a:xfrm>
          <a:prstGeom prst="rect">
            <a:avLst/>
          </a:prstGeom>
          <a:solidFill>
            <a:srgbClr val="FFFF99"/>
          </a:solidFill>
          <a:ln w="28575" cap="flat" cmpd="sng">
            <a:solidFill>
              <a:schemeClr val="tx1"/>
            </a:solidFill>
            <a:prstDash val="solid"/>
            <a:miter/>
            <a:headEnd type="none" w="med" len="med"/>
            <a:tailEnd type="none" w="med" len="med"/>
          </a:ln>
        </p:spPr>
        <p:txBody>
          <a:bodyPr wrap="none" anchor="ct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状态 </a:t>
            </a:r>
            <a:r>
              <a:rPr lang="en-US" altLang="zh-CN" sz="2400" b="1" dirty="0">
                <a:solidFill>
                  <a:srgbClr val="CC0000"/>
                </a:solidFill>
                <a:latin typeface="Arial" panose="020B0604020202020204" pitchFamily="34" charset="0"/>
                <a:ea typeface="黑体" panose="02010609060101010101" pitchFamily="49" charset="-122"/>
              </a:rPr>
              <a:t>2</a:t>
            </a:r>
            <a:endParaRPr lang="zh-CN" altLang="en-US" dirty="0">
              <a:latin typeface="Arial" panose="020B0604020202020204" pitchFamily="34" charset="0"/>
              <a:ea typeface="宋体" panose="02010600030101010101" pitchFamily="2" charset="-122"/>
            </a:endParaRPr>
          </a:p>
        </p:txBody>
      </p:sp>
      <p:sp>
        <p:nvSpPr>
          <p:cNvPr id="225287" name="Line 6"/>
          <p:cNvSpPr/>
          <p:nvPr/>
        </p:nvSpPr>
        <p:spPr>
          <a:xfrm>
            <a:off x="3200400" y="6019800"/>
            <a:ext cx="2209800" cy="0"/>
          </a:xfrm>
          <a:prstGeom prst="line">
            <a:avLst/>
          </a:prstGeom>
          <a:ln w="63500" cap="flat" cmpd="sng">
            <a:solidFill>
              <a:srgbClr val="0000FF"/>
            </a:solidFill>
            <a:prstDash val="solid"/>
            <a:miter/>
            <a:headEnd type="none" w="med" len="med"/>
            <a:tailEnd type="triangle" w="med" len="med"/>
          </a:ln>
        </p:spPr>
      </p:sp>
      <p:sp>
        <p:nvSpPr>
          <p:cNvPr id="225288" name="Text Box 8"/>
          <p:cNvSpPr/>
          <p:nvPr/>
        </p:nvSpPr>
        <p:spPr>
          <a:xfrm>
            <a:off x="3581400" y="5486400"/>
            <a:ext cx="1371600" cy="457200"/>
          </a:xfrm>
          <a:prstGeom prst="rect">
            <a:avLst/>
          </a:prstGeom>
          <a:noFill/>
          <a:ln w="9525">
            <a:noFill/>
          </a:ln>
        </p:spPr>
        <p:txBody>
          <a:bodyPr anchor="t">
            <a:spAutoFit/>
          </a:bodyPr>
          <a:lstStyle/>
          <a:p>
            <a:pPr algn="ctr" eaLnBrk="0" hangingPunct="0">
              <a:spcBef>
                <a:spcPct val="50000"/>
              </a:spcBef>
            </a:pPr>
            <a:r>
              <a:rPr lang="zh-CN" altLang="en-US" sz="2400" b="1" dirty="0">
                <a:solidFill>
                  <a:srgbClr val="CC0000"/>
                </a:solidFill>
                <a:latin typeface="Arial" panose="020B0604020202020204" pitchFamily="34" charset="0"/>
                <a:ea typeface="黑体" panose="02010609060101010101" pitchFamily="49" charset="-122"/>
              </a:rPr>
              <a:t>事件</a:t>
            </a:r>
            <a:r>
              <a:rPr lang="en-US" altLang="zh-CN" sz="2400" b="1" dirty="0">
                <a:solidFill>
                  <a:srgbClr val="CC0000"/>
                </a:solidFill>
                <a:latin typeface="Arial" panose="020B0604020202020204" pitchFamily="34" charset="0"/>
                <a:ea typeface="黑体" panose="02010609060101010101" pitchFamily="49" charset="-122"/>
              </a:rPr>
              <a:t>A</a:t>
            </a:r>
            <a:endParaRPr lang="zh-CN" altLang="en-US" dirty="0">
              <a:latin typeface="Arial" panose="020B0604020202020204" pitchFamily="34" charset="0"/>
              <a:ea typeface="宋体" panose="02010600030101010101" pitchFamily="2" charset="-122"/>
            </a:endParaRPr>
          </a:p>
        </p:txBody>
      </p:sp>
      <p:sp>
        <p:nvSpPr>
          <p:cNvPr id="225289" name="Text Box 10"/>
          <p:cNvSpPr/>
          <p:nvPr/>
        </p:nvSpPr>
        <p:spPr>
          <a:xfrm>
            <a:off x="3352800" y="6019800"/>
            <a:ext cx="1752600" cy="457200"/>
          </a:xfrm>
          <a:prstGeom prst="rect">
            <a:avLst/>
          </a:prstGeom>
          <a:noFill/>
          <a:ln w="9525">
            <a:noFill/>
          </a:ln>
        </p:spPr>
        <p:txBody>
          <a:bodyPr anchor="t">
            <a:spAutoFit/>
          </a:bodyPr>
          <a:lstStyle/>
          <a:p>
            <a:pPr algn="ctr" eaLnBrk="0" hangingPunct="0">
              <a:spcBef>
                <a:spcPct val="50000"/>
              </a:spcBef>
            </a:pPr>
            <a:r>
              <a:rPr lang="zh-CN" altLang="en-US" sz="2400" b="1" dirty="0">
                <a:solidFill>
                  <a:srgbClr val="CC0000"/>
                </a:solidFill>
                <a:latin typeface="Arial" panose="020B0604020202020204" pitchFamily="34" charset="0"/>
                <a:ea typeface="黑体" panose="02010609060101010101" pitchFamily="49" charset="-122"/>
              </a:rPr>
              <a:t>触发行为</a:t>
            </a:r>
            <a:r>
              <a:rPr lang="en-US" altLang="zh-CN" sz="2400" b="1" dirty="0">
                <a:solidFill>
                  <a:srgbClr val="CC0000"/>
                </a:solidFill>
                <a:latin typeface="Arial" panose="020B0604020202020204" pitchFamily="34" charset="0"/>
                <a:ea typeface="黑体" panose="02010609060101010101" pitchFamily="49" charset="-122"/>
              </a:rPr>
              <a:t>B</a:t>
            </a:r>
            <a:endParaRPr lang="zh-CN" altLang="en-US" dirty="0">
              <a:latin typeface="Arial" panose="020B0604020202020204" pitchFamily="34" charset="0"/>
              <a:ea typeface="宋体" panose="02010600030101010101" pitchFamily="2" charset="-122"/>
            </a:endParaRPr>
          </a:p>
        </p:txBody>
      </p:sp>
      <p:sp>
        <p:nvSpPr>
          <p:cNvPr id="225290" name="Oval 12"/>
          <p:cNvSpPr/>
          <p:nvPr/>
        </p:nvSpPr>
        <p:spPr>
          <a:xfrm>
            <a:off x="6705600" y="3505200"/>
            <a:ext cx="381000" cy="381000"/>
          </a:xfrm>
          <a:prstGeom prst="ellipse">
            <a:avLst/>
          </a:prstGeom>
          <a:solidFill>
            <a:srgbClr val="CC0000"/>
          </a:solidFill>
          <a:ln w="9525" cap="flat" cmpd="sng">
            <a:solidFill>
              <a:srgbClr val="CC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225291" name="Text Box 13"/>
          <p:cNvSpPr/>
          <p:nvPr/>
        </p:nvSpPr>
        <p:spPr>
          <a:xfrm>
            <a:off x="7107238" y="3460750"/>
            <a:ext cx="1752600" cy="457200"/>
          </a:xfrm>
          <a:prstGeom prst="rect">
            <a:avLst/>
          </a:prstGeom>
          <a:noFill/>
          <a:ln w="9525">
            <a:noFill/>
          </a:ln>
        </p:spPr>
        <p:txBody>
          <a:bodyPr anchor="t">
            <a:spAutoFit/>
          </a:bodyPr>
          <a:lstStyle/>
          <a:p>
            <a:pPr algn="ctr" eaLnBrk="0" hangingPunct="0">
              <a:spcBef>
                <a:spcPct val="50000"/>
              </a:spcBef>
            </a:pPr>
            <a:r>
              <a:rPr lang="zh-CN" altLang="en-US" sz="2400" b="1" dirty="0">
                <a:solidFill>
                  <a:srgbClr val="CC0000"/>
                </a:solidFill>
                <a:latin typeface="Arial" panose="020B0604020202020204" pitchFamily="34" charset="0"/>
                <a:ea typeface="黑体" panose="02010609060101010101" pitchFamily="49" charset="-122"/>
              </a:rPr>
              <a:t>初始状态</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25284">
                                            <p:txEl>
                                              <p:pRg st="1" end="1"/>
                                            </p:txEl>
                                          </p:spTgt>
                                        </p:tgtEl>
                                        <p:attrNameLst>
                                          <p:attrName>style.visibility</p:attrName>
                                        </p:attrNameLst>
                                      </p:cBhvr>
                                      <p:to>
                                        <p:strVal val="visible"/>
                                      </p:to>
                                    </p:set>
                                    <p:animEffect filter="strips(downRight)">
                                      <p:cBhvr>
                                        <p:cTn id="7" dur="500"/>
                                        <p:tgtEl>
                                          <p:spTgt spid="22528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25284">
                                            <p:txEl>
                                              <p:pRg st="3" end="3"/>
                                            </p:txEl>
                                          </p:spTgt>
                                        </p:tgtEl>
                                        <p:attrNameLst>
                                          <p:attrName>style.visibility</p:attrName>
                                        </p:attrNameLst>
                                      </p:cBhvr>
                                      <p:to>
                                        <p:strVal val="visible"/>
                                      </p:to>
                                    </p:set>
                                    <p:animEffect filter="strips(downRight)">
                                      <p:cBhvr>
                                        <p:cTn id="12" dur="500"/>
                                        <p:tgtEl>
                                          <p:spTgt spid="22528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25284">
                                            <p:txEl>
                                              <p:pRg st="2" end="2"/>
                                            </p:txEl>
                                          </p:spTgt>
                                        </p:tgtEl>
                                        <p:attrNameLst>
                                          <p:attrName>style.visibility</p:attrName>
                                        </p:attrNameLst>
                                      </p:cBhvr>
                                      <p:to>
                                        <p:strVal val="visible"/>
                                      </p:to>
                                    </p:set>
                                    <p:animEffect filter="strips(downRight)">
                                      <p:cBhvr>
                                        <p:cTn id="17" dur="500"/>
                                        <p:tgtEl>
                                          <p:spTgt spid="22528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25284">
                                            <p:txEl>
                                              <p:pRg st="4" end="4"/>
                                            </p:txEl>
                                          </p:spTgt>
                                        </p:tgtEl>
                                        <p:attrNameLst>
                                          <p:attrName>style.visibility</p:attrName>
                                        </p:attrNameLst>
                                      </p:cBhvr>
                                      <p:to>
                                        <p:strVal val="visible"/>
                                      </p:to>
                                    </p:set>
                                    <p:animEffect filter="strips(downRight)">
                                      <p:cBhvr>
                                        <p:cTn id="22" dur="500"/>
                                        <p:tgtEl>
                                          <p:spTgt spid="22528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25285"/>
                                        </p:tgtEl>
                                        <p:attrNameLst>
                                          <p:attrName>style.visibility</p:attrName>
                                        </p:attrNameLst>
                                      </p:cBhvr>
                                      <p:to>
                                        <p:strVal val="visible"/>
                                      </p:to>
                                    </p:set>
                                    <p:animEffect filter="strips(downRight)">
                                      <p:cBhvr>
                                        <p:cTn id="27" dur="500"/>
                                        <p:tgtEl>
                                          <p:spTgt spid="225285"/>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25286"/>
                                        </p:tgtEl>
                                        <p:attrNameLst>
                                          <p:attrName>style.visibility</p:attrName>
                                        </p:attrNameLst>
                                      </p:cBhvr>
                                      <p:to>
                                        <p:strVal val="visible"/>
                                      </p:to>
                                    </p:set>
                                    <p:animEffect filter="strips(downRight)">
                                      <p:cBhvr>
                                        <p:cTn id="32" dur="500"/>
                                        <p:tgtEl>
                                          <p:spTgt spid="225286"/>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225284">
                                            <p:txEl>
                                              <p:pRg st="5" end="5"/>
                                            </p:txEl>
                                          </p:spTgt>
                                        </p:tgtEl>
                                        <p:attrNameLst>
                                          <p:attrName>style.visibility</p:attrName>
                                        </p:attrNameLst>
                                      </p:cBhvr>
                                      <p:to>
                                        <p:strVal val="visible"/>
                                      </p:to>
                                    </p:set>
                                    <p:animEffect filter="strips(downRight)">
                                      <p:cBhvr>
                                        <p:cTn id="37" dur="500"/>
                                        <p:tgtEl>
                                          <p:spTgt spid="22528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225287"/>
                                        </p:tgtEl>
                                        <p:attrNameLst>
                                          <p:attrName>style.visibility</p:attrName>
                                        </p:attrNameLst>
                                      </p:cBhvr>
                                      <p:to>
                                        <p:strVal val="visible"/>
                                      </p:to>
                                    </p:set>
                                    <p:animEffect filter="strips(downRight)">
                                      <p:cBhvr>
                                        <p:cTn id="42" dur="500"/>
                                        <p:tgtEl>
                                          <p:spTgt spid="225287"/>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225284">
                                            <p:txEl>
                                              <p:pRg st="6" end="6"/>
                                            </p:txEl>
                                          </p:spTgt>
                                        </p:tgtEl>
                                        <p:attrNameLst>
                                          <p:attrName>style.visibility</p:attrName>
                                        </p:attrNameLst>
                                      </p:cBhvr>
                                      <p:to>
                                        <p:strVal val="visible"/>
                                      </p:to>
                                    </p:set>
                                    <p:animEffect filter="strips(downRight)">
                                      <p:cBhvr>
                                        <p:cTn id="47" dur="500"/>
                                        <p:tgtEl>
                                          <p:spTgt spid="225284">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225284">
                                            <p:txEl>
                                              <p:pRg st="7" end="7"/>
                                            </p:txEl>
                                          </p:spTgt>
                                        </p:tgtEl>
                                        <p:attrNameLst>
                                          <p:attrName>style.visibility</p:attrName>
                                        </p:attrNameLst>
                                      </p:cBhvr>
                                      <p:to>
                                        <p:strVal val="visible"/>
                                      </p:to>
                                    </p:set>
                                    <p:animEffect filter="strips(downRight)">
                                      <p:cBhvr>
                                        <p:cTn id="52" dur="500"/>
                                        <p:tgtEl>
                                          <p:spTgt spid="225284">
                                            <p:txEl>
                                              <p:pRg st="7" end="7"/>
                                            </p:txEl>
                                          </p:spTgt>
                                        </p:tgtEl>
                                      </p:cBhvr>
                                    </p:animEffect>
                                  </p:childTnLst>
                                </p:cTn>
                              </p:par>
                              <p:par>
                                <p:cTn id="53" presetID="18" presetClass="entr" presetSubtype="6" fill="hold" grpId="0" nodeType="withEffect">
                                  <p:stCondLst>
                                    <p:cond delay="0"/>
                                  </p:stCondLst>
                                  <p:childTnLst>
                                    <p:set>
                                      <p:cBhvr>
                                        <p:cTn id="54" dur="1" fill="hold">
                                          <p:stCondLst>
                                            <p:cond delay="0"/>
                                          </p:stCondLst>
                                        </p:cTn>
                                        <p:tgtEl>
                                          <p:spTgt spid="225288"/>
                                        </p:tgtEl>
                                        <p:attrNameLst>
                                          <p:attrName>style.visibility</p:attrName>
                                        </p:attrNameLst>
                                      </p:cBhvr>
                                      <p:to>
                                        <p:strVal val="visible"/>
                                      </p:to>
                                    </p:set>
                                    <p:animEffect filter="strips(downRight)">
                                      <p:cBhvr>
                                        <p:cTn id="55" dur="500"/>
                                        <p:tgtEl>
                                          <p:spTgt spid="225288"/>
                                        </p:tgtEl>
                                      </p:cBhvr>
                                    </p:animEffect>
                                  </p:childTnLst>
                                </p:cTn>
                              </p:par>
                            </p:childTnLst>
                          </p:cTn>
                        </p:par>
                      </p:childTnLst>
                    </p:cTn>
                  </p:par>
                  <p:par>
                    <p:cTn id="56" fill="hold">
                      <p:stCondLst>
                        <p:cond delay="indefinite"/>
                      </p:stCondLst>
                      <p:childTnLst>
                        <p:par>
                          <p:cTn id="57" fill="hold">
                            <p:stCondLst>
                              <p:cond delay="0"/>
                            </p:stCondLst>
                            <p:childTnLst>
                              <p:par>
                                <p:cTn id="58" presetID="18" presetClass="entr" presetSubtype="6" fill="hold" nodeType="clickEffect">
                                  <p:stCondLst>
                                    <p:cond delay="0"/>
                                  </p:stCondLst>
                                  <p:childTnLst>
                                    <p:set>
                                      <p:cBhvr>
                                        <p:cTn id="59" dur="1" fill="hold">
                                          <p:stCondLst>
                                            <p:cond delay="0"/>
                                          </p:stCondLst>
                                        </p:cTn>
                                        <p:tgtEl>
                                          <p:spTgt spid="225284">
                                            <p:txEl>
                                              <p:pRg st="8" end="8"/>
                                            </p:txEl>
                                          </p:spTgt>
                                        </p:tgtEl>
                                        <p:attrNameLst>
                                          <p:attrName>style.visibility</p:attrName>
                                        </p:attrNameLst>
                                      </p:cBhvr>
                                      <p:to>
                                        <p:strVal val="visible"/>
                                      </p:to>
                                    </p:set>
                                    <p:animEffect filter="strips(downRight)">
                                      <p:cBhvr>
                                        <p:cTn id="60" dur="500"/>
                                        <p:tgtEl>
                                          <p:spTgt spid="225284">
                                            <p:txEl>
                                              <p:pRg st="8" end="8"/>
                                            </p:txEl>
                                          </p:spTgt>
                                        </p:tgtEl>
                                      </p:cBhvr>
                                    </p:animEffect>
                                  </p:childTnLst>
                                </p:cTn>
                              </p:par>
                              <p:par>
                                <p:cTn id="61" presetID="18" presetClass="entr" presetSubtype="6" fill="hold" grpId="0" nodeType="withEffect">
                                  <p:stCondLst>
                                    <p:cond delay="0"/>
                                  </p:stCondLst>
                                  <p:childTnLst>
                                    <p:set>
                                      <p:cBhvr>
                                        <p:cTn id="62" dur="1" fill="hold">
                                          <p:stCondLst>
                                            <p:cond delay="0"/>
                                          </p:stCondLst>
                                        </p:cTn>
                                        <p:tgtEl>
                                          <p:spTgt spid="225289"/>
                                        </p:tgtEl>
                                        <p:attrNameLst>
                                          <p:attrName>style.visibility</p:attrName>
                                        </p:attrNameLst>
                                      </p:cBhvr>
                                      <p:to>
                                        <p:strVal val="visible"/>
                                      </p:to>
                                    </p:set>
                                    <p:animEffect filter="strips(downRight)">
                                      <p:cBhvr>
                                        <p:cTn id="63" dur="500"/>
                                        <p:tgtEl>
                                          <p:spTgt spid="225289"/>
                                        </p:tgtEl>
                                      </p:cBhvr>
                                    </p:animEffect>
                                  </p:childTnLst>
                                </p:cTn>
                              </p:par>
                            </p:childTnLst>
                          </p:cTn>
                        </p:par>
                      </p:childTnLst>
                    </p:cTn>
                  </p:par>
                  <p:par>
                    <p:cTn id="64" fill="hold">
                      <p:stCondLst>
                        <p:cond delay="indefinite"/>
                      </p:stCondLst>
                      <p:childTnLst>
                        <p:par>
                          <p:cTn id="65" fill="hold">
                            <p:stCondLst>
                              <p:cond delay="0"/>
                            </p:stCondLst>
                            <p:childTnLst>
                              <p:par>
                                <p:cTn id="66" presetID="18" presetClass="entr" presetSubtype="6" fill="hold" grpId="0" nodeType="clickEffect">
                                  <p:stCondLst>
                                    <p:cond delay="0"/>
                                  </p:stCondLst>
                                  <p:childTnLst>
                                    <p:set>
                                      <p:cBhvr>
                                        <p:cTn id="67" dur="1" fill="hold">
                                          <p:stCondLst>
                                            <p:cond delay="0"/>
                                          </p:stCondLst>
                                        </p:cTn>
                                        <p:tgtEl>
                                          <p:spTgt spid="225290"/>
                                        </p:tgtEl>
                                        <p:attrNameLst>
                                          <p:attrName>style.visibility</p:attrName>
                                        </p:attrNameLst>
                                      </p:cBhvr>
                                      <p:to>
                                        <p:strVal val="visible"/>
                                      </p:to>
                                    </p:set>
                                    <p:animEffect filter="strips(downRight)">
                                      <p:cBhvr>
                                        <p:cTn id="68" dur="500"/>
                                        <p:tgtEl>
                                          <p:spTgt spid="225290"/>
                                        </p:tgtEl>
                                      </p:cBhvr>
                                    </p:animEffect>
                                  </p:childTnLst>
                                </p:cTn>
                              </p:par>
                              <p:par>
                                <p:cTn id="69" presetID="18" presetClass="entr" presetSubtype="6" fill="hold" grpId="0" nodeType="withEffect">
                                  <p:stCondLst>
                                    <p:cond delay="0"/>
                                  </p:stCondLst>
                                  <p:childTnLst>
                                    <p:set>
                                      <p:cBhvr>
                                        <p:cTn id="70" dur="1" fill="hold">
                                          <p:stCondLst>
                                            <p:cond delay="0"/>
                                          </p:stCondLst>
                                        </p:cTn>
                                        <p:tgtEl>
                                          <p:spTgt spid="225291"/>
                                        </p:tgtEl>
                                        <p:attrNameLst>
                                          <p:attrName>style.visibility</p:attrName>
                                        </p:attrNameLst>
                                      </p:cBhvr>
                                      <p:to>
                                        <p:strVal val="visible"/>
                                      </p:to>
                                    </p:set>
                                    <p:animEffect filter="strips(downRight)">
                                      <p:cBhvr>
                                        <p:cTn id="71" dur="500"/>
                                        <p:tgtEl>
                                          <p:spTgt spid="225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5" grpId="0" bldLvl="0" animBg="1"/>
      <p:bldP spid="225286" grpId="0" bldLvl="0" animBg="1"/>
      <p:bldP spid="225288" grpId="0" bldLvl="0"/>
      <p:bldP spid="225289" grpId="0" bldLvl="0"/>
      <p:bldP spid="225290" grpId="0" bldLvl="0" animBg="1"/>
      <p:bldP spid="225291" grpId="0" bldLvl="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36546"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36547"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sz="3400" dirty="0"/>
              <a:t>补充： 针对实时系统的扩展</a:t>
            </a:r>
            <a:endParaRPr lang="zh-CN" altLang="en-US" dirty="0"/>
          </a:p>
        </p:txBody>
      </p:sp>
      <p:sp>
        <p:nvSpPr>
          <p:cNvPr id="236548"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en-US" altLang="zh-CN" dirty="0">
                <a:solidFill>
                  <a:srgbClr val="0000FF"/>
                </a:solidFill>
                <a:latin typeface="+mn-lt"/>
                <a:ea typeface="+mn-ea"/>
                <a:cs typeface="+mn-cs"/>
                <a:sym typeface="Arial" panose="020B0604020202020204" pitchFamily="34" charset="0"/>
              </a:rPr>
              <a:t>⑵【Hatley和Pirbhai的扩展】</a:t>
            </a:r>
            <a:r>
              <a:rPr lang="zh-CN" altLang="en-US" dirty="0">
                <a:latin typeface="+mn-lt"/>
                <a:ea typeface="+mn-ea"/>
                <a:cs typeface="+mn-cs"/>
                <a:sym typeface="Arial" panose="020B0604020202020204" pitchFamily="34" charset="0"/>
              </a:rPr>
              <a:t>状态变迁图</a:t>
            </a:r>
            <a:r>
              <a:rPr lang="en-US" altLang="zh-CN" dirty="0">
                <a:latin typeface="+mn-lt"/>
                <a:ea typeface="+mn-ea"/>
                <a:cs typeface="+mn-cs"/>
                <a:sym typeface="Arial" panose="020B0604020202020204" pitchFamily="34" charset="0"/>
              </a:rPr>
              <a:t>(STD)</a:t>
            </a:r>
            <a:endParaRPr lang="zh-CN" altLang="en-US" dirty="0">
              <a:latin typeface="+mn-lt"/>
              <a:ea typeface="+mn-ea"/>
              <a:cs typeface="+mn-cs"/>
              <a:sym typeface="Arial" panose="020B0604020202020204" pitchFamily="34" charset="0"/>
            </a:endParaRPr>
          </a:p>
        </p:txBody>
      </p:sp>
      <p:sp>
        <p:nvSpPr>
          <p:cNvPr id="236549" name="Rectangle 4"/>
          <p:cNvSpPr/>
          <p:nvPr/>
        </p:nvSpPr>
        <p:spPr>
          <a:xfrm>
            <a:off x="0" y="6096000"/>
            <a:ext cx="3200400" cy="457200"/>
          </a:xfrm>
          <a:prstGeom prst="rect">
            <a:avLst/>
          </a:prstGeom>
          <a:solidFill>
            <a:srgbClr val="FFFFCC"/>
          </a:solidFill>
          <a:ln w="9525">
            <a:noFill/>
          </a:ln>
        </p:spPr>
        <p:txBody>
          <a:bodyPr anchor="t">
            <a:spAutoFit/>
          </a:bodyPr>
          <a:lstStyle/>
          <a:p>
            <a:pPr algn="ctr" eaLnBrk="0" hangingPunct="0">
              <a:spcBef>
                <a:spcPct val="50000"/>
              </a:spcBef>
            </a:pPr>
            <a:r>
              <a:rPr lang="en-US" altLang="zh-CN" sz="2400" b="1" dirty="0">
                <a:solidFill>
                  <a:srgbClr val="CC0000"/>
                </a:solidFill>
                <a:latin typeface="Arial" panose="020B0604020202020204" pitchFamily="34" charset="0"/>
                <a:ea typeface="黑体" panose="02010609060101010101" pitchFamily="49" charset="-122"/>
              </a:rPr>
              <a:t>【</a:t>
            </a:r>
            <a:r>
              <a:rPr lang="zh-CN" altLang="en-US" sz="2400" b="1" dirty="0">
                <a:solidFill>
                  <a:srgbClr val="CC0000"/>
                </a:solidFill>
                <a:latin typeface="Arial" panose="020B0604020202020204" pitchFamily="34" charset="0"/>
                <a:ea typeface="黑体" panose="02010609060101010101" pitchFamily="49" charset="-122"/>
              </a:rPr>
              <a:t>电梯状态图举例</a:t>
            </a:r>
            <a:r>
              <a:rPr lang="en-US" altLang="zh-CN" sz="2400" b="1" dirty="0">
                <a:solidFill>
                  <a:srgbClr val="CC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226310" name="Rectangle 77"/>
          <p:cNvSpPr/>
          <p:nvPr/>
        </p:nvSpPr>
        <p:spPr>
          <a:xfrm>
            <a:off x="1905000" y="1676400"/>
            <a:ext cx="2133600" cy="1066800"/>
          </a:xfrm>
          <a:prstGeom prst="rect">
            <a:avLst/>
          </a:prstGeom>
          <a:solidFill>
            <a:srgbClr val="FFFFCC"/>
          </a:solidFill>
          <a:ln w="28575" cap="flat" cmpd="sng">
            <a:solidFill>
              <a:schemeClr val="tx1"/>
            </a:solidFill>
            <a:prstDash val="solid"/>
            <a:miter/>
            <a:headEnd type="none" w="med" len="med"/>
            <a:tailEnd type="none" w="med" len="med"/>
          </a:ln>
        </p:spPr>
        <p:txBody>
          <a:bodyPr wrap="none" anchor="ctr"/>
          <a:lstStyle/>
          <a:p>
            <a:pPr algn="ctr" eaLnBrk="0" hangingPunct="0"/>
            <a:r>
              <a:rPr lang="zh-CN" altLang="en-US" sz="2800" b="1" dirty="0">
                <a:solidFill>
                  <a:srgbClr val="CC0000"/>
                </a:solidFill>
                <a:latin typeface="Arial" panose="020B0604020202020204" pitchFamily="34" charset="0"/>
                <a:ea typeface="黑体" panose="02010609060101010101" pitchFamily="49" charset="-122"/>
              </a:rPr>
              <a:t>在一层</a:t>
            </a:r>
            <a:endParaRPr lang="zh-CN" altLang="en-US" dirty="0">
              <a:latin typeface="Arial" panose="020B0604020202020204" pitchFamily="34" charset="0"/>
              <a:ea typeface="宋体" panose="02010600030101010101" pitchFamily="2" charset="-122"/>
            </a:endParaRPr>
          </a:p>
        </p:txBody>
      </p:sp>
      <p:sp>
        <p:nvSpPr>
          <p:cNvPr id="226311" name="Rectangle 78"/>
          <p:cNvSpPr/>
          <p:nvPr/>
        </p:nvSpPr>
        <p:spPr>
          <a:xfrm>
            <a:off x="5638800" y="1676400"/>
            <a:ext cx="2133600" cy="1066800"/>
          </a:xfrm>
          <a:prstGeom prst="rect">
            <a:avLst/>
          </a:prstGeom>
          <a:solidFill>
            <a:srgbClr val="FFFFCC"/>
          </a:solidFill>
          <a:ln w="28575" cap="flat" cmpd="sng">
            <a:solidFill>
              <a:schemeClr val="tx1"/>
            </a:solidFill>
            <a:prstDash val="solid"/>
            <a:miter/>
            <a:headEnd type="none" w="med" len="med"/>
            <a:tailEnd type="none" w="med" len="med"/>
          </a:ln>
        </p:spPr>
        <p:txBody>
          <a:bodyPr wrap="none" anchor="ctr"/>
          <a:lstStyle/>
          <a:p>
            <a:pPr algn="ctr" eaLnBrk="0" hangingPunct="0"/>
            <a:r>
              <a:rPr lang="zh-CN" altLang="en-US" sz="2800" b="1" dirty="0">
                <a:solidFill>
                  <a:srgbClr val="CC0000"/>
                </a:solidFill>
                <a:latin typeface="Arial" panose="020B0604020202020204" pitchFamily="34" charset="0"/>
                <a:ea typeface="黑体" panose="02010609060101010101" pitchFamily="49" charset="-122"/>
              </a:rPr>
              <a:t>向上移动</a:t>
            </a:r>
            <a:endParaRPr lang="zh-CN" altLang="en-US" dirty="0">
              <a:latin typeface="Arial" panose="020B0604020202020204" pitchFamily="34" charset="0"/>
              <a:ea typeface="宋体" panose="02010600030101010101" pitchFamily="2" charset="-122"/>
            </a:endParaRPr>
          </a:p>
        </p:txBody>
      </p:sp>
      <p:sp>
        <p:nvSpPr>
          <p:cNvPr id="226312" name="Rectangle 79"/>
          <p:cNvSpPr/>
          <p:nvPr/>
        </p:nvSpPr>
        <p:spPr>
          <a:xfrm>
            <a:off x="5715000" y="5334000"/>
            <a:ext cx="2133600" cy="1066800"/>
          </a:xfrm>
          <a:prstGeom prst="rect">
            <a:avLst/>
          </a:prstGeom>
          <a:solidFill>
            <a:srgbClr val="FFFFCC"/>
          </a:solidFill>
          <a:ln w="28575" cap="flat" cmpd="sng">
            <a:solidFill>
              <a:schemeClr val="tx1"/>
            </a:solidFill>
            <a:prstDash val="solid"/>
            <a:miter/>
            <a:headEnd type="none" w="med" len="med"/>
            <a:tailEnd type="none" w="med" len="med"/>
          </a:ln>
        </p:spPr>
        <p:txBody>
          <a:bodyPr wrap="none" anchor="ctr"/>
          <a:lstStyle/>
          <a:p>
            <a:pPr algn="ctr" eaLnBrk="0" hangingPunct="0"/>
            <a:r>
              <a:rPr lang="zh-CN" altLang="en-US" sz="2800" b="1" dirty="0">
                <a:solidFill>
                  <a:srgbClr val="CC0000"/>
                </a:solidFill>
                <a:latin typeface="Arial" panose="020B0604020202020204" pitchFamily="34" charset="0"/>
                <a:ea typeface="黑体" panose="02010609060101010101" pitchFamily="49" charset="-122"/>
              </a:rPr>
              <a:t>向下移动</a:t>
            </a:r>
            <a:endParaRPr lang="zh-CN" altLang="en-US" dirty="0">
              <a:latin typeface="Arial" panose="020B0604020202020204" pitchFamily="34" charset="0"/>
              <a:ea typeface="宋体" panose="02010600030101010101" pitchFamily="2" charset="-122"/>
            </a:endParaRPr>
          </a:p>
        </p:txBody>
      </p:sp>
      <p:sp>
        <p:nvSpPr>
          <p:cNvPr id="226313" name="Rectangle 80"/>
          <p:cNvSpPr/>
          <p:nvPr/>
        </p:nvSpPr>
        <p:spPr>
          <a:xfrm>
            <a:off x="5638800" y="3505200"/>
            <a:ext cx="2133600" cy="1066800"/>
          </a:xfrm>
          <a:prstGeom prst="rect">
            <a:avLst/>
          </a:prstGeom>
          <a:solidFill>
            <a:srgbClr val="FFFFCC"/>
          </a:solidFill>
          <a:ln w="28575" cap="flat" cmpd="sng">
            <a:solidFill>
              <a:schemeClr val="tx1"/>
            </a:solidFill>
            <a:prstDash val="solid"/>
            <a:miter/>
            <a:headEnd type="none" w="med" len="med"/>
            <a:tailEnd type="none" w="med" len="med"/>
          </a:ln>
        </p:spPr>
        <p:txBody>
          <a:bodyPr wrap="none" anchor="ctr"/>
          <a:lstStyle/>
          <a:p>
            <a:pPr algn="ctr" eaLnBrk="0" hangingPunct="0"/>
            <a:r>
              <a:rPr lang="zh-CN" altLang="en-US" sz="2800" b="1" dirty="0">
                <a:solidFill>
                  <a:srgbClr val="CC0000"/>
                </a:solidFill>
                <a:latin typeface="Arial" panose="020B0604020202020204" pitchFamily="34" charset="0"/>
                <a:ea typeface="黑体" panose="02010609060101010101" pitchFamily="49" charset="-122"/>
              </a:rPr>
              <a:t>空闲</a:t>
            </a:r>
            <a:endParaRPr lang="zh-CN" altLang="en-US" dirty="0">
              <a:latin typeface="Arial" panose="020B0604020202020204" pitchFamily="34" charset="0"/>
              <a:ea typeface="宋体" panose="02010600030101010101" pitchFamily="2" charset="-122"/>
            </a:endParaRPr>
          </a:p>
        </p:txBody>
      </p:sp>
      <p:sp>
        <p:nvSpPr>
          <p:cNvPr id="226314" name="Rectangle 81"/>
          <p:cNvSpPr/>
          <p:nvPr/>
        </p:nvSpPr>
        <p:spPr>
          <a:xfrm>
            <a:off x="1905000" y="3505200"/>
            <a:ext cx="2133600" cy="1066800"/>
          </a:xfrm>
          <a:prstGeom prst="rect">
            <a:avLst/>
          </a:prstGeom>
          <a:solidFill>
            <a:srgbClr val="FFFFCC"/>
          </a:solidFill>
          <a:ln w="28575" cap="flat" cmpd="sng">
            <a:solidFill>
              <a:schemeClr val="tx1"/>
            </a:solidFill>
            <a:prstDash val="solid"/>
            <a:miter/>
            <a:headEnd type="none" w="med" len="med"/>
            <a:tailEnd type="none" w="med" len="med"/>
          </a:ln>
        </p:spPr>
        <p:txBody>
          <a:bodyPr wrap="none" anchor="ctr"/>
          <a:lstStyle/>
          <a:p>
            <a:pPr algn="ctr" eaLnBrk="0" hangingPunct="0"/>
            <a:r>
              <a:rPr lang="zh-CN" altLang="en-US" sz="2800" b="1" dirty="0">
                <a:solidFill>
                  <a:srgbClr val="CC0000"/>
                </a:solidFill>
                <a:latin typeface="Arial" panose="020B0604020202020204" pitchFamily="34" charset="0"/>
                <a:ea typeface="黑体" panose="02010609060101010101" pitchFamily="49" charset="-122"/>
              </a:rPr>
              <a:t>向一层移动</a:t>
            </a:r>
            <a:endParaRPr lang="zh-CN" altLang="en-US" dirty="0">
              <a:latin typeface="Arial" panose="020B0604020202020204" pitchFamily="34" charset="0"/>
              <a:ea typeface="宋体" panose="02010600030101010101" pitchFamily="2" charset="-122"/>
            </a:endParaRPr>
          </a:p>
        </p:txBody>
      </p:sp>
      <p:grpSp>
        <p:nvGrpSpPr>
          <p:cNvPr id="226315" name="Group 98"/>
          <p:cNvGrpSpPr/>
          <p:nvPr/>
        </p:nvGrpSpPr>
        <p:grpSpPr>
          <a:xfrm>
            <a:off x="4052888" y="1751013"/>
            <a:ext cx="1571625" cy="458787"/>
            <a:chOff x="0" y="0"/>
            <a:chExt cx="990" cy="289"/>
          </a:xfrm>
        </p:grpSpPr>
        <p:cxnSp>
          <p:nvCxnSpPr>
            <p:cNvPr id="236556" name="AutoShape 82"/>
            <p:cNvCxnSpPr>
              <a:stCxn id="226310" idx="3"/>
              <a:endCxn id="226311" idx="1"/>
            </p:cNvCxnSpPr>
            <p:nvPr/>
          </p:nvCxnSpPr>
          <p:spPr>
            <a:xfrm>
              <a:off x="0" y="289"/>
              <a:ext cx="990" cy="1"/>
            </a:xfrm>
            <a:prstGeom prst="straightConnector1">
              <a:avLst/>
            </a:prstGeom>
            <a:ln w="63500" cap="flat" cmpd="sng">
              <a:solidFill>
                <a:srgbClr val="0000FF"/>
              </a:solidFill>
              <a:prstDash val="solid"/>
              <a:miter/>
              <a:headEnd type="none" w="med" len="med"/>
              <a:tailEnd type="triangle" w="med" len="med"/>
            </a:ln>
          </p:spPr>
        </p:cxnSp>
        <p:sp>
          <p:nvSpPr>
            <p:cNvPr id="236557" name="Rectangle 83"/>
            <p:cNvSpPr/>
            <p:nvPr/>
          </p:nvSpPr>
          <p:spPr>
            <a:xfrm>
              <a:off x="327" y="0"/>
              <a:ext cx="308" cy="288"/>
            </a:xfrm>
            <a:prstGeom prst="rect">
              <a:avLst/>
            </a:prstGeom>
            <a:noFill/>
            <a:ln w="9525">
              <a:noFill/>
            </a:ln>
          </p:spPr>
          <p:txBody>
            <a:bodyPr wrap="none" anchor="t">
              <a:spAutoFit/>
            </a:bodyPr>
            <a:lstStyle/>
            <a:p>
              <a:pPr algn="ctr" eaLnBrk="0" hangingPunct="0">
                <a:spcBef>
                  <a:spcPct val="30000"/>
                </a:spcBef>
              </a:pPr>
              <a:r>
                <a:rPr lang="zh-CN" altLang="en-US" sz="2400" b="1" dirty="0">
                  <a:solidFill>
                    <a:srgbClr val="000000"/>
                  </a:solidFill>
                  <a:latin typeface="Arial" panose="020B0604020202020204" pitchFamily="34" charset="0"/>
                  <a:ea typeface="黑体" panose="02010609060101010101" pitchFamily="49" charset="-122"/>
                </a:rPr>
                <a:t>上</a:t>
              </a:r>
              <a:endParaRPr lang="zh-CN" altLang="en-US" dirty="0">
                <a:latin typeface="Arial" panose="020B0604020202020204" pitchFamily="34" charset="0"/>
                <a:ea typeface="宋体" panose="02010600030101010101" pitchFamily="2" charset="-122"/>
              </a:endParaRPr>
            </a:p>
          </p:txBody>
        </p:sp>
      </p:grpSp>
      <p:sp>
        <p:nvSpPr>
          <p:cNvPr id="226318" name="Oval 84"/>
          <p:cNvSpPr/>
          <p:nvPr/>
        </p:nvSpPr>
        <p:spPr>
          <a:xfrm>
            <a:off x="609600" y="2022475"/>
            <a:ext cx="381000" cy="381000"/>
          </a:xfrm>
          <a:prstGeom prst="ellipse">
            <a:avLst/>
          </a:prstGeom>
          <a:solidFill>
            <a:srgbClr val="CC0000"/>
          </a:solidFill>
          <a:ln w="9525" cap="flat" cmpd="sng">
            <a:solidFill>
              <a:srgbClr val="CC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cxnSp>
        <p:nvCxnSpPr>
          <p:cNvPr id="226319" name="AutoShape 85"/>
          <p:cNvCxnSpPr>
            <a:stCxn id="226318" idx="6"/>
            <a:endCxn id="226310" idx="1"/>
          </p:cNvCxnSpPr>
          <p:nvPr/>
        </p:nvCxnSpPr>
        <p:spPr>
          <a:xfrm flipV="1">
            <a:off x="990600" y="2209800"/>
            <a:ext cx="900113" cy="3175"/>
          </a:xfrm>
          <a:prstGeom prst="straightConnector1">
            <a:avLst/>
          </a:prstGeom>
          <a:ln w="63500" cap="flat" cmpd="sng">
            <a:solidFill>
              <a:srgbClr val="0000FF"/>
            </a:solidFill>
            <a:prstDash val="solid"/>
            <a:miter/>
            <a:headEnd type="none" w="med" len="med"/>
            <a:tailEnd type="triangle" w="med" len="med"/>
          </a:ln>
        </p:spPr>
      </p:cxnSp>
      <p:grpSp>
        <p:nvGrpSpPr>
          <p:cNvPr id="226320" name="Group 99"/>
          <p:cNvGrpSpPr/>
          <p:nvPr/>
        </p:nvGrpSpPr>
        <p:grpSpPr>
          <a:xfrm>
            <a:off x="5529263" y="2757488"/>
            <a:ext cx="566737" cy="733425"/>
            <a:chOff x="0" y="0"/>
            <a:chExt cx="357" cy="462"/>
          </a:xfrm>
        </p:grpSpPr>
        <p:cxnSp>
          <p:nvCxnSpPr>
            <p:cNvPr id="236561" name="AutoShape 86"/>
            <p:cNvCxnSpPr>
              <a:stCxn id="226318" idx="6"/>
              <a:endCxn id="226310" idx="1"/>
            </p:cNvCxnSpPr>
            <p:nvPr/>
          </p:nvCxnSpPr>
          <p:spPr>
            <a:xfrm>
              <a:off x="357" y="0"/>
              <a:ext cx="1" cy="462"/>
            </a:xfrm>
            <a:prstGeom prst="straightConnector1">
              <a:avLst/>
            </a:prstGeom>
            <a:ln w="63500" cap="flat" cmpd="sng">
              <a:solidFill>
                <a:srgbClr val="0000FF"/>
              </a:solidFill>
              <a:prstDash val="solid"/>
              <a:miter/>
              <a:headEnd type="none" w="med" len="med"/>
              <a:tailEnd type="triangle" w="med" len="med"/>
            </a:ln>
          </p:spPr>
        </p:cxnSp>
        <p:sp>
          <p:nvSpPr>
            <p:cNvPr id="236562" name="Rectangle 87"/>
            <p:cNvSpPr/>
            <p:nvPr/>
          </p:nvSpPr>
          <p:spPr>
            <a:xfrm>
              <a:off x="0" y="87"/>
              <a:ext cx="309" cy="288"/>
            </a:xfrm>
            <a:prstGeom prst="rect">
              <a:avLst/>
            </a:prstGeom>
            <a:noFill/>
            <a:ln w="9525">
              <a:noFill/>
            </a:ln>
          </p:spPr>
          <p:txBody>
            <a:bodyPr wrap="none" anchor="t">
              <a:spAutoFit/>
            </a:bodyPr>
            <a:lstStyle/>
            <a:p>
              <a:pPr algn="ctr" eaLnBrk="0" hangingPunct="0">
                <a:spcBef>
                  <a:spcPct val="30000"/>
                </a:spcBef>
              </a:pPr>
              <a:r>
                <a:rPr lang="zh-CN" altLang="en-US" sz="2400" b="1" dirty="0">
                  <a:solidFill>
                    <a:srgbClr val="000000"/>
                  </a:solidFill>
                  <a:latin typeface="Arial" panose="020B0604020202020204" pitchFamily="34" charset="0"/>
                  <a:ea typeface="黑体" panose="02010609060101010101" pitchFamily="49" charset="-122"/>
                </a:rPr>
                <a:t>到</a:t>
              </a:r>
              <a:endParaRPr lang="zh-CN" altLang="en-US" dirty="0">
                <a:latin typeface="Arial" panose="020B0604020202020204" pitchFamily="34" charset="0"/>
                <a:ea typeface="宋体" panose="02010600030101010101" pitchFamily="2" charset="-122"/>
              </a:endParaRPr>
            </a:p>
          </p:txBody>
        </p:sp>
      </p:grpSp>
      <p:grpSp>
        <p:nvGrpSpPr>
          <p:cNvPr id="226323" name="Group 100"/>
          <p:cNvGrpSpPr/>
          <p:nvPr/>
        </p:nvGrpSpPr>
        <p:grpSpPr>
          <a:xfrm>
            <a:off x="7239000" y="2757488"/>
            <a:ext cx="642938" cy="733425"/>
            <a:chOff x="0" y="0"/>
            <a:chExt cx="405" cy="462"/>
          </a:xfrm>
        </p:grpSpPr>
        <p:cxnSp>
          <p:nvCxnSpPr>
            <p:cNvPr id="236564" name="AutoShape 88"/>
            <p:cNvCxnSpPr>
              <a:stCxn id="226318" idx="6"/>
              <a:endCxn id="226310" idx="1"/>
            </p:cNvCxnSpPr>
            <p:nvPr/>
          </p:nvCxnSpPr>
          <p:spPr>
            <a:xfrm flipV="1">
              <a:off x="0" y="0"/>
              <a:ext cx="1" cy="462"/>
            </a:xfrm>
            <a:prstGeom prst="straightConnector1">
              <a:avLst/>
            </a:prstGeom>
            <a:ln w="63500" cap="flat" cmpd="sng">
              <a:solidFill>
                <a:srgbClr val="0000FF"/>
              </a:solidFill>
              <a:prstDash val="solid"/>
              <a:miter/>
              <a:headEnd type="none" w="med" len="med"/>
              <a:tailEnd type="triangle" w="med" len="med"/>
            </a:ln>
          </p:spPr>
        </p:cxnSp>
        <p:sp>
          <p:nvSpPr>
            <p:cNvPr id="236565" name="Rectangle 89"/>
            <p:cNvSpPr/>
            <p:nvPr/>
          </p:nvSpPr>
          <p:spPr>
            <a:xfrm>
              <a:off x="96" y="87"/>
              <a:ext cx="309" cy="288"/>
            </a:xfrm>
            <a:prstGeom prst="rect">
              <a:avLst/>
            </a:prstGeom>
            <a:noFill/>
            <a:ln w="9525">
              <a:noFill/>
            </a:ln>
          </p:spPr>
          <p:txBody>
            <a:bodyPr anchor="t">
              <a:spAutoFit/>
            </a:bodyPr>
            <a:lstStyle/>
            <a:p>
              <a:pPr eaLnBrk="0" hangingPunct="0">
                <a:spcBef>
                  <a:spcPct val="30000"/>
                </a:spcBef>
              </a:pPr>
              <a:r>
                <a:rPr lang="zh-CN" altLang="en-US" sz="2400" b="1" dirty="0">
                  <a:solidFill>
                    <a:srgbClr val="000000"/>
                  </a:solidFill>
                  <a:latin typeface="Arial" panose="020B0604020202020204" pitchFamily="34" charset="0"/>
                  <a:ea typeface="黑体" panose="02010609060101010101" pitchFamily="49" charset="-122"/>
                </a:rPr>
                <a:t>上</a:t>
              </a:r>
              <a:endParaRPr lang="zh-CN" altLang="en-US" dirty="0">
                <a:latin typeface="Arial" panose="020B0604020202020204" pitchFamily="34" charset="0"/>
                <a:ea typeface="宋体" panose="02010600030101010101" pitchFamily="2" charset="-122"/>
              </a:endParaRPr>
            </a:p>
          </p:txBody>
        </p:sp>
      </p:grpSp>
      <p:grpSp>
        <p:nvGrpSpPr>
          <p:cNvPr id="226326" name="Group 101"/>
          <p:cNvGrpSpPr/>
          <p:nvPr/>
        </p:nvGrpSpPr>
        <p:grpSpPr>
          <a:xfrm>
            <a:off x="5572125" y="4572000"/>
            <a:ext cx="566738" cy="733425"/>
            <a:chOff x="0" y="0"/>
            <a:chExt cx="357" cy="462"/>
          </a:xfrm>
        </p:grpSpPr>
        <p:cxnSp>
          <p:nvCxnSpPr>
            <p:cNvPr id="236567" name="AutoShape 90"/>
            <p:cNvCxnSpPr>
              <a:stCxn id="226318" idx="6"/>
              <a:endCxn id="226310" idx="1"/>
            </p:cNvCxnSpPr>
            <p:nvPr/>
          </p:nvCxnSpPr>
          <p:spPr>
            <a:xfrm>
              <a:off x="357" y="0"/>
              <a:ext cx="1" cy="462"/>
            </a:xfrm>
            <a:prstGeom prst="straightConnector1">
              <a:avLst/>
            </a:prstGeom>
            <a:ln w="63500" cap="flat" cmpd="sng">
              <a:solidFill>
                <a:srgbClr val="0000FF"/>
              </a:solidFill>
              <a:prstDash val="solid"/>
              <a:miter/>
              <a:headEnd type="triangle" w="med" len="med"/>
              <a:tailEnd type="none" w="med" len="med"/>
            </a:ln>
          </p:spPr>
        </p:cxnSp>
        <p:sp>
          <p:nvSpPr>
            <p:cNvPr id="236568" name="Rectangle 91"/>
            <p:cNvSpPr/>
            <p:nvPr/>
          </p:nvSpPr>
          <p:spPr>
            <a:xfrm>
              <a:off x="0" y="87"/>
              <a:ext cx="309" cy="288"/>
            </a:xfrm>
            <a:prstGeom prst="rect">
              <a:avLst/>
            </a:prstGeom>
            <a:noFill/>
            <a:ln w="9525">
              <a:noFill/>
            </a:ln>
          </p:spPr>
          <p:txBody>
            <a:bodyPr wrap="none" anchor="t">
              <a:spAutoFit/>
            </a:bodyPr>
            <a:lstStyle/>
            <a:p>
              <a:pPr algn="ctr" eaLnBrk="0" hangingPunct="0">
                <a:spcBef>
                  <a:spcPct val="30000"/>
                </a:spcBef>
              </a:pPr>
              <a:r>
                <a:rPr lang="zh-CN" altLang="en-US" sz="2400" b="1" dirty="0">
                  <a:solidFill>
                    <a:srgbClr val="000000"/>
                  </a:solidFill>
                  <a:latin typeface="Arial" panose="020B0604020202020204" pitchFamily="34" charset="0"/>
                  <a:ea typeface="黑体" panose="02010609060101010101" pitchFamily="49" charset="-122"/>
                </a:rPr>
                <a:t>到</a:t>
              </a:r>
              <a:endParaRPr lang="zh-CN" altLang="en-US" dirty="0">
                <a:latin typeface="Arial" panose="020B0604020202020204" pitchFamily="34" charset="0"/>
                <a:ea typeface="宋体" panose="02010600030101010101" pitchFamily="2" charset="-122"/>
              </a:endParaRPr>
            </a:p>
          </p:txBody>
        </p:sp>
      </p:grpSp>
      <p:grpSp>
        <p:nvGrpSpPr>
          <p:cNvPr id="226329" name="Group 102"/>
          <p:cNvGrpSpPr/>
          <p:nvPr/>
        </p:nvGrpSpPr>
        <p:grpSpPr>
          <a:xfrm>
            <a:off x="7281863" y="4572000"/>
            <a:ext cx="642937" cy="733425"/>
            <a:chOff x="0" y="0"/>
            <a:chExt cx="405" cy="462"/>
          </a:xfrm>
        </p:grpSpPr>
        <p:cxnSp>
          <p:nvCxnSpPr>
            <p:cNvPr id="236570" name="AutoShape 92"/>
            <p:cNvCxnSpPr>
              <a:stCxn id="226318" idx="6"/>
              <a:endCxn id="226310" idx="1"/>
            </p:cNvCxnSpPr>
            <p:nvPr/>
          </p:nvCxnSpPr>
          <p:spPr>
            <a:xfrm flipV="1">
              <a:off x="0" y="0"/>
              <a:ext cx="1" cy="462"/>
            </a:xfrm>
            <a:prstGeom prst="straightConnector1">
              <a:avLst/>
            </a:prstGeom>
            <a:ln w="63500" cap="flat" cmpd="sng">
              <a:solidFill>
                <a:srgbClr val="0000FF"/>
              </a:solidFill>
              <a:prstDash val="solid"/>
              <a:miter/>
              <a:headEnd type="triangle" w="med" len="med"/>
              <a:tailEnd type="none" w="med" len="med"/>
            </a:ln>
          </p:spPr>
        </p:cxnSp>
        <p:sp>
          <p:nvSpPr>
            <p:cNvPr id="236571" name="Rectangle 93"/>
            <p:cNvSpPr/>
            <p:nvPr/>
          </p:nvSpPr>
          <p:spPr>
            <a:xfrm>
              <a:off x="96" y="87"/>
              <a:ext cx="309" cy="288"/>
            </a:xfrm>
            <a:prstGeom prst="rect">
              <a:avLst/>
            </a:prstGeom>
            <a:noFill/>
            <a:ln w="9525">
              <a:noFill/>
            </a:ln>
          </p:spPr>
          <p:txBody>
            <a:bodyPr anchor="t">
              <a:spAutoFit/>
            </a:bodyPr>
            <a:lstStyle/>
            <a:p>
              <a:pPr eaLnBrk="0" hangingPunct="0">
                <a:spcBef>
                  <a:spcPct val="30000"/>
                </a:spcBef>
              </a:pPr>
              <a:r>
                <a:rPr lang="zh-CN" altLang="en-US" sz="2400" b="1" dirty="0">
                  <a:solidFill>
                    <a:srgbClr val="000000"/>
                  </a:solidFill>
                  <a:latin typeface="Arial" panose="020B0604020202020204" pitchFamily="34" charset="0"/>
                  <a:ea typeface="黑体" panose="02010609060101010101" pitchFamily="49" charset="-122"/>
                </a:rPr>
                <a:t>下</a:t>
              </a:r>
              <a:endParaRPr lang="zh-CN" altLang="en-US" dirty="0">
                <a:latin typeface="Arial" panose="020B0604020202020204" pitchFamily="34" charset="0"/>
                <a:ea typeface="宋体" panose="02010600030101010101" pitchFamily="2" charset="-122"/>
              </a:endParaRPr>
            </a:p>
          </p:txBody>
        </p:sp>
      </p:grpSp>
      <p:grpSp>
        <p:nvGrpSpPr>
          <p:cNvPr id="226332" name="Group 103"/>
          <p:cNvGrpSpPr/>
          <p:nvPr/>
        </p:nvGrpSpPr>
        <p:grpSpPr>
          <a:xfrm>
            <a:off x="4052888" y="3505200"/>
            <a:ext cx="1571625" cy="533400"/>
            <a:chOff x="0" y="0"/>
            <a:chExt cx="990" cy="336"/>
          </a:xfrm>
        </p:grpSpPr>
        <p:cxnSp>
          <p:nvCxnSpPr>
            <p:cNvPr id="236573" name="AutoShape 94"/>
            <p:cNvCxnSpPr>
              <a:stCxn id="226313" idx="1"/>
              <a:endCxn id="226314" idx="3"/>
            </p:cNvCxnSpPr>
            <p:nvPr/>
          </p:nvCxnSpPr>
          <p:spPr>
            <a:xfrm flipH="1">
              <a:off x="0" y="336"/>
              <a:ext cx="990" cy="1"/>
            </a:xfrm>
            <a:prstGeom prst="straightConnector1">
              <a:avLst/>
            </a:prstGeom>
            <a:ln w="63500" cap="flat" cmpd="sng">
              <a:solidFill>
                <a:srgbClr val="0000FF"/>
              </a:solidFill>
              <a:prstDash val="solid"/>
              <a:miter/>
              <a:headEnd type="none" w="med" len="med"/>
              <a:tailEnd type="triangle" w="med" len="med"/>
            </a:ln>
          </p:spPr>
        </p:cxnSp>
        <p:sp>
          <p:nvSpPr>
            <p:cNvPr id="236574" name="Rectangle 95"/>
            <p:cNvSpPr/>
            <p:nvPr/>
          </p:nvSpPr>
          <p:spPr>
            <a:xfrm>
              <a:off x="279" y="0"/>
              <a:ext cx="500" cy="288"/>
            </a:xfrm>
            <a:prstGeom prst="rect">
              <a:avLst/>
            </a:prstGeom>
            <a:noFill/>
            <a:ln w="9525">
              <a:noFill/>
            </a:ln>
          </p:spPr>
          <p:txBody>
            <a:bodyPr wrap="none" anchor="t">
              <a:spAutoFit/>
            </a:bodyPr>
            <a:lstStyle/>
            <a:p>
              <a:pPr algn="ctr" eaLnBrk="0" hangingPunct="0">
                <a:spcBef>
                  <a:spcPct val="30000"/>
                </a:spcBef>
              </a:pPr>
              <a:r>
                <a:rPr lang="zh-CN" altLang="en-US" sz="2400" b="1" dirty="0">
                  <a:solidFill>
                    <a:srgbClr val="000000"/>
                  </a:solidFill>
                  <a:latin typeface="Arial" panose="020B0604020202020204" pitchFamily="34" charset="0"/>
                  <a:ea typeface="黑体" panose="02010609060101010101" pitchFamily="49" charset="-122"/>
                </a:rPr>
                <a:t>超时</a:t>
              </a:r>
              <a:endParaRPr lang="zh-CN" altLang="en-US" dirty="0">
                <a:latin typeface="Arial" panose="020B0604020202020204" pitchFamily="34" charset="0"/>
                <a:ea typeface="宋体" panose="02010600030101010101" pitchFamily="2" charset="-122"/>
              </a:endParaRPr>
            </a:p>
          </p:txBody>
        </p:sp>
      </p:grpSp>
      <p:grpSp>
        <p:nvGrpSpPr>
          <p:cNvPr id="226335" name="Group 104"/>
          <p:cNvGrpSpPr/>
          <p:nvPr/>
        </p:nvGrpSpPr>
        <p:grpSpPr>
          <a:xfrm>
            <a:off x="2286000" y="2757488"/>
            <a:ext cx="685800" cy="733425"/>
            <a:chOff x="0" y="0"/>
            <a:chExt cx="432" cy="462"/>
          </a:xfrm>
        </p:grpSpPr>
        <p:cxnSp>
          <p:nvCxnSpPr>
            <p:cNvPr id="236576" name="AutoShape 96"/>
            <p:cNvCxnSpPr>
              <a:stCxn id="226314" idx="0"/>
              <a:endCxn id="226310" idx="2"/>
            </p:cNvCxnSpPr>
            <p:nvPr/>
          </p:nvCxnSpPr>
          <p:spPr>
            <a:xfrm flipV="1">
              <a:off x="432" y="0"/>
              <a:ext cx="1" cy="462"/>
            </a:xfrm>
            <a:prstGeom prst="straightConnector1">
              <a:avLst/>
            </a:prstGeom>
            <a:ln w="63500" cap="flat" cmpd="sng">
              <a:solidFill>
                <a:srgbClr val="0000FF"/>
              </a:solidFill>
              <a:prstDash val="solid"/>
              <a:miter/>
              <a:headEnd type="none" w="med" len="med"/>
              <a:tailEnd type="triangle" w="med" len="med"/>
            </a:ln>
          </p:spPr>
        </p:cxnSp>
        <p:sp>
          <p:nvSpPr>
            <p:cNvPr id="236577" name="Rectangle 97"/>
            <p:cNvSpPr/>
            <p:nvPr/>
          </p:nvSpPr>
          <p:spPr>
            <a:xfrm>
              <a:off x="0" y="87"/>
              <a:ext cx="309" cy="288"/>
            </a:xfrm>
            <a:prstGeom prst="rect">
              <a:avLst/>
            </a:prstGeom>
            <a:noFill/>
            <a:ln w="9525">
              <a:noFill/>
            </a:ln>
          </p:spPr>
          <p:txBody>
            <a:bodyPr wrap="none" anchor="t">
              <a:spAutoFit/>
            </a:bodyPr>
            <a:lstStyle/>
            <a:p>
              <a:pPr algn="ctr" eaLnBrk="0" hangingPunct="0">
                <a:spcBef>
                  <a:spcPct val="30000"/>
                </a:spcBef>
              </a:pPr>
              <a:r>
                <a:rPr lang="zh-CN" altLang="en-US" sz="2400" b="1" dirty="0">
                  <a:solidFill>
                    <a:srgbClr val="000000"/>
                  </a:solidFill>
                  <a:latin typeface="Arial" panose="020B0604020202020204" pitchFamily="34" charset="0"/>
                  <a:ea typeface="黑体" panose="02010609060101010101" pitchFamily="49" charset="-122"/>
                </a:rPr>
                <a:t>到</a:t>
              </a:r>
              <a:endParaRPr lang="zh-CN" altLang="en-US" dirty="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26318"/>
                                        </p:tgtEl>
                                        <p:attrNameLst>
                                          <p:attrName>style.visibility</p:attrName>
                                        </p:attrNameLst>
                                      </p:cBhvr>
                                      <p:to>
                                        <p:strVal val="visible"/>
                                      </p:to>
                                    </p:set>
                                    <p:animEffect filter="strips(downRight)">
                                      <p:cBhvr>
                                        <p:cTn id="7" dur="500"/>
                                        <p:tgtEl>
                                          <p:spTgt spid="22631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26310"/>
                                        </p:tgtEl>
                                        <p:attrNameLst>
                                          <p:attrName>style.visibility</p:attrName>
                                        </p:attrNameLst>
                                      </p:cBhvr>
                                      <p:to>
                                        <p:strVal val="visible"/>
                                      </p:to>
                                    </p:set>
                                    <p:animEffect filter="strips(downRight)">
                                      <p:cBhvr>
                                        <p:cTn id="12" dur="500"/>
                                        <p:tgtEl>
                                          <p:spTgt spid="22631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26311"/>
                                        </p:tgtEl>
                                        <p:attrNameLst>
                                          <p:attrName>style.visibility</p:attrName>
                                        </p:attrNameLst>
                                      </p:cBhvr>
                                      <p:to>
                                        <p:strVal val="visible"/>
                                      </p:to>
                                    </p:set>
                                    <p:animEffect filter="strips(downRight)">
                                      <p:cBhvr>
                                        <p:cTn id="17" dur="500"/>
                                        <p:tgtEl>
                                          <p:spTgt spid="226311"/>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26312"/>
                                        </p:tgtEl>
                                        <p:attrNameLst>
                                          <p:attrName>style.visibility</p:attrName>
                                        </p:attrNameLst>
                                      </p:cBhvr>
                                      <p:to>
                                        <p:strVal val="visible"/>
                                      </p:to>
                                    </p:set>
                                    <p:animEffect filter="strips(downRight)">
                                      <p:cBhvr>
                                        <p:cTn id="22" dur="500"/>
                                        <p:tgtEl>
                                          <p:spTgt spid="226312"/>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26313"/>
                                        </p:tgtEl>
                                        <p:attrNameLst>
                                          <p:attrName>style.visibility</p:attrName>
                                        </p:attrNameLst>
                                      </p:cBhvr>
                                      <p:to>
                                        <p:strVal val="visible"/>
                                      </p:to>
                                    </p:set>
                                    <p:animEffect filter="strips(downRight)">
                                      <p:cBhvr>
                                        <p:cTn id="27" dur="500"/>
                                        <p:tgtEl>
                                          <p:spTgt spid="226313"/>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26314"/>
                                        </p:tgtEl>
                                        <p:attrNameLst>
                                          <p:attrName>style.visibility</p:attrName>
                                        </p:attrNameLst>
                                      </p:cBhvr>
                                      <p:to>
                                        <p:strVal val="visible"/>
                                      </p:to>
                                    </p:set>
                                    <p:animEffect filter="strips(downRight)">
                                      <p:cBhvr>
                                        <p:cTn id="32" dur="500"/>
                                        <p:tgtEl>
                                          <p:spTgt spid="226314"/>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226319"/>
                                        </p:tgtEl>
                                        <p:attrNameLst>
                                          <p:attrName>style.visibility</p:attrName>
                                        </p:attrNameLst>
                                      </p:cBhvr>
                                      <p:to>
                                        <p:strVal val="visible"/>
                                      </p:to>
                                    </p:set>
                                    <p:animEffect filter="strips(downRight)">
                                      <p:cBhvr>
                                        <p:cTn id="37" dur="500"/>
                                        <p:tgtEl>
                                          <p:spTgt spid="226319"/>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226315"/>
                                        </p:tgtEl>
                                        <p:attrNameLst>
                                          <p:attrName>style.visibility</p:attrName>
                                        </p:attrNameLst>
                                      </p:cBhvr>
                                      <p:to>
                                        <p:strVal val="visible"/>
                                      </p:to>
                                    </p:set>
                                    <p:animEffect filter="strips(downRight)">
                                      <p:cBhvr>
                                        <p:cTn id="42" dur="500"/>
                                        <p:tgtEl>
                                          <p:spTgt spid="226315"/>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12" fill="hold" nodeType="clickEffect">
                                  <p:stCondLst>
                                    <p:cond delay="0"/>
                                  </p:stCondLst>
                                  <p:childTnLst>
                                    <p:set>
                                      <p:cBhvr>
                                        <p:cTn id="46" dur="1" fill="hold">
                                          <p:stCondLst>
                                            <p:cond delay="0"/>
                                          </p:stCondLst>
                                        </p:cTn>
                                        <p:tgtEl>
                                          <p:spTgt spid="226320"/>
                                        </p:tgtEl>
                                        <p:attrNameLst>
                                          <p:attrName>style.visibility</p:attrName>
                                        </p:attrNameLst>
                                      </p:cBhvr>
                                      <p:to>
                                        <p:strVal val="visible"/>
                                      </p:to>
                                    </p:set>
                                    <p:animEffect filter="strips(downLeft)">
                                      <p:cBhvr>
                                        <p:cTn id="47" dur="500"/>
                                        <p:tgtEl>
                                          <p:spTgt spid="226320"/>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3" fill="hold" nodeType="clickEffect">
                                  <p:stCondLst>
                                    <p:cond delay="0"/>
                                  </p:stCondLst>
                                  <p:childTnLst>
                                    <p:set>
                                      <p:cBhvr>
                                        <p:cTn id="51" dur="1" fill="hold">
                                          <p:stCondLst>
                                            <p:cond delay="0"/>
                                          </p:stCondLst>
                                        </p:cTn>
                                        <p:tgtEl>
                                          <p:spTgt spid="226323"/>
                                        </p:tgtEl>
                                        <p:attrNameLst>
                                          <p:attrName>style.visibility</p:attrName>
                                        </p:attrNameLst>
                                      </p:cBhvr>
                                      <p:to>
                                        <p:strVal val="visible"/>
                                      </p:to>
                                    </p:set>
                                    <p:animEffect filter="strips(upRight)">
                                      <p:cBhvr>
                                        <p:cTn id="52" dur="500"/>
                                        <p:tgtEl>
                                          <p:spTgt spid="226323"/>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nodeType="clickEffect">
                                  <p:stCondLst>
                                    <p:cond delay="0"/>
                                  </p:stCondLst>
                                  <p:childTnLst>
                                    <p:set>
                                      <p:cBhvr>
                                        <p:cTn id="56" dur="1" fill="hold">
                                          <p:stCondLst>
                                            <p:cond delay="0"/>
                                          </p:stCondLst>
                                        </p:cTn>
                                        <p:tgtEl>
                                          <p:spTgt spid="226329"/>
                                        </p:tgtEl>
                                        <p:attrNameLst>
                                          <p:attrName>style.visibility</p:attrName>
                                        </p:attrNameLst>
                                      </p:cBhvr>
                                      <p:to>
                                        <p:strVal val="visible"/>
                                      </p:to>
                                    </p:set>
                                    <p:animEffect filter="strips(downRight)">
                                      <p:cBhvr>
                                        <p:cTn id="57" dur="500"/>
                                        <p:tgtEl>
                                          <p:spTgt spid="226329"/>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3" fill="hold" nodeType="clickEffect">
                                  <p:stCondLst>
                                    <p:cond delay="0"/>
                                  </p:stCondLst>
                                  <p:childTnLst>
                                    <p:set>
                                      <p:cBhvr>
                                        <p:cTn id="61" dur="1" fill="hold">
                                          <p:stCondLst>
                                            <p:cond delay="0"/>
                                          </p:stCondLst>
                                        </p:cTn>
                                        <p:tgtEl>
                                          <p:spTgt spid="226326"/>
                                        </p:tgtEl>
                                        <p:attrNameLst>
                                          <p:attrName>style.visibility</p:attrName>
                                        </p:attrNameLst>
                                      </p:cBhvr>
                                      <p:to>
                                        <p:strVal val="visible"/>
                                      </p:to>
                                    </p:set>
                                    <p:animEffect filter="strips(upRight)">
                                      <p:cBhvr>
                                        <p:cTn id="62" dur="500"/>
                                        <p:tgtEl>
                                          <p:spTgt spid="226326"/>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12" fill="hold" nodeType="clickEffect">
                                  <p:stCondLst>
                                    <p:cond delay="0"/>
                                  </p:stCondLst>
                                  <p:childTnLst>
                                    <p:set>
                                      <p:cBhvr>
                                        <p:cTn id="66" dur="1" fill="hold">
                                          <p:stCondLst>
                                            <p:cond delay="0"/>
                                          </p:stCondLst>
                                        </p:cTn>
                                        <p:tgtEl>
                                          <p:spTgt spid="226332"/>
                                        </p:tgtEl>
                                        <p:attrNameLst>
                                          <p:attrName>style.visibility</p:attrName>
                                        </p:attrNameLst>
                                      </p:cBhvr>
                                      <p:to>
                                        <p:strVal val="visible"/>
                                      </p:to>
                                    </p:set>
                                    <p:animEffect filter="strips(downLeft)">
                                      <p:cBhvr>
                                        <p:cTn id="67" dur="500"/>
                                        <p:tgtEl>
                                          <p:spTgt spid="226332"/>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3" fill="hold" nodeType="clickEffect">
                                  <p:stCondLst>
                                    <p:cond delay="0"/>
                                  </p:stCondLst>
                                  <p:childTnLst>
                                    <p:set>
                                      <p:cBhvr>
                                        <p:cTn id="71" dur="1" fill="hold">
                                          <p:stCondLst>
                                            <p:cond delay="0"/>
                                          </p:stCondLst>
                                        </p:cTn>
                                        <p:tgtEl>
                                          <p:spTgt spid="226335"/>
                                        </p:tgtEl>
                                        <p:attrNameLst>
                                          <p:attrName>style.visibility</p:attrName>
                                        </p:attrNameLst>
                                      </p:cBhvr>
                                      <p:to>
                                        <p:strVal val="visible"/>
                                      </p:to>
                                    </p:set>
                                    <p:animEffect filter="strips(upRight)">
                                      <p:cBhvr>
                                        <p:cTn id="72" dur="500"/>
                                        <p:tgtEl>
                                          <p:spTgt spid="226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10" grpId="0" bldLvl="0" animBg="1"/>
      <p:bldP spid="226311" grpId="0" bldLvl="0" animBg="1"/>
      <p:bldP spid="226312" grpId="0" bldLvl="0" animBg="1"/>
      <p:bldP spid="226313" grpId="0" bldLvl="0" animBg="1"/>
      <p:bldP spid="226314" grpId="0" bldLvl="0" animBg="1"/>
      <p:bldP spid="226318" grpId="0" bldLvl="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38594"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238595"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38596" name="Rectangle 2"/>
          <p:cNvSpPr>
            <a:spLocks noGrp="1"/>
          </p:cNvSpPr>
          <p:nvPr>
            <p:ph type="subTitle" idx="1"/>
          </p:nvPr>
        </p:nvSpPr>
        <p:spPr>
          <a:xfrm>
            <a:off x="2590800" y="6096000"/>
            <a:ext cx="5257800" cy="457200"/>
          </a:xfrm>
          <a:solidFill>
            <a:srgbClr val="FF0000"/>
          </a:solidFill>
          <a:ln w="31750">
            <a:solidFill>
              <a:srgbClr val="FF0000"/>
            </a:solidFill>
            <a:miter/>
          </a:ln>
        </p:spPr>
        <p:txBody>
          <a:bodyPr vert="horz" wrap="none" lIns="91440" tIns="45720" rIns="91440" bIns="45720" anchor="ctr"/>
          <a:lstStyle/>
          <a:p>
            <a:pPr defTabSz="0">
              <a:lnSpc>
                <a:spcPct val="90000"/>
              </a:lnSpc>
              <a:spcBef>
                <a:spcPct val="0"/>
              </a:spcBef>
              <a:buSzPct val="75000"/>
            </a:pPr>
            <a:r>
              <a:rPr lang="zh-CN" altLang="en-US" sz="2400" dirty="0">
                <a:solidFill>
                  <a:schemeClr val="bg1"/>
                </a:solidFill>
                <a:latin typeface="+mn-lt"/>
                <a:ea typeface="+mn-ea"/>
                <a:cs typeface="+mn-cs"/>
                <a:sym typeface="Arial" panose="020B0604020202020204" pitchFamily="34" charset="0"/>
              </a:rPr>
              <a:t>打印机软件的</a:t>
            </a:r>
            <a:r>
              <a:rPr lang="en-US" altLang="zh-CN" sz="2400" dirty="0">
                <a:solidFill>
                  <a:schemeClr val="bg1"/>
                </a:solidFill>
                <a:latin typeface="+mn-lt"/>
                <a:ea typeface="+mn-ea"/>
                <a:cs typeface="+mn-cs"/>
                <a:sym typeface="Arial" panose="020B0604020202020204" pitchFamily="34" charset="0"/>
              </a:rPr>
              <a:t>STD</a:t>
            </a:r>
            <a:r>
              <a:rPr lang="zh-CN" altLang="en-US" sz="2400" dirty="0">
                <a:solidFill>
                  <a:schemeClr val="bg1"/>
                </a:solidFill>
                <a:latin typeface="+mn-lt"/>
                <a:ea typeface="+mn-ea"/>
                <a:cs typeface="+mn-cs"/>
                <a:sym typeface="Arial" panose="020B0604020202020204" pitchFamily="34" charset="0"/>
              </a:rPr>
              <a:t>（状态变迁图）</a:t>
            </a:r>
            <a:endParaRPr lang="zh-CN" altLang="en-US" dirty="0">
              <a:latin typeface="+mn-lt"/>
              <a:ea typeface="+mn-ea"/>
              <a:cs typeface="+mn-cs"/>
              <a:sym typeface="Arial" panose="020B0604020202020204" pitchFamily="34" charset="0"/>
            </a:endParaRPr>
          </a:p>
        </p:txBody>
      </p:sp>
      <p:sp>
        <p:nvSpPr>
          <p:cNvPr id="228356" name="Rectangle 3"/>
          <p:cNvSpPr/>
          <p:nvPr/>
        </p:nvSpPr>
        <p:spPr>
          <a:xfrm>
            <a:off x="762000" y="3259138"/>
            <a:ext cx="1828800" cy="685800"/>
          </a:xfrm>
          <a:prstGeom prst="rect">
            <a:avLst/>
          </a:prstGeom>
          <a:solidFill>
            <a:srgbClr val="CCFFFF"/>
          </a:solidFill>
          <a:ln w="31750" cap="flat" cmpd="sng">
            <a:solidFill>
              <a:schemeClr val="bg2"/>
            </a:solidFill>
            <a:prstDash val="solid"/>
            <a:miter/>
            <a:headEnd type="none" w="med" len="med"/>
            <a:tailEnd type="none" w="med" len="med"/>
          </a:ln>
        </p:spPr>
        <p:txBody>
          <a:bodyPr wrap="none" anchor="ct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进行打印</a:t>
            </a:r>
            <a:endParaRPr lang="zh-CN" altLang="en-US" dirty="0">
              <a:latin typeface="Arial" panose="020B0604020202020204" pitchFamily="34" charset="0"/>
              <a:ea typeface="宋体" panose="02010600030101010101" pitchFamily="2" charset="-122"/>
            </a:endParaRPr>
          </a:p>
        </p:txBody>
      </p:sp>
      <p:sp>
        <p:nvSpPr>
          <p:cNvPr id="228357" name="Rectangle 4"/>
          <p:cNvSpPr/>
          <p:nvPr/>
        </p:nvSpPr>
        <p:spPr>
          <a:xfrm>
            <a:off x="3429000" y="5164138"/>
            <a:ext cx="1828800" cy="685800"/>
          </a:xfrm>
          <a:prstGeom prst="rect">
            <a:avLst/>
          </a:prstGeom>
          <a:solidFill>
            <a:srgbClr val="CCFFFF"/>
          </a:solidFill>
          <a:ln w="31750" cap="flat" cmpd="sng">
            <a:solidFill>
              <a:schemeClr val="bg2"/>
            </a:solidFill>
            <a:prstDash val="solid"/>
            <a:miter/>
            <a:headEnd type="none" w="med" len="med"/>
            <a:tailEnd type="none" w="med" len="med"/>
          </a:ln>
        </p:spPr>
        <p:txBody>
          <a:bodyPr wrap="none" anchor="ct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诊断错误</a:t>
            </a:r>
            <a:endParaRPr lang="zh-CN" altLang="en-US" dirty="0">
              <a:latin typeface="Arial" panose="020B0604020202020204" pitchFamily="34" charset="0"/>
              <a:ea typeface="宋体" panose="02010600030101010101" pitchFamily="2" charset="-122"/>
            </a:endParaRPr>
          </a:p>
        </p:txBody>
      </p:sp>
      <p:sp>
        <p:nvSpPr>
          <p:cNvPr id="228358" name="Rectangle 5"/>
          <p:cNvSpPr/>
          <p:nvPr/>
        </p:nvSpPr>
        <p:spPr>
          <a:xfrm>
            <a:off x="6096000" y="3259138"/>
            <a:ext cx="1828800" cy="685800"/>
          </a:xfrm>
          <a:prstGeom prst="rect">
            <a:avLst/>
          </a:prstGeom>
          <a:solidFill>
            <a:srgbClr val="CCFFFF"/>
          </a:solidFill>
          <a:ln w="31750" cap="flat" cmpd="sng">
            <a:solidFill>
              <a:schemeClr val="bg2"/>
            </a:solidFill>
            <a:prstDash val="solid"/>
            <a:miter/>
            <a:headEnd type="none" w="med" len="med"/>
            <a:tailEnd type="none" w="med" len="med"/>
          </a:ln>
        </p:spPr>
        <p:txBody>
          <a:bodyPr wrap="none" anchor="ct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进纸</a:t>
            </a:r>
            <a:endParaRPr lang="zh-CN" altLang="en-US" dirty="0">
              <a:latin typeface="Arial" panose="020B0604020202020204" pitchFamily="34" charset="0"/>
              <a:ea typeface="宋体" panose="02010600030101010101" pitchFamily="2" charset="-122"/>
            </a:endParaRPr>
          </a:p>
        </p:txBody>
      </p:sp>
      <p:sp>
        <p:nvSpPr>
          <p:cNvPr id="228359" name="Rectangle 6"/>
          <p:cNvSpPr/>
          <p:nvPr/>
        </p:nvSpPr>
        <p:spPr>
          <a:xfrm>
            <a:off x="3505200" y="1506538"/>
            <a:ext cx="1828800" cy="685800"/>
          </a:xfrm>
          <a:prstGeom prst="rect">
            <a:avLst/>
          </a:prstGeom>
          <a:solidFill>
            <a:srgbClr val="CCFFFF"/>
          </a:solidFill>
          <a:ln w="31750" cap="flat" cmpd="sng">
            <a:solidFill>
              <a:schemeClr val="bg2"/>
            </a:solidFill>
            <a:prstDash val="solid"/>
            <a:miter/>
            <a:headEnd type="none" w="med" len="med"/>
            <a:tailEnd type="none" w="med" len="med"/>
          </a:ln>
        </p:spPr>
        <p:txBody>
          <a:bodyPr wrap="none" anchor="ct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等待命令</a:t>
            </a:r>
            <a:endParaRPr lang="zh-CN" altLang="en-US" dirty="0">
              <a:latin typeface="Arial" panose="020B0604020202020204" pitchFamily="34" charset="0"/>
              <a:ea typeface="宋体" panose="02010600030101010101" pitchFamily="2" charset="-122"/>
            </a:endParaRPr>
          </a:p>
        </p:txBody>
      </p:sp>
      <p:grpSp>
        <p:nvGrpSpPr>
          <p:cNvPr id="228360" name="Group 30"/>
          <p:cNvGrpSpPr/>
          <p:nvPr/>
        </p:nvGrpSpPr>
        <p:grpSpPr>
          <a:xfrm>
            <a:off x="755650" y="1849438"/>
            <a:ext cx="2736850" cy="1393825"/>
            <a:chOff x="0" y="0"/>
            <a:chExt cx="1724" cy="878"/>
          </a:xfrm>
        </p:grpSpPr>
        <p:cxnSp>
          <p:nvCxnSpPr>
            <p:cNvPr id="238602" name="AutoShape 7"/>
            <p:cNvCxnSpPr>
              <a:stCxn id="228356" idx="0"/>
              <a:endCxn id="228359" idx="1"/>
            </p:cNvCxnSpPr>
            <p:nvPr/>
          </p:nvCxnSpPr>
          <p:spPr>
            <a:xfrm rot="-5400000">
              <a:off x="712" y="-132"/>
              <a:ext cx="878" cy="1142"/>
            </a:xfrm>
            <a:prstGeom prst="bentConnector2">
              <a:avLst/>
            </a:prstGeom>
            <a:ln w="25400" cap="flat" cmpd="sng">
              <a:solidFill>
                <a:srgbClr val="0000FF"/>
              </a:solidFill>
              <a:prstDash val="solid"/>
              <a:miter/>
              <a:headEnd type="none" w="med" len="med"/>
              <a:tailEnd type="triangle" w="med" len="med"/>
            </a:ln>
          </p:spPr>
        </p:cxnSp>
        <p:sp>
          <p:nvSpPr>
            <p:cNvPr id="238603" name="Text Box 8"/>
            <p:cNvSpPr/>
            <p:nvPr/>
          </p:nvSpPr>
          <p:spPr>
            <a:xfrm>
              <a:off x="0" y="264"/>
              <a:ext cx="1724" cy="491"/>
            </a:xfrm>
            <a:prstGeom prst="rect">
              <a:avLst/>
            </a:prstGeom>
            <a:noFill/>
            <a:ln w="9525">
              <a:noFill/>
            </a:ln>
          </p:spPr>
          <p:txBody>
            <a:bodyPr anchor="t">
              <a:spAutoFit/>
            </a:bodyPr>
            <a:lstStyle/>
            <a:p>
              <a:pPr algn="ctr" eaLnBrk="0" hangingPunct="0">
                <a:spcBef>
                  <a:spcPct val="50000"/>
                </a:spcBef>
              </a:pPr>
              <a:r>
                <a:rPr lang="zh-CN" altLang="en-US" b="1" dirty="0">
                  <a:solidFill>
                    <a:srgbClr val="CC0000"/>
                  </a:solidFill>
                  <a:latin typeface="Arial" panose="020B0604020202020204" pitchFamily="34" charset="0"/>
                  <a:ea typeface="黑体" panose="02010609060101010101" pitchFamily="49" charset="-122"/>
                </a:rPr>
                <a:t>完成</a:t>
              </a:r>
              <a:endParaRPr lang="zh-CN" altLang="en-US" b="1" dirty="0">
                <a:solidFill>
                  <a:srgbClr val="CC0000"/>
                </a:solidFill>
                <a:latin typeface="Arial" panose="020B0604020202020204" pitchFamily="34" charset="0"/>
                <a:ea typeface="黑体" panose="02010609060101010101" pitchFamily="49" charset="-122"/>
              </a:endParaRPr>
            </a:p>
            <a:p>
              <a:pPr algn="ctr" eaLnBrk="0" hangingPunct="0">
                <a:spcBef>
                  <a:spcPct val="50000"/>
                </a:spcBef>
              </a:pPr>
              <a:r>
                <a:rPr lang="zh-CN" altLang="en-US" b="1" dirty="0">
                  <a:solidFill>
                    <a:srgbClr val="000000"/>
                  </a:solidFill>
                  <a:latin typeface="Arial" panose="020B0604020202020204" pitchFamily="34" charset="0"/>
                  <a:ea typeface="黑体" panose="02010609060101010101" pitchFamily="49" charset="-122"/>
                </a:rPr>
                <a:t>调用加工“</a:t>
              </a:r>
              <a:r>
                <a:rPr lang="en-US" altLang="zh-CN" b="1" dirty="0">
                  <a:solidFill>
                    <a:srgbClr val="0000FF"/>
                  </a:solidFill>
                  <a:latin typeface="Arial" panose="020B0604020202020204" pitchFamily="34" charset="0"/>
                  <a:ea typeface="黑体" panose="02010609060101010101" pitchFamily="49" charset="-122"/>
                </a:rPr>
                <a:t>1</a:t>
              </a:r>
              <a:r>
                <a:rPr lang="zh-CN" altLang="en-US" b="1" dirty="0">
                  <a:solidFill>
                    <a:srgbClr val="0000FF"/>
                  </a:solidFill>
                  <a:latin typeface="Arial" panose="020B0604020202020204" pitchFamily="34" charset="0"/>
                  <a:ea typeface="黑体" panose="02010609060101010101" pitchFamily="49" charset="-122"/>
                </a:rPr>
                <a:t>接受输入</a:t>
              </a:r>
              <a:r>
                <a:rPr lang="zh-CN" altLang="en-US" b="1" dirty="0">
                  <a:solidFill>
                    <a:srgbClr val="00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grpSp>
      <p:grpSp>
        <p:nvGrpSpPr>
          <p:cNvPr id="228363" name="Group 29"/>
          <p:cNvGrpSpPr/>
          <p:nvPr/>
        </p:nvGrpSpPr>
        <p:grpSpPr>
          <a:xfrm>
            <a:off x="609600" y="973138"/>
            <a:ext cx="3810000" cy="2628900"/>
            <a:chOff x="0" y="0"/>
            <a:chExt cx="2400" cy="1656"/>
          </a:xfrm>
        </p:grpSpPr>
        <p:cxnSp>
          <p:nvCxnSpPr>
            <p:cNvPr id="238605" name="AutoShape 9"/>
            <p:cNvCxnSpPr>
              <a:stCxn id="228359" idx="0"/>
              <a:endCxn id="228356" idx="1"/>
            </p:cNvCxnSpPr>
            <p:nvPr/>
          </p:nvCxnSpPr>
          <p:spPr>
            <a:xfrm rot="-5400000" flipH="1" flipV="1">
              <a:off x="578" y="-166"/>
              <a:ext cx="1330" cy="2314"/>
            </a:xfrm>
            <a:prstGeom prst="bentConnector4">
              <a:avLst>
                <a:gd name="adj1" fmla="val -10069"/>
                <a:gd name="adj2" fmla="val 105792"/>
              </a:avLst>
            </a:prstGeom>
            <a:ln w="25400" cap="flat" cmpd="sng">
              <a:solidFill>
                <a:srgbClr val="0000FF"/>
              </a:solidFill>
              <a:prstDash val="solid"/>
              <a:miter/>
              <a:headEnd type="none" w="med" len="med"/>
              <a:tailEnd type="triangle" w="med" len="med"/>
            </a:ln>
          </p:spPr>
        </p:cxnSp>
        <p:sp>
          <p:nvSpPr>
            <p:cNvPr id="238606" name="Text Box 10"/>
            <p:cNvSpPr/>
            <p:nvPr/>
          </p:nvSpPr>
          <p:spPr>
            <a:xfrm>
              <a:off x="0" y="0"/>
              <a:ext cx="1770" cy="491"/>
            </a:xfrm>
            <a:prstGeom prst="rect">
              <a:avLst/>
            </a:prstGeom>
            <a:noFill/>
            <a:ln w="9525">
              <a:noFill/>
            </a:ln>
          </p:spPr>
          <p:txBody>
            <a:bodyPr anchor="t">
              <a:spAutoFit/>
            </a:bodyPr>
            <a:lstStyle/>
            <a:p>
              <a:pPr algn="ctr" eaLnBrk="0" hangingPunct="0">
                <a:spcBef>
                  <a:spcPct val="50000"/>
                </a:spcBef>
              </a:pPr>
              <a:r>
                <a:rPr lang="zh-CN" altLang="en-US" b="1" dirty="0">
                  <a:solidFill>
                    <a:srgbClr val="CC0000"/>
                  </a:solidFill>
                  <a:latin typeface="Arial" panose="020B0604020202020204" pitchFamily="34" charset="0"/>
                  <a:ea typeface="黑体" panose="02010609060101010101" pitchFamily="49" charset="-122"/>
                </a:rPr>
                <a:t>开始</a:t>
              </a:r>
              <a:endParaRPr lang="zh-CN" altLang="en-US" b="1" dirty="0">
                <a:solidFill>
                  <a:srgbClr val="CC0000"/>
                </a:solidFill>
                <a:latin typeface="Arial" panose="020B0604020202020204" pitchFamily="34" charset="0"/>
                <a:ea typeface="黑体" panose="02010609060101010101" pitchFamily="49" charset="-122"/>
              </a:endParaRPr>
            </a:p>
            <a:p>
              <a:pPr algn="ctr" eaLnBrk="0" hangingPunct="0">
                <a:spcBef>
                  <a:spcPct val="50000"/>
                </a:spcBef>
              </a:pPr>
              <a:r>
                <a:rPr lang="zh-CN" altLang="en-US" b="1" dirty="0">
                  <a:solidFill>
                    <a:srgbClr val="000000"/>
                  </a:solidFill>
                  <a:latin typeface="Arial" panose="020B0604020202020204" pitchFamily="34" charset="0"/>
                  <a:ea typeface="黑体" panose="02010609060101010101" pitchFamily="49" charset="-122"/>
                </a:rPr>
                <a:t>调用加工“</a:t>
              </a:r>
              <a:r>
                <a:rPr lang="en-US" altLang="zh-CN" b="1" dirty="0">
                  <a:solidFill>
                    <a:srgbClr val="0000FF"/>
                  </a:solidFill>
                  <a:latin typeface="Arial" panose="020B0604020202020204" pitchFamily="34" charset="0"/>
                  <a:ea typeface="黑体" panose="02010609060101010101" pitchFamily="49" charset="-122"/>
                </a:rPr>
                <a:t>2</a:t>
              </a:r>
              <a:r>
                <a:rPr lang="zh-CN" altLang="en-US" b="1" dirty="0">
                  <a:solidFill>
                    <a:srgbClr val="0000FF"/>
                  </a:solidFill>
                  <a:latin typeface="Arial" panose="020B0604020202020204" pitchFamily="34" charset="0"/>
                  <a:ea typeface="黑体" panose="02010609060101010101" pitchFamily="49" charset="-122"/>
                </a:rPr>
                <a:t>管理打印</a:t>
              </a:r>
              <a:r>
                <a:rPr lang="zh-CN" altLang="en-US" b="1" dirty="0">
                  <a:solidFill>
                    <a:srgbClr val="00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grpSp>
      <p:grpSp>
        <p:nvGrpSpPr>
          <p:cNvPr id="228366" name="Group 33"/>
          <p:cNvGrpSpPr/>
          <p:nvPr/>
        </p:nvGrpSpPr>
        <p:grpSpPr>
          <a:xfrm>
            <a:off x="2606675" y="3602038"/>
            <a:ext cx="3473450" cy="817562"/>
            <a:chOff x="0" y="0"/>
            <a:chExt cx="2188" cy="515"/>
          </a:xfrm>
        </p:grpSpPr>
        <p:cxnSp>
          <p:nvCxnSpPr>
            <p:cNvPr id="238608" name="AutoShape 11"/>
            <p:cNvCxnSpPr>
              <a:stCxn id="228356" idx="3"/>
              <a:endCxn id="228358" idx="1"/>
            </p:cNvCxnSpPr>
            <p:nvPr/>
          </p:nvCxnSpPr>
          <p:spPr>
            <a:xfrm>
              <a:off x="0" y="0"/>
              <a:ext cx="2188" cy="1"/>
            </a:xfrm>
            <a:prstGeom prst="straightConnector1">
              <a:avLst/>
            </a:prstGeom>
            <a:ln w="25400" cap="flat" cmpd="sng">
              <a:solidFill>
                <a:srgbClr val="0000FF"/>
              </a:solidFill>
              <a:prstDash val="solid"/>
              <a:miter/>
              <a:headEnd type="none" w="med" len="med"/>
              <a:tailEnd type="triangle" w="med" len="med"/>
            </a:ln>
          </p:spPr>
        </p:cxnSp>
        <p:sp>
          <p:nvSpPr>
            <p:cNvPr id="238609" name="Text Box 12"/>
            <p:cNvSpPr/>
            <p:nvPr/>
          </p:nvSpPr>
          <p:spPr>
            <a:xfrm>
              <a:off x="374" y="24"/>
              <a:ext cx="1494" cy="491"/>
            </a:xfrm>
            <a:prstGeom prst="rect">
              <a:avLst/>
            </a:prstGeom>
            <a:noFill/>
            <a:ln w="9525">
              <a:noFill/>
            </a:ln>
          </p:spPr>
          <p:txBody>
            <a:bodyPr anchor="t">
              <a:spAutoFit/>
            </a:bodyPr>
            <a:lstStyle/>
            <a:p>
              <a:pPr algn="ctr" eaLnBrk="0" hangingPunct="0">
                <a:spcBef>
                  <a:spcPct val="50000"/>
                </a:spcBef>
              </a:pPr>
              <a:r>
                <a:rPr lang="zh-CN" altLang="en-US" b="1" dirty="0">
                  <a:solidFill>
                    <a:srgbClr val="CC0000"/>
                  </a:solidFill>
                  <a:latin typeface="Arial" panose="020B0604020202020204" pitchFamily="34" charset="0"/>
                  <a:ea typeface="黑体" panose="02010609060101010101" pitchFamily="49" charset="-122"/>
                </a:rPr>
                <a:t>缺纸</a:t>
              </a:r>
              <a:endParaRPr lang="zh-CN" altLang="en-US" b="1" dirty="0">
                <a:solidFill>
                  <a:srgbClr val="CC0000"/>
                </a:solidFill>
                <a:latin typeface="Arial" panose="020B0604020202020204" pitchFamily="34" charset="0"/>
                <a:ea typeface="黑体" panose="02010609060101010101" pitchFamily="49" charset="-122"/>
              </a:endParaRPr>
            </a:p>
            <a:p>
              <a:pPr algn="ctr" eaLnBrk="0" hangingPunct="0">
                <a:spcBef>
                  <a:spcPct val="50000"/>
                </a:spcBef>
              </a:pPr>
              <a:r>
                <a:rPr lang="zh-CN" altLang="en-US" b="1" dirty="0">
                  <a:solidFill>
                    <a:srgbClr val="000000"/>
                  </a:solidFill>
                  <a:latin typeface="Arial" panose="020B0604020202020204" pitchFamily="34" charset="0"/>
                  <a:ea typeface="黑体" panose="02010609060101010101" pitchFamily="49" charset="-122"/>
                </a:rPr>
                <a:t>调用加工“</a:t>
              </a:r>
              <a:r>
                <a:rPr lang="en-US" altLang="zh-CN" b="1" dirty="0">
                  <a:solidFill>
                    <a:srgbClr val="0000FF"/>
                  </a:solidFill>
                  <a:latin typeface="Arial" panose="020B0604020202020204" pitchFamily="34" charset="0"/>
                  <a:ea typeface="黑体" panose="02010609060101010101" pitchFamily="49" charset="-122"/>
                </a:rPr>
                <a:t>4</a:t>
              </a:r>
              <a:r>
                <a:rPr lang="zh-CN" altLang="en-US" b="1" dirty="0">
                  <a:solidFill>
                    <a:srgbClr val="0000FF"/>
                  </a:solidFill>
                  <a:latin typeface="Arial" panose="020B0604020202020204" pitchFamily="34" charset="0"/>
                  <a:ea typeface="黑体" panose="02010609060101010101" pitchFamily="49" charset="-122"/>
                </a:rPr>
                <a:t>装纸</a:t>
              </a:r>
              <a:r>
                <a:rPr lang="zh-CN" altLang="en-US" b="1" dirty="0">
                  <a:solidFill>
                    <a:srgbClr val="00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grpSp>
      <p:grpSp>
        <p:nvGrpSpPr>
          <p:cNvPr id="228369" name="Group 32"/>
          <p:cNvGrpSpPr/>
          <p:nvPr/>
        </p:nvGrpSpPr>
        <p:grpSpPr>
          <a:xfrm>
            <a:off x="5334000" y="1506538"/>
            <a:ext cx="2808288" cy="1736725"/>
            <a:chOff x="0" y="0"/>
            <a:chExt cx="1769" cy="1094"/>
          </a:xfrm>
        </p:grpSpPr>
        <p:cxnSp>
          <p:nvCxnSpPr>
            <p:cNvPr id="238611" name="AutoShape 13"/>
            <p:cNvCxnSpPr>
              <a:stCxn id="228358" idx="0"/>
              <a:endCxn id="228359" idx="3"/>
            </p:cNvCxnSpPr>
            <p:nvPr/>
          </p:nvCxnSpPr>
          <p:spPr>
            <a:xfrm rot="5400000" flipH="1">
              <a:off x="94" y="132"/>
              <a:ext cx="878" cy="1046"/>
            </a:xfrm>
            <a:prstGeom prst="bentConnector2">
              <a:avLst/>
            </a:prstGeom>
            <a:ln w="25400" cap="flat" cmpd="sng">
              <a:solidFill>
                <a:srgbClr val="0000FF"/>
              </a:solidFill>
              <a:prstDash val="solid"/>
              <a:miter/>
              <a:headEnd type="none" w="med" len="med"/>
              <a:tailEnd type="triangle" w="med" len="med"/>
            </a:ln>
          </p:spPr>
        </p:cxnSp>
        <p:sp>
          <p:nvSpPr>
            <p:cNvPr id="238612" name="Text Box 14"/>
            <p:cNvSpPr/>
            <p:nvPr/>
          </p:nvSpPr>
          <p:spPr>
            <a:xfrm>
              <a:off x="0" y="0"/>
              <a:ext cx="1769" cy="491"/>
            </a:xfrm>
            <a:prstGeom prst="rect">
              <a:avLst/>
            </a:prstGeom>
            <a:noFill/>
            <a:ln w="9525">
              <a:noFill/>
            </a:ln>
          </p:spPr>
          <p:txBody>
            <a:bodyPr anchor="t">
              <a:spAutoFit/>
            </a:bodyPr>
            <a:lstStyle/>
            <a:p>
              <a:pPr algn="ctr" eaLnBrk="0" hangingPunct="0">
                <a:spcBef>
                  <a:spcPct val="50000"/>
                </a:spcBef>
              </a:pPr>
              <a:r>
                <a:rPr lang="zh-CN" altLang="en-US" b="1" dirty="0">
                  <a:solidFill>
                    <a:srgbClr val="CC0000"/>
                  </a:solidFill>
                  <a:latin typeface="Arial" panose="020B0604020202020204" pitchFamily="34" charset="0"/>
                  <a:ea typeface="黑体" panose="02010609060101010101" pitchFamily="49" charset="-122"/>
                </a:rPr>
                <a:t>纸夹已满</a:t>
              </a:r>
              <a:endParaRPr lang="zh-CN" altLang="en-US" b="1" dirty="0">
                <a:solidFill>
                  <a:srgbClr val="CC0000"/>
                </a:solidFill>
                <a:latin typeface="Arial" panose="020B0604020202020204" pitchFamily="34" charset="0"/>
                <a:ea typeface="黑体" panose="02010609060101010101" pitchFamily="49" charset="-122"/>
              </a:endParaRPr>
            </a:p>
            <a:p>
              <a:pPr algn="ctr" eaLnBrk="0" hangingPunct="0">
                <a:spcBef>
                  <a:spcPct val="50000"/>
                </a:spcBef>
              </a:pPr>
              <a:r>
                <a:rPr lang="zh-CN" altLang="en-US" b="1" dirty="0">
                  <a:solidFill>
                    <a:srgbClr val="000000"/>
                  </a:solidFill>
                  <a:latin typeface="Arial" panose="020B0604020202020204" pitchFamily="34" charset="0"/>
                  <a:ea typeface="黑体" panose="02010609060101010101" pitchFamily="49" charset="-122"/>
                </a:rPr>
                <a:t>调用加工“</a:t>
              </a:r>
              <a:r>
                <a:rPr lang="en-US" altLang="zh-CN" b="1" dirty="0">
                  <a:solidFill>
                    <a:srgbClr val="0000FF"/>
                  </a:solidFill>
                  <a:latin typeface="Arial" panose="020B0604020202020204" pitchFamily="34" charset="0"/>
                  <a:ea typeface="黑体" panose="02010609060101010101" pitchFamily="49" charset="-122"/>
                </a:rPr>
                <a:t>1</a:t>
              </a:r>
              <a:r>
                <a:rPr lang="zh-CN" altLang="en-US" b="1" dirty="0">
                  <a:solidFill>
                    <a:srgbClr val="0000FF"/>
                  </a:solidFill>
                  <a:latin typeface="Arial" panose="020B0604020202020204" pitchFamily="34" charset="0"/>
                  <a:ea typeface="黑体" panose="02010609060101010101" pitchFamily="49" charset="-122"/>
                </a:rPr>
                <a:t>接受输入</a:t>
              </a:r>
              <a:r>
                <a:rPr lang="zh-CN" altLang="en-US" b="1" dirty="0">
                  <a:solidFill>
                    <a:srgbClr val="000000"/>
                  </a:solidFill>
                  <a:latin typeface="Arial" panose="020B0604020202020204" pitchFamily="34" charset="0"/>
                  <a:ea typeface="黑体" panose="02010609060101010101" pitchFamily="49" charset="-122"/>
                </a:rPr>
                <a:t>” </a:t>
              </a:r>
              <a:endParaRPr lang="zh-CN" altLang="en-US" dirty="0">
                <a:latin typeface="Arial" panose="020B0604020202020204" pitchFamily="34" charset="0"/>
                <a:ea typeface="宋体" panose="02010600030101010101" pitchFamily="2" charset="-122"/>
              </a:endParaRPr>
            </a:p>
          </p:txBody>
        </p:sp>
      </p:grpSp>
      <p:grpSp>
        <p:nvGrpSpPr>
          <p:cNvPr id="228372" name="Group 34"/>
          <p:cNvGrpSpPr/>
          <p:nvPr/>
        </p:nvGrpSpPr>
        <p:grpSpPr>
          <a:xfrm>
            <a:off x="304800" y="3960813"/>
            <a:ext cx="3200400" cy="1982787"/>
            <a:chOff x="0" y="0"/>
            <a:chExt cx="2016" cy="1249"/>
          </a:xfrm>
        </p:grpSpPr>
        <p:cxnSp>
          <p:nvCxnSpPr>
            <p:cNvPr id="238614" name="AutoShape 15"/>
            <p:cNvCxnSpPr>
              <a:stCxn id="228356" idx="2"/>
              <a:endCxn id="228357" idx="1"/>
            </p:cNvCxnSpPr>
            <p:nvPr/>
          </p:nvCxnSpPr>
          <p:spPr>
            <a:xfrm rot="-5400000" flipH="1">
              <a:off x="924" y="-60"/>
              <a:ext cx="974" cy="1094"/>
            </a:xfrm>
            <a:prstGeom prst="bentConnector2">
              <a:avLst/>
            </a:prstGeom>
            <a:ln w="25400" cap="flat" cmpd="sng">
              <a:solidFill>
                <a:srgbClr val="0000FF"/>
              </a:solidFill>
              <a:prstDash val="solid"/>
              <a:miter/>
              <a:headEnd type="none" w="med" len="med"/>
              <a:tailEnd type="triangle" w="med" len="med"/>
            </a:ln>
          </p:spPr>
        </p:cxnSp>
        <p:sp>
          <p:nvSpPr>
            <p:cNvPr id="238615" name="Text Box 16"/>
            <p:cNvSpPr/>
            <p:nvPr/>
          </p:nvSpPr>
          <p:spPr>
            <a:xfrm>
              <a:off x="0" y="758"/>
              <a:ext cx="2016" cy="491"/>
            </a:xfrm>
            <a:prstGeom prst="rect">
              <a:avLst/>
            </a:prstGeom>
            <a:noFill/>
            <a:ln w="9525">
              <a:noFill/>
            </a:ln>
          </p:spPr>
          <p:txBody>
            <a:bodyPr anchor="t">
              <a:spAutoFit/>
            </a:bodyPr>
            <a:lstStyle/>
            <a:p>
              <a:pPr algn="ctr" eaLnBrk="0" hangingPunct="0">
                <a:spcBef>
                  <a:spcPct val="50000"/>
                </a:spcBef>
              </a:pPr>
              <a:r>
                <a:rPr lang="zh-CN" altLang="en-US" b="1" dirty="0">
                  <a:solidFill>
                    <a:srgbClr val="CC0000"/>
                  </a:solidFill>
                  <a:latin typeface="Arial" panose="020B0604020202020204" pitchFamily="34" charset="0"/>
                  <a:ea typeface="黑体" panose="02010609060101010101" pitchFamily="49" charset="-122"/>
                </a:rPr>
                <a:t>卡纸</a:t>
              </a:r>
              <a:endParaRPr lang="zh-CN" altLang="en-US" b="1" dirty="0">
                <a:solidFill>
                  <a:srgbClr val="CC0000"/>
                </a:solidFill>
                <a:latin typeface="Arial" panose="020B0604020202020204" pitchFamily="34" charset="0"/>
                <a:ea typeface="黑体" panose="02010609060101010101" pitchFamily="49" charset="-122"/>
              </a:endParaRPr>
            </a:p>
            <a:p>
              <a:pPr algn="ctr" eaLnBrk="0" hangingPunct="0">
                <a:spcBef>
                  <a:spcPct val="50000"/>
                </a:spcBef>
              </a:pPr>
              <a:r>
                <a:rPr lang="zh-CN" altLang="en-US" b="1" dirty="0">
                  <a:solidFill>
                    <a:srgbClr val="000000"/>
                  </a:solidFill>
                  <a:latin typeface="Arial" panose="020B0604020202020204" pitchFamily="34" charset="0"/>
                  <a:ea typeface="黑体" panose="02010609060101010101" pitchFamily="49" charset="-122"/>
                </a:rPr>
                <a:t>调用加工“</a:t>
              </a:r>
              <a:r>
                <a:rPr lang="en-US" altLang="zh-CN" b="1" dirty="0">
                  <a:solidFill>
                    <a:srgbClr val="0000FF"/>
                  </a:solidFill>
                  <a:latin typeface="Arial" panose="020B0604020202020204" pitchFamily="34" charset="0"/>
                  <a:ea typeface="黑体" panose="02010609060101010101" pitchFamily="49" charset="-122"/>
                </a:rPr>
                <a:t>5</a:t>
              </a:r>
              <a:r>
                <a:rPr lang="zh-CN" altLang="en-US" b="1" dirty="0">
                  <a:solidFill>
                    <a:srgbClr val="0000FF"/>
                  </a:solidFill>
                  <a:latin typeface="Arial" panose="020B0604020202020204" pitchFamily="34" charset="0"/>
                  <a:ea typeface="黑体" panose="02010609060101010101" pitchFamily="49" charset="-122"/>
                </a:rPr>
                <a:t>处理错误诊断</a:t>
              </a:r>
              <a:r>
                <a:rPr lang="zh-CN" altLang="en-US" b="1" dirty="0">
                  <a:solidFill>
                    <a:srgbClr val="00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grpSp>
      <p:grpSp>
        <p:nvGrpSpPr>
          <p:cNvPr id="228375" name="Group 35"/>
          <p:cNvGrpSpPr/>
          <p:nvPr/>
        </p:nvGrpSpPr>
        <p:grpSpPr>
          <a:xfrm>
            <a:off x="5257800" y="1582738"/>
            <a:ext cx="3211513" cy="4360862"/>
            <a:chOff x="0" y="0"/>
            <a:chExt cx="2023" cy="2747"/>
          </a:xfrm>
        </p:grpSpPr>
        <p:sp>
          <p:nvSpPr>
            <p:cNvPr id="238617" name="Text Box 17"/>
            <p:cNvSpPr/>
            <p:nvPr/>
          </p:nvSpPr>
          <p:spPr>
            <a:xfrm>
              <a:off x="240" y="2256"/>
              <a:ext cx="1783" cy="491"/>
            </a:xfrm>
            <a:prstGeom prst="rect">
              <a:avLst/>
            </a:prstGeom>
            <a:noFill/>
            <a:ln w="9525">
              <a:noFill/>
            </a:ln>
          </p:spPr>
          <p:txBody>
            <a:bodyPr anchor="t">
              <a:spAutoFit/>
            </a:bodyPr>
            <a:lstStyle/>
            <a:p>
              <a:pPr algn="ctr" eaLnBrk="0" hangingPunct="0">
                <a:spcBef>
                  <a:spcPct val="50000"/>
                </a:spcBef>
              </a:pPr>
              <a:r>
                <a:rPr lang="zh-CN" altLang="en-US" b="1" dirty="0">
                  <a:solidFill>
                    <a:srgbClr val="CC0000"/>
                  </a:solidFill>
                  <a:latin typeface="Arial" panose="020B0604020202020204" pitchFamily="34" charset="0"/>
                  <a:ea typeface="黑体" panose="02010609060101010101" pitchFamily="49" charset="-122"/>
                </a:rPr>
                <a:t>未卡纸</a:t>
              </a:r>
              <a:endParaRPr lang="zh-CN" altLang="en-US" b="1" dirty="0">
                <a:solidFill>
                  <a:srgbClr val="CC0000"/>
                </a:solidFill>
                <a:latin typeface="Arial" panose="020B0604020202020204" pitchFamily="34" charset="0"/>
                <a:ea typeface="黑体" panose="02010609060101010101" pitchFamily="49" charset="-122"/>
              </a:endParaRPr>
            </a:p>
            <a:p>
              <a:pPr algn="ctr" eaLnBrk="0" hangingPunct="0">
                <a:spcBef>
                  <a:spcPct val="50000"/>
                </a:spcBef>
              </a:pPr>
              <a:r>
                <a:rPr lang="zh-CN" altLang="en-US" b="1" dirty="0">
                  <a:solidFill>
                    <a:srgbClr val="000000"/>
                  </a:solidFill>
                  <a:latin typeface="Arial" panose="020B0604020202020204" pitchFamily="34" charset="0"/>
                  <a:ea typeface="黑体" panose="02010609060101010101" pitchFamily="49" charset="-122"/>
                </a:rPr>
                <a:t>调用加工“</a:t>
              </a:r>
              <a:r>
                <a:rPr lang="en-US" altLang="zh-CN" b="1" dirty="0">
                  <a:solidFill>
                    <a:srgbClr val="0000FF"/>
                  </a:solidFill>
                  <a:latin typeface="Arial" panose="020B0604020202020204" pitchFamily="34" charset="0"/>
                  <a:ea typeface="黑体" panose="02010609060101010101" pitchFamily="49" charset="-122"/>
                </a:rPr>
                <a:t>1</a:t>
              </a:r>
              <a:r>
                <a:rPr lang="zh-CN" altLang="en-US" b="1" dirty="0">
                  <a:solidFill>
                    <a:srgbClr val="0000FF"/>
                  </a:solidFill>
                  <a:latin typeface="Arial" panose="020B0604020202020204" pitchFamily="34" charset="0"/>
                  <a:ea typeface="黑体" panose="02010609060101010101" pitchFamily="49" charset="-122"/>
                </a:rPr>
                <a:t>接受输入</a:t>
              </a:r>
              <a:r>
                <a:rPr lang="zh-CN" altLang="en-US" b="1" dirty="0">
                  <a:solidFill>
                    <a:srgbClr val="000000"/>
                  </a:solidFill>
                  <a:latin typeface="Arial" panose="020B0604020202020204" pitchFamily="34" charset="0"/>
                  <a:ea typeface="黑体" panose="02010609060101010101" pitchFamily="49" charset="-122"/>
                </a:rPr>
                <a:t>” </a:t>
              </a:r>
              <a:endParaRPr lang="zh-CN" altLang="en-US" dirty="0">
                <a:latin typeface="Arial" panose="020B0604020202020204" pitchFamily="34" charset="0"/>
                <a:ea typeface="宋体" panose="02010600030101010101" pitchFamily="2" charset="-122"/>
              </a:endParaRPr>
            </a:p>
          </p:txBody>
        </p:sp>
        <p:grpSp>
          <p:nvGrpSpPr>
            <p:cNvPr id="238618" name="Group 18"/>
            <p:cNvGrpSpPr/>
            <p:nvPr/>
          </p:nvGrpSpPr>
          <p:grpSpPr>
            <a:xfrm>
              <a:off x="0" y="0"/>
              <a:ext cx="2016" cy="2496"/>
              <a:chOff x="0" y="0"/>
              <a:chExt cx="2016" cy="2496"/>
            </a:xfrm>
          </p:grpSpPr>
          <p:sp>
            <p:nvSpPr>
              <p:cNvPr id="238619" name="Line 19"/>
              <p:cNvSpPr/>
              <p:nvPr/>
            </p:nvSpPr>
            <p:spPr>
              <a:xfrm>
                <a:off x="0" y="2496"/>
                <a:ext cx="2016" cy="1"/>
              </a:xfrm>
              <a:prstGeom prst="line">
                <a:avLst/>
              </a:prstGeom>
              <a:ln w="25400" cap="flat" cmpd="sng">
                <a:solidFill>
                  <a:srgbClr val="0000FF"/>
                </a:solidFill>
                <a:prstDash val="solid"/>
                <a:miter/>
                <a:headEnd type="none" w="med" len="med"/>
                <a:tailEnd type="none" w="med" len="med"/>
              </a:ln>
            </p:spPr>
          </p:sp>
          <p:sp>
            <p:nvSpPr>
              <p:cNvPr id="238620" name="Line 20"/>
              <p:cNvSpPr/>
              <p:nvPr/>
            </p:nvSpPr>
            <p:spPr>
              <a:xfrm flipV="1">
                <a:off x="2016" y="0"/>
                <a:ext cx="1" cy="2496"/>
              </a:xfrm>
              <a:prstGeom prst="line">
                <a:avLst/>
              </a:prstGeom>
              <a:ln w="25400" cap="flat" cmpd="sng">
                <a:solidFill>
                  <a:srgbClr val="0000FF"/>
                </a:solidFill>
                <a:prstDash val="solid"/>
                <a:miter/>
                <a:headEnd type="none" w="med" len="med"/>
                <a:tailEnd type="none" w="med" len="med"/>
              </a:ln>
            </p:spPr>
          </p:sp>
          <p:sp>
            <p:nvSpPr>
              <p:cNvPr id="238621" name="Line 21"/>
              <p:cNvSpPr/>
              <p:nvPr/>
            </p:nvSpPr>
            <p:spPr>
              <a:xfrm flipH="1">
                <a:off x="48" y="0"/>
                <a:ext cx="1968" cy="1"/>
              </a:xfrm>
              <a:prstGeom prst="line">
                <a:avLst/>
              </a:prstGeom>
              <a:ln w="25400" cap="flat" cmpd="sng">
                <a:solidFill>
                  <a:srgbClr val="0000FF"/>
                </a:solidFill>
                <a:prstDash val="solid"/>
                <a:miter/>
                <a:headEnd type="none" w="med" len="med"/>
                <a:tailEnd type="triangle" w="med" len="med"/>
              </a:ln>
            </p:spPr>
          </p:sp>
        </p:grpSp>
      </p:grpSp>
      <p:grpSp>
        <p:nvGrpSpPr>
          <p:cNvPr id="228381" name="Group 31"/>
          <p:cNvGrpSpPr/>
          <p:nvPr/>
        </p:nvGrpSpPr>
        <p:grpSpPr>
          <a:xfrm>
            <a:off x="3429000" y="2192338"/>
            <a:ext cx="2951163" cy="1084262"/>
            <a:chOff x="0" y="0"/>
            <a:chExt cx="1859" cy="683"/>
          </a:xfrm>
        </p:grpSpPr>
        <p:grpSp>
          <p:nvGrpSpPr>
            <p:cNvPr id="238623" name="Group 22"/>
            <p:cNvGrpSpPr/>
            <p:nvPr/>
          </p:nvGrpSpPr>
          <p:grpSpPr>
            <a:xfrm>
              <a:off x="720" y="0"/>
              <a:ext cx="816" cy="432"/>
              <a:chOff x="0" y="0"/>
              <a:chExt cx="816" cy="432"/>
            </a:xfrm>
          </p:grpSpPr>
          <p:sp>
            <p:nvSpPr>
              <p:cNvPr id="238624" name="Line 23"/>
              <p:cNvSpPr/>
              <p:nvPr/>
            </p:nvSpPr>
            <p:spPr>
              <a:xfrm>
                <a:off x="480" y="0"/>
                <a:ext cx="336" cy="1"/>
              </a:xfrm>
              <a:prstGeom prst="line">
                <a:avLst/>
              </a:prstGeom>
              <a:ln w="25400" cap="flat" cmpd="sng">
                <a:solidFill>
                  <a:srgbClr val="0000FF"/>
                </a:solidFill>
                <a:prstDash val="solid"/>
                <a:miter/>
                <a:headEnd type="none" w="med" len="med"/>
                <a:tailEnd type="none" w="med" len="med"/>
              </a:ln>
            </p:spPr>
          </p:sp>
          <p:sp>
            <p:nvSpPr>
              <p:cNvPr id="238625" name="Line 24"/>
              <p:cNvSpPr/>
              <p:nvPr/>
            </p:nvSpPr>
            <p:spPr>
              <a:xfrm>
                <a:off x="816" y="0"/>
                <a:ext cx="1" cy="432"/>
              </a:xfrm>
              <a:prstGeom prst="line">
                <a:avLst/>
              </a:prstGeom>
              <a:ln w="25400" cap="flat" cmpd="sng">
                <a:solidFill>
                  <a:srgbClr val="0000FF"/>
                </a:solidFill>
                <a:prstDash val="solid"/>
                <a:miter/>
                <a:headEnd type="none" w="med" len="med"/>
                <a:tailEnd type="none" w="med" len="med"/>
              </a:ln>
            </p:spPr>
          </p:sp>
          <p:sp>
            <p:nvSpPr>
              <p:cNvPr id="238626" name="Line 25"/>
              <p:cNvSpPr/>
              <p:nvPr/>
            </p:nvSpPr>
            <p:spPr>
              <a:xfrm flipH="1">
                <a:off x="0" y="432"/>
                <a:ext cx="816" cy="1"/>
              </a:xfrm>
              <a:prstGeom prst="line">
                <a:avLst/>
              </a:prstGeom>
              <a:ln w="25400" cap="flat" cmpd="sng">
                <a:solidFill>
                  <a:srgbClr val="0000FF"/>
                </a:solidFill>
                <a:prstDash val="solid"/>
                <a:miter/>
                <a:headEnd type="none" w="med" len="med"/>
                <a:tailEnd type="none" w="med" len="med"/>
              </a:ln>
            </p:spPr>
          </p:sp>
          <p:sp>
            <p:nvSpPr>
              <p:cNvPr id="238627" name="Line 26"/>
              <p:cNvSpPr/>
              <p:nvPr/>
            </p:nvSpPr>
            <p:spPr>
              <a:xfrm flipV="1">
                <a:off x="0" y="0"/>
                <a:ext cx="1" cy="432"/>
              </a:xfrm>
              <a:prstGeom prst="line">
                <a:avLst/>
              </a:prstGeom>
              <a:ln w="25400" cap="flat" cmpd="sng">
                <a:solidFill>
                  <a:srgbClr val="0000FF"/>
                </a:solidFill>
                <a:prstDash val="solid"/>
                <a:miter/>
                <a:headEnd type="none" w="med" len="med"/>
                <a:tailEnd type="triangle" w="med" len="med"/>
              </a:ln>
            </p:spPr>
          </p:sp>
        </p:grpSp>
        <p:sp>
          <p:nvSpPr>
            <p:cNvPr id="238628" name="Text Box 27"/>
            <p:cNvSpPr/>
            <p:nvPr/>
          </p:nvSpPr>
          <p:spPr>
            <a:xfrm>
              <a:off x="0" y="192"/>
              <a:ext cx="1859" cy="491"/>
            </a:xfrm>
            <a:prstGeom prst="rect">
              <a:avLst/>
            </a:prstGeom>
            <a:noFill/>
            <a:ln w="9525">
              <a:noFill/>
            </a:ln>
          </p:spPr>
          <p:txBody>
            <a:bodyPr anchor="t">
              <a:spAutoFit/>
            </a:bodyPr>
            <a:lstStyle/>
            <a:p>
              <a:pPr algn="ctr" eaLnBrk="0" hangingPunct="0">
                <a:spcBef>
                  <a:spcPct val="50000"/>
                </a:spcBef>
              </a:pPr>
              <a:r>
                <a:rPr lang="zh-CN" altLang="en-US" b="1" dirty="0">
                  <a:solidFill>
                    <a:srgbClr val="CC0000"/>
                  </a:solidFill>
                  <a:latin typeface="Arial" panose="020B0604020202020204" pitchFamily="34" charset="0"/>
                  <a:ea typeface="黑体" panose="02010609060101010101" pitchFamily="49" charset="-122"/>
                </a:rPr>
                <a:t>空闲</a:t>
              </a:r>
              <a:endParaRPr lang="zh-CN" altLang="en-US" b="1" dirty="0">
                <a:solidFill>
                  <a:srgbClr val="CC0000"/>
                </a:solidFill>
                <a:latin typeface="Arial" panose="020B0604020202020204" pitchFamily="34" charset="0"/>
                <a:ea typeface="黑体" panose="02010609060101010101" pitchFamily="49" charset="-122"/>
              </a:endParaRPr>
            </a:p>
            <a:p>
              <a:pPr algn="ctr" eaLnBrk="0" hangingPunct="0">
                <a:spcBef>
                  <a:spcPct val="50000"/>
                </a:spcBef>
              </a:pPr>
              <a:r>
                <a:rPr lang="zh-CN" altLang="en-US" b="1" dirty="0">
                  <a:solidFill>
                    <a:srgbClr val="000000"/>
                  </a:solidFill>
                  <a:latin typeface="Arial" panose="020B0604020202020204" pitchFamily="34" charset="0"/>
                  <a:ea typeface="黑体" panose="02010609060101010101" pitchFamily="49" charset="-122"/>
                </a:rPr>
                <a:t>调用加工“</a:t>
              </a:r>
              <a:r>
                <a:rPr lang="en-US" altLang="zh-CN" b="1" dirty="0">
                  <a:solidFill>
                    <a:srgbClr val="0000FF"/>
                  </a:solidFill>
                  <a:latin typeface="Arial" panose="020B0604020202020204" pitchFamily="34" charset="0"/>
                  <a:ea typeface="黑体" panose="02010609060101010101" pitchFamily="49" charset="-122"/>
                </a:rPr>
                <a:t>1</a:t>
              </a:r>
              <a:r>
                <a:rPr lang="zh-CN" altLang="en-US" b="1" dirty="0">
                  <a:solidFill>
                    <a:srgbClr val="0000FF"/>
                  </a:solidFill>
                  <a:latin typeface="Arial" panose="020B0604020202020204" pitchFamily="34" charset="0"/>
                  <a:ea typeface="黑体" panose="02010609060101010101" pitchFamily="49" charset="-122"/>
                </a:rPr>
                <a:t>接受输入</a:t>
              </a:r>
              <a:r>
                <a:rPr lang="zh-CN" altLang="en-US" b="1" dirty="0">
                  <a:solidFill>
                    <a:srgbClr val="000000"/>
                  </a:solidFill>
                  <a:latin typeface="Arial" panose="020B0604020202020204" pitchFamily="34" charset="0"/>
                  <a:ea typeface="黑体" panose="02010609060101010101" pitchFamily="49" charset="-122"/>
                </a:rPr>
                <a:t>” </a:t>
              </a:r>
              <a:endParaRPr lang="zh-CN" altLang="en-US" dirty="0">
                <a:latin typeface="Arial" panose="020B0604020202020204" pitchFamily="34" charset="0"/>
                <a:ea typeface="宋体" panose="02010600030101010101" pitchFamily="2" charset="-122"/>
              </a:endParaRPr>
            </a:p>
          </p:txBody>
        </p:sp>
      </p:grpSp>
      <p:sp>
        <p:nvSpPr>
          <p:cNvPr id="238629" name="Rectangle 28"/>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sz="3400" dirty="0"/>
              <a:t>补充： 针对实时系统的扩展</a:t>
            </a:r>
            <a:endParaRPr lang="zh-CN" altLang="en-US" dirty="0"/>
          </a:p>
        </p:txBody>
      </p:sp>
      <p:sp>
        <p:nvSpPr>
          <p:cNvPr id="228389" name="Oval 36"/>
          <p:cNvSpPr/>
          <p:nvPr/>
        </p:nvSpPr>
        <p:spPr>
          <a:xfrm>
            <a:off x="6019800" y="762000"/>
            <a:ext cx="381000" cy="381000"/>
          </a:xfrm>
          <a:prstGeom prst="ellipse">
            <a:avLst/>
          </a:prstGeom>
          <a:solidFill>
            <a:srgbClr val="CC0000"/>
          </a:solidFill>
          <a:ln w="9525" cap="flat" cmpd="sng">
            <a:solidFill>
              <a:srgbClr val="CC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cxnSp>
        <p:nvCxnSpPr>
          <p:cNvPr id="228390" name="AutoShape 37"/>
          <p:cNvCxnSpPr>
            <a:stCxn id="228389" idx="2"/>
            <a:endCxn id="228359" idx="0"/>
          </p:cNvCxnSpPr>
          <p:nvPr/>
        </p:nvCxnSpPr>
        <p:spPr>
          <a:xfrm flipH="1">
            <a:off x="4419600" y="952500"/>
            <a:ext cx="1600200" cy="538163"/>
          </a:xfrm>
          <a:prstGeom prst="straightConnector1">
            <a:avLst/>
          </a:prstGeom>
          <a:ln w="63500" cap="flat" cmpd="sng">
            <a:solidFill>
              <a:srgbClr val="0000FF"/>
            </a:solidFill>
            <a:prstDash val="solid"/>
            <a:miter/>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28389"/>
                                        </p:tgtEl>
                                        <p:attrNameLst>
                                          <p:attrName>style.visibility</p:attrName>
                                        </p:attrNameLst>
                                      </p:cBhvr>
                                      <p:to>
                                        <p:strVal val="visible"/>
                                      </p:to>
                                    </p:set>
                                    <p:animEffect filter="strips(downRight)">
                                      <p:cBhvr>
                                        <p:cTn id="7" dur="500"/>
                                        <p:tgtEl>
                                          <p:spTgt spid="22838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28390"/>
                                        </p:tgtEl>
                                        <p:attrNameLst>
                                          <p:attrName>style.visibility</p:attrName>
                                        </p:attrNameLst>
                                      </p:cBhvr>
                                      <p:to>
                                        <p:strVal val="visible"/>
                                      </p:to>
                                    </p:set>
                                    <p:animEffect filter="strips(downRight)">
                                      <p:cBhvr>
                                        <p:cTn id="12" dur="500"/>
                                        <p:tgtEl>
                                          <p:spTgt spid="22839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228359"/>
                                        </p:tgtEl>
                                        <p:attrNameLst>
                                          <p:attrName>style.visibility</p:attrName>
                                        </p:attrNameLst>
                                      </p:cBhvr>
                                      <p:to>
                                        <p:strVal val="visible"/>
                                      </p:to>
                                    </p:set>
                                    <p:animEffect filter="strips(downLeft)">
                                      <p:cBhvr>
                                        <p:cTn id="17" dur="500"/>
                                        <p:tgtEl>
                                          <p:spTgt spid="228359"/>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228356"/>
                                        </p:tgtEl>
                                        <p:attrNameLst>
                                          <p:attrName>style.visibility</p:attrName>
                                        </p:attrNameLst>
                                      </p:cBhvr>
                                      <p:to>
                                        <p:strVal val="visible"/>
                                      </p:to>
                                    </p:set>
                                    <p:animEffect filter="strips(downLeft)">
                                      <p:cBhvr>
                                        <p:cTn id="22" dur="500"/>
                                        <p:tgtEl>
                                          <p:spTgt spid="228356"/>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228358"/>
                                        </p:tgtEl>
                                        <p:attrNameLst>
                                          <p:attrName>style.visibility</p:attrName>
                                        </p:attrNameLst>
                                      </p:cBhvr>
                                      <p:to>
                                        <p:strVal val="visible"/>
                                      </p:to>
                                    </p:set>
                                    <p:animEffect filter="strips(downLeft)">
                                      <p:cBhvr>
                                        <p:cTn id="27" dur="500"/>
                                        <p:tgtEl>
                                          <p:spTgt spid="228358"/>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0" nodeType="clickEffect">
                                  <p:stCondLst>
                                    <p:cond delay="0"/>
                                  </p:stCondLst>
                                  <p:childTnLst>
                                    <p:set>
                                      <p:cBhvr>
                                        <p:cTn id="31" dur="1" fill="hold">
                                          <p:stCondLst>
                                            <p:cond delay="0"/>
                                          </p:stCondLst>
                                        </p:cTn>
                                        <p:tgtEl>
                                          <p:spTgt spid="228357"/>
                                        </p:tgtEl>
                                        <p:attrNameLst>
                                          <p:attrName>style.visibility</p:attrName>
                                        </p:attrNameLst>
                                      </p:cBhvr>
                                      <p:to>
                                        <p:strVal val="visible"/>
                                      </p:to>
                                    </p:set>
                                    <p:animEffect filter="strips(downLeft)">
                                      <p:cBhvr>
                                        <p:cTn id="32" dur="500"/>
                                        <p:tgtEl>
                                          <p:spTgt spid="228357"/>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12" fill="hold" nodeType="clickEffect">
                                  <p:stCondLst>
                                    <p:cond delay="0"/>
                                  </p:stCondLst>
                                  <p:childTnLst>
                                    <p:set>
                                      <p:cBhvr>
                                        <p:cTn id="36" dur="1" fill="hold">
                                          <p:stCondLst>
                                            <p:cond delay="0"/>
                                          </p:stCondLst>
                                        </p:cTn>
                                        <p:tgtEl>
                                          <p:spTgt spid="228381"/>
                                        </p:tgtEl>
                                        <p:attrNameLst>
                                          <p:attrName>style.visibility</p:attrName>
                                        </p:attrNameLst>
                                      </p:cBhvr>
                                      <p:to>
                                        <p:strVal val="visible"/>
                                      </p:to>
                                    </p:set>
                                    <p:animEffect filter="strips(downLeft)">
                                      <p:cBhvr>
                                        <p:cTn id="37" dur="500"/>
                                        <p:tgtEl>
                                          <p:spTgt spid="228381"/>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12" fill="hold" nodeType="clickEffect">
                                  <p:stCondLst>
                                    <p:cond delay="0"/>
                                  </p:stCondLst>
                                  <p:childTnLst>
                                    <p:set>
                                      <p:cBhvr>
                                        <p:cTn id="41" dur="1" fill="hold">
                                          <p:stCondLst>
                                            <p:cond delay="0"/>
                                          </p:stCondLst>
                                        </p:cTn>
                                        <p:tgtEl>
                                          <p:spTgt spid="228363"/>
                                        </p:tgtEl>
                                        <p:attrNameLst>
                                          <p:attrName>style.visibility</p:attrName>
                                        </p:attrNameLst>
                                      </p:cBhvr>
                                      <p:to>
                                        <p:strVal val="visible"/>
                                      </p:to>
                                    </p:set>
                                    <p:animEffect filter="strips(downLeft)">
                                      <p:cBhvr>
                                        <p:cTn id="42" dur="500"/>
                                        <p:tgtEl>
                                          <p:spTgt spid="228363"/>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3" fill="hold" nodeType="clickEffect">
                                  <p:stCondLst>
                                    <p:cond delay="0"/>
                                  </p:stCondLst>
                                  <p:childTnLst>
                                    <p:set>
                                      <p:cBhvr>
                                        <p:cTn id="46" dur="1" fill="hold">
                                          <p:stCondLst>
                                            <p:cond delay="0"/>
                                          </p:stCondLst>
                                        </p:cTn>
                                        <p:tgtEl>
                                          <p:spTgt spid="228360"/>
                                        </p:tgtEl>
                                        <p:attrNameLst>
                                          <p:attrName>style.visibility</p:attrName>
                                        </p:attrNameLst>
                                      </p:cBhvr>
                                      <p:to>
                                        <p:strVal val="visible"/>
                                      </p:to>
                                    </p:set>
                                    <p:animEffect filter="strips(upRight)">
                                      <p:cBhvr>
                                        <p:cTn id="47" dur="500"/>
                                        <p:tgtEl>
                                          <p:spTgt spid="228360"/>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228366"/>
                                        </p:tgtEl>
                                        <p:attrNameLst>
                                          <p:attrName>style.visibility</p:attrName>
                                        </p:attrNameLst>
                                      </p:cBhvr>
                                      <p:to>
                                        <p:strVal val="visible"/>
                                      </p:to>
                                    </p:set>
                                    <p:animEffect filter="strips(downRight)">
                                      <p:cBhvr>
                                        <p:cTn id="52" dur="500"/>
                                        <p:tgtEl>
                                          <p:spTgt spid="228366"/>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9" fill="hold" nodeType="clickEffect">
                                  <p:stCondLst>
                                    <p:cond delay="0"/>
                                  </p:stCondLst>
                                  <p:childTnLst>
                                    <p:set>
                                      <p:cBhvr>
                                        <p:cTn id="56" dur="1" fill="hold">
                                          <p:stCondLst>
                                            <p:cond delay="0"/>
                                          </p:stCondLst>
                                        </p:cTn>
                                        <p:tgtEl>
                                          <p:spTgt spid="228369"/>
                                        </p:tgtEl>
                                        <p:attrNameLst>
                                          <p:attrName>style.visibility</p:attrName>
                                        </p:attrNameLst>
                                      </p:cBhvr>
                                      <p:to>
                                        <p:strVal val="visible"/>
                                      </p:to>
                                    </p:set>
                                    <p:animEffect filter="strips(upLeft)">
                                      <p:cBhvr>
                                        <p:cTn id="57" dur="500"/>
                                        <p:tgtEl>
                                          <p:spTgt spid="228369"/>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nodeType="clickEffect">
                                  <p:stCondLst>
                                    <p:cond delay="0"/>
                                  </p:stCondLst>
                                  <p:childTnLst>
                                    <p:set>
                                      <p:cBhvr>
                                        <p:cTn id="61" dur="1" fill="hold">
                                          <p:stCondLst>
                                            <p:cond delay="0"/>
                                          </p:stCondLst>
                                        </p:cTn>
                                        <p:tgtEl>
                                          <p:spTgt spid="228372"/>
                                        </p:tgtEl>
                                        <p:attrNameLst>
                                          <p:attrName>style.visibility</p:attrName>
                                        </p:attrNameLst>
                                      </p:cBhvr>
                                      <p:to>
                                        <p:strVal val="visible"/>
                                      </p:to>
                                    </p:set>
                                    <p:animEffect filter="strips(downRight)">
                                      <p:cBhvr>
                                        <p:cTn id="62" dur="500"/>
                                        <p:tgtEl>
                                          <p:spTgt spid="228372"/>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3" fill="hold" nodeType="clickEffect">
                                  <p:stCondLst>
                                    <p:cond delay="0"/>
                                  </p:stCondLst>
                                  <p:childTnLst>
                                    <p:set>
                                      <p:cBhvr>
                                        <p:cTn id="66" dur="1" fill="hold">
                                          <p:stCondLst>
                                            <p:cond delay="0"/>
                                          </p:stCondLst>
                                        </p:cTn>
                                        <p:tgtEl>
                                          <p:spTgt spid="228375"/>
                                        </p:tgtEl>
                                        <p:attrNameLst>
                                          <p:attrName>style.visibility</p:attrName>
                                        </p:attrNameLst>
                                      </p:cBhvr>
                                      <p:to>
                                        <p:strVal val="visible"/>
                                      </p:to>
                                    </p:set>
                                    <p:animEffect filter="strips(upRight)">
                                      <p:cBhvr>
                                        <p:cTn id="67" dur="500"/>
                                        <p:tgtEl>
                                          <p:spTgt spid="228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6" grpId="0" bldLvl="0" animBg="1"/>
      <p:bldP spid="228357" grpId="0" bldLvl="0" animBg="1"/>
      <p:bldP spid="228358" grpId="0" bldLvl="0" animBg="1"/>
      <p:bldP spid="228359" grpId="0" bldLvl="0" animBg="1"/>
      <p:bldP spid="228389" grpId="0" bldLvl="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0642"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240643"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40644"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dirty="0"/>
              <a:t>【</a:t>
            </a:r>
            <a:r>
              <a:rPr lang="zh-CN" altLang="en-US" dirty="0">
                <a:ea typeface="宋体" panose="02010600030101010101" pitchFamily="2" charset="-122"/>
              </a:rPr>
              <a:t>练习</a:t>
            </a:r>
            <a:r>
              <a:rPr lang="zh-CN" altLang="en-US" dirty="0"/>
              <a:t>】</a:t>
            </a:r>
            <a:r>
              <a:rPr lang="en-US" altLang="zh-CN" b="0" dirty="0"/>
              <a:t>POS</a:t>
            </a:r>
            <a:r>
              <a:rPr lang="zh-CN" altLang="en-US" b="0" dirty="0"/>
              <a:t>机销售系统</a:t>
            </a:r>
            <a:endParaRPr lang="zh-CN" altLang="en-US" dirty="0"/>
          </a:p>
        </p:txBody>
      </p:sp>
      <p:sp>
        <p:nvSpPr>
          <p:cNvPr id="240645" name="Rectangle 3"/>
          <p:cNvSpPr>
            <a:spLocks noGrp="1"/>
          </p:cNvSpPr>
          <p:nvPr>
            <p:ph type="subTitle" idx="1"/>
          </p:nvPr>
        </p:nvSpPr>
        <p:spPr>
          <a:xfrm>
            <a:off x="468313" y="1052513"/>
            <a:ext cx="8229600" cy="5576887"/>
          </a:xfrm>
        </p:spPr>
        <p:txBody>
          <a:bodyPr vert="horz" wrap="square" lIns="91440" tIns="45720" rIns="91440" bIns="45720" anchor="t"/>
          <a:lstStyle/>
          <a:p>
            <a:pPr marL="342900" indent="-342900" algn="just" defTabSz="0" eaLnBrk="1" hangingPunct="1">
              <a:buSzPct val="75000"/>
              <a:buChar char="p"/>
            </a:pPr>
            <a:r>
              <a:rPr lang="en-US" altLang="zh-CN" sz="2400" b="0" dirty="0">
                <a:solidFill>
                  <a:srgbClr val="0000FF"/>
                </a:solidFill>
                <a:latin typeface="+mn-lt"/>
                <a:ea typeface="+mn-ea"/>
                <a:cs typeface="+mn-cs"/>
                <a:sym typeface="Arial" panose="020B0604020202020204" pitchFamily="34" charset="0"/>
              </a:rPr>
              <a:t>POS</a:t>
            </a:r>
            <a:r>
              <a:rPr lang="zh-CN" altLang="en-US" sz="2400" b="0" dirty="0">
                <a:solidFill>
                  <a:srgbClr val="0000FF"/>
                </a:solidFill>
                <a:latin typeface="+mn-lt"/>
                <a:ea typeface="+mn-ea"/>
                <a:cs typeface="+mn-cs"/>
                <a:sym typeface="Arial" panose="020B0604020202020204" pitchFamily="34" charset="0"/>
              </a:rPr>
              <a:t>机（</a:t>
            </a:r>
            <a:r>
              <a:rPr lang="en-US" altLang="zh-CN" sz="2400" b="0" dirty="0">
                <a:solidFill>
                  <a:srgbClr val="0000FF"/>
                </a:solidFill>
                <a:latin typeface="+mn-lt"/>
                <a:ea typeface="+mn-ea"/>
                <a:cs typeface="+mn-cs"/>
                <a:sym typeface="Arial" panose="020B0604020202020204" pitchFamily="34" charset="0"/>
              </a:rPr>
              <a:t>Point Of Sale</a:t>
            </a:r>
            <a:r>
              <a:rPr lang="zh-CN" altLang="en-US" sz="2400" b="0" dirty="0">
                <a:solidFill>
                  <a:srgbClr val="0000FF"/>
                </a:solidFill>
                <a:latin typeface="+mn-lt"/>
                <a:ea typeface="+mn-ea"/>
                <a:cs typeface="+mn-cs"/>
                <a:sym typeface="Arial" panose="020B0604020202020204" pitchFamily="34" charset="0"/>
              </a:rPr>
              <a:t>）销售系统描述</a:t>
            </a:r>
            <a:r>
              <a:rPr lang="zh-CN" altLang="en-US" sz="2400" b="0" dirty="0">
                <a:latin typeface="+mn-lt"/>
                <a:ea typeface="+mn-ea"/>
                <a:cs typeface="+mn-cs"/>
                <a:sym typeface="Arial" panose="020B0604020202020204" pitchFamily="34" charset="0"/>
              </a:rPr>
              <a:t> </a:t>
            </a:r>
            <a:endParaRPr lang="zh-CN" altLang="en-US" sz="2400" b="0" dirty="0">
              <a:latin typeface="+mn-lt"/>
              <a:ea typeface="+mn-ea"/>
              <a:cs typeface="+mn-cs"/>
              <a:sym typeface="Arial" panose="020B0604020202020204" pitchFamily="34" charset="0"/>
            </a:endParaRPr>
          </a:p>
          <a:p>
            <a:pPr marL="742950" lvl="1" indent="-285750" algn="just" defTabSz="0" eaLnBrk="1" hangingPunct="1">
              <a:buSzPct val="75000"/>
              <a:buChar char="n"/>
            </a:pPr>
            <a:r>
              <a:rPr lang="zh-CN" altLang="en-US" sz="2200" b="0" dirty="0">
                <a:latin typeface="+mn-lt"/>
                <a:ea typeface="+mn-ea"/>
                <a:sym typeface="Arial" panose="020B0604020202020204" pitchFamily="34" charset="0"/>
              </a:rPr>
              <a:t>超市普遍使用</a:t>
            </a:r>
            <a:r>
              <a:rPr lang="en-US" altLang="zh-CN" sz="2200" b="0" dirty="0">
                <a:latin typeface="+mn-lt"/>
                <a:ea typeface="+mn-ea"/>
                <a:sym typeface="Arial" panose="020B0604020202020204" pitchFamily="34" charset="0"/>
              </a:rPr>
              <a:t>POS</a:t>
            </a:r>
            <a:r>
              <a:rPr lang="zh-CN" altLang="en-US" sz="2200" b="0" dirty="0">
                <a:latin typeface="+mn-lt"/>
                <a:ea typeface="+mn-ea"/>
                <a:sym typeface="Arial" panose="020B0604020202020204" pitchFamily="34" charset="0"/>
              </a:rPr>
              <a:t>机系统进行结帐。</a:t>
            </a:r>
            <a:endParaRPr lang="zh-CN" altLang="en-US" sz="2200" b="0" dirty="0">
              <a:latin typeface="+mn-lt"/>
              <a:ea typeface="+mn-ea"/>
              <a:sym typeface="Arial" panose="020B0604020202020204" pitchFamily="34" charset="0"/>
            </a:endParaRPr>
          </a:p>
          <a:p>
            <a:pPr marL="742950" lvl="1" indent="-285750" algn="just" defTabSz="0" eaLnBrk="1" hangingPunct="1">
              <a:buSzPct val="75000"/>
              <a:buChar char="n"/>
            </a:pPr>
            <a:r>
              <a:rPr lang="zh-CN" altLang="en-US" sz="2200" b="0" dirty="0">
                <a:latin typeface="+mn-lt"/>
                <a:ea typeface="+mn-ea"/>
                <a:sym typeface="Arial" panose="020B0604020202020204" pitchFamily="34" charset="0"/>
              </a:rPr>
              <a:t>操作人员通过与</a:t>
            </a:r>
            <a:r>
              <a:rPr lang="en-US" altLang="zh-CN" sz="2200" b="0" dirty="0">
                <a:latin typeface="+mn-lt"/>
                <a:ea typeface="+mn-ea"/>
                <a:sym typeface="Arial" panose="020B0604020202020204" pitchFamily="34" charset="0"/>
              </a:rPr>
              <a:t>POS</a:t>
            </a:r>
            <a:r>
              <a:rPr lang="zh-CN" altLang="en-US" sz="2200" b="0" dirty="0">
                <a:latin typeface="+mn-lt"/>
                <a:ea typeface="+mn-ea"/>
                <a:sym typeface="Arial" panose="020B0604020202020204" pitchFamily="34" charset="0"/>
              </a:rPr>
              <a:t>机连接的</a:t>
            </a:r>
            <a:r>
              <a:rPr lang="zh-CN" altLang="en-US" sz="2200" b="0" dirty="0">
                <a:solidFill>
                  <a:srgbClr val="CC0000"/>
                </a:solidFill>
                <a:latin typeface="+mn-lt"/>
                <a:ea typeface="+mn-ea"/>
                <a:sym typeface="Arial" panose="020B0604020202020204" pitchFamily="34" charset="0"/>
              </a:rPr>
              <a:t>条形码扫描仪扫描</a:t>
            </a:r>
            <a:r>
              <a:rPr lang="zh-CN" altLang="en-US" sz="2200" b="0" dirty="0">
                <a:latin typeface="+mn-lt"/>
                <a:ea typeface="+mn-ea"/>
                <a:sym typeface="Arial" panose="020B0604020202020204" pitchFamily="34" charset="0"/>
              </a:rPr>
              <a:t>商品上的条形码。有时，由于条形码损坏或其他原因，不能通过条形码扫描仪得到商品信息，此时，必须有</a:t>
            </a:r>
            <a:r>
              <a:rPr lang="zh-CN" altLang="en-US" sz="2200" b="0" dirty="0">
                <a:solidFill>
                  <a:srgbClr val="CC0000"/>
                </a:solidFill>
                <a:latin typeface="+mn-lt"/>
                <a:ea typeface="+mn-ea"/>
                <a:sym typeface="Arial" panose="020B0604020202020204" pitchFamily="34" charset="0"/>
              </a:rPr>
              <a:t>操作员手工输入条形码</a:t>
            </a:r>
            <a:r>
              <a:rPr lang="zh-CN" altLang="en-US" sz="2200" b="0" dirty="0">
                <a:latin typeface="+mn-lt"/>
                <a:ea typeface="+mn-ea"/>
                <a:sym typeface="Arial" panose="020B0604020202020204" pitchFamily="34" charset="0"/>
              </a:rPr>
              <a:t>。</a:t>
            </a:r>
            <a:endParaRPr lang="zh-CN" altLang="en-US" sz="2200" b="0" dirty="0">
              <a:latin typeface="+mn-lt"/>
              <a:ea typeface="+mn-ea"/>
              <a:sym typeface="Arial" panose="020B0604020202020204" pitchFamily="34" charset="0"/>
            </a:endParaRPr>
          </a:p>
          <a:p>
            <a:pPr marL="742950" lvl="1" indent="-285750" algn="just" defTabSz="0" eaLnBrk="1" hangingPunct="1">
              <a:buSzPct val="75000"/>
              <a:buChar char="n"/>
            </a:pPr>
            <a:r>
              <a:rPr lang="zh-CN" altLang="en-US" sz="2200" b="0" dirty="0">
                <a:latin typeface="+mn-lt"/>
                <a:ea typeface="+mn-ea"/>
                <a:sym typeface="Arial" panose="020B0604020202020204" pitchFamily="34" charset="0"/>
              </a:rPr>
              <a:t>超市的计算机中心的数据库中保存着所有商品的库存量，单价，和当日的打折信息。</a:t>
            </a:r>
            <a:endParaRPr lang="zh-CN" altLang="en-US" sz="2200" b="0" dirty="0">
              <a:latin typeface="+mn-lt"/>
              <a:ea typeface="+mn-ea"/>
              <a:sym typeface="Arial" panose="020B0604020202020204" pitchFamily="34" charset="0"/>
            </a:endParaRPr>
          </a:p>
          <a:p>
            <a:pPr marL="742950" lvl="1" indent="-285750" algn="just" defTabSz="0" eaLnBrk="1" hangingPunct="1">
              <a:buSzPct val="75000"/>
              <a:buChar char="n"/>
            </a:pPr>
            <a:r>
              <a:rPr lang="en-US" altLang="zh-CN" sz="2200" b="0" dirty="0">
                <a:latin typeface="+mn-lt"/>
                <a:ea typeface="+mn-ea"/>
                <a:sym typeface="Arial" panose="020B0604020202020204" pitchFamily="34" charset="0"/>
              </a:rPr>
              <a:t>POS</a:t>
            </a:r>
            <a:r>
              <a:rPr lang="zh-CN" altLang="en-US" sz="2200" b="0" dirty="0">
                <a:latin typeface="+mn-lt"/>
                <a:ea typeface="+mn-ea"/>
                <a:sym typeface="Arial" panose="020B0604020202020204" pitchFamily="34" charset="0"/>
              </a:rPr>
              <a:t>机通过将输入的条形码与中心数据库对比，</a:t>
            </a:r>
            <a:r>
              <a:rPr lang="zh-CN" altLang="en-US" sz="2200" b="0" dirty="0">
                <a:solidFill>
                  <a:srgbClr val="CC0000"/>
                </a:solidFill>
                <a:latin typeface="+mn-lt"/>
                <a:ea typeface="+mn-ea"/>
                <a:sym typeface="Arial" panose="020B0604020202020204" pitchFamily="34" charset="0"/>
              </a:rPr>
              <a:t>得到商品的单价，打折，并计算出总价</a:t>
            </a:r>
            <a:r>
              <a:rPr lang="zh-CN" altLang="en-US" sz="2200" b="0" dirty="0">
                <a:latin typeface="+mn-lt"/>
                <a:ea typeface="+mn-ea"/>
                <a:sym typeface="Arial" panose="020B0604020202020204" pitchFamily="34" charset="0"/>
              </a:rPr>
              <a:t>。</a:t>
            </a:r>
            <a:endParaRPr lang="zh-CN" altLang="en-US" sz="2200" b="0" dirty="0">
              <a:latin typeface="+mn-lt"/>
              <a:ea typeface="+mn-ea"/>
              <a:sym typeface="Arial" panose="020B0604020202020204" pitchFamily="34" charset="0"/>
            </a:endParaRPr>
          </a:p>
          <a:p>
            <a:pPr marL="742950" lvl="1" indent="-285750" algn="just" defTabSz="0" eaLnBrk="1" hangingPunct="1">
              <a:buSzPct val="75000"/>
              <a:buChar char="n"/>
            </a:pPr>
            <a:r>
              <a:rPr lang="zh-CN" altLang="en-US" sz="2200" b="0" dirty="0">
                <a:latin typeface="+mn-lt"/>
                <a:ea typeface="+mn-ea"/>
                <a:sym typeface="Arial" panose="020B0604020202020204" pitchFamily="34" charset="0"/>
              </a:rPr>
              <a:t>由于超市为了促销，推出了会员制度，会员的信息（如会员级别）和优惠（如，折扣）存储在超市的中心数据库中。</a:t>
            </a:r>
            <a:r>
              <a:rPr lang="en-US" altLang="zh-CN" sz="2200" b="0" dirty="0">
                <a:latin typeface="+mn-lt"/>
                <a:ea typeface="+mn-ea"/>
                <a:sym typeface="Arial" panose="020B0604020202020204" pitchFamily="34" charset="0"/>
              </a:rPr>
              <a:t>POS</a:t>
            </a:r>
            <a:r>
              <a:rPr lang="zh-CN" altLang="en-US" sz="2200" b="0" dirty="0">
                <a:latin typeface="+mn-lt"/>
                <a:ea typeface="+mn-ea"/>
                <a:sym typeface="Arial" panose="020B0604020202020204" pitchFamily="34" charset="0"/>
              </a:rPr>
              <a:t>机在</a:t>
            </a:r>
            <a:r>
              <a:rPr lang="zh-CN" altLang="en-US" sz="2200" b="0" dirty="0">
                <a:solidFill>
                  <a:srgbClr val="CC0000"/>
                </a:solidFill>
                <a:latin typeface="+mn-lt"/>
                <a:ea typeface="+mn-ea"/>
                <a:sym typeface="Arial" panose="020B0604020202020204" pitchFamily="34" charset="0"/>
              </a:rPr>
              <a:t>结帐</a:t>
            </a:r>
            <a:r>
              <a:rPr lang="zh-CN" altLang="en-US" sz="2200" b="0" dirty="0">
                <a:latin typeface="+mn-lt"/>
                <a:ea typeface="+mn-ea"/>
                <a:sym typeface="Arial" panose="020B0604020202020204" pitchFamily="34" charset="0"/>
              </a:rPr>
              <a:t>时应该区分一般顾客和超市会员，并采用不同的优惠策略。</a:t>
            </a:r>
            <a:endParaRPr lang="zh-CN" altLang="en-US" sz="2200" b="0" dirty="0">
              <a:latin typeface="+mn-lt"/>
              <a:ea typeface="+mn-ea"/>
              <a:sym typeface="Arial" panose="020B0604020202020204" pitchFamily="34" charset="0"/>
            </a:endParaRPr>
          </a:p>
          <a:p>
            <a:pPr marL="742950" lvl="1" indent="-285750" algn="l" defTabSz="0" eaLnBrk="1" hangingPunct="1">
              <a:buSzPct val="75000"/>
              <a:buChar char="n"/>
            </a:pPr>
            <a:r>
              <a:rPr lang="zh-CN" altLang="en-US" sz="2200" b="0" dirty="0">
                <a:latin typeface="+mn-lt"/>
                <a:ea typeface="+mn-ea"/>
                <a:sym typeface="Arial" panose="020B0604020202020204" pitchFamily="34" charset="0"/>
              </a:rPr>
              <a:t>操作人员在每天上班时，必须输入正确的用户名和口令方可</a:t>
            </a:r>
            <a:r>
              <a:rPr lang="zh-CN" altLang="en-US" sz="2200" b="0" dirty="0">
                <a:solidFill>
                  <a:srgbClr val="CC0000"/>
                </a:solidFill>
                <a:latin typeface="+mn-lt"/>
                <a:ea typeface="+mn-ea"/>
                <a:sym typeface="Arial" panose="020B0604020202020204" pitchFamily="34" charset="0"/>
              </a:rPr>
              <a:t>进入系统</a:t>
            </a:r>
            <a:r>
              <a:rPr lang="zh-CN" altLang="en-US" sz="2200" b="0" dirty="0">
                <a:latin typeface="+mn-lt"/>
                <a:ea typeface="+mn-ea"/>
                <a:sym typeface="Arial" panose="020B0604020202020204" pitchFamily="34" charset="0"/>
              </a:rPr>
              <a:t>。</a:t>
            </a:r>
            <a:endParaRPr lang="zh-CN" altLang="en-US" dirty="0">
              <a:latin typeface="+mn-lt"/>
              <a:ea typeface="+mn-ea"/>
              <a:sym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962"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40963"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40964"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en-US" altLang="zh-CN" dirty="0">
                <a:solidFill>
                  <a:srgbClr val="0000FF"/>
                </a:solidFill>
                <a:latin typeface="+mn-lt"/>
                <a:ea typeface="+mn-ea"/>
                <a:cs typeface="+mn-cs"/>
                <a:sym typeface="Arial" panose="020B0604020202020204" pitchFamily="34" charset="0"/>
              </a:rPr>
              <a:t>【</a:t>
            </a:r>
            <a:r>
              <a:rPr lang="zh-CN" altLang="en-US" dirty="0">
                <a:solidFill>
                  <a:srgbClr val="0000FF"/>
                </a:solidFill>
                <a:latin typeface="+mn-lt"/>
                <a:ea typeface="+mn-ea"/>
                <a:cs typeface="+mn-cs"/>
                <a:sym typeface="Arial" panose="020B0604020202020204" pitchFamily="34" charset="0"/>
              </a:rPr>
              <a:t>画数据流图的步骤</a:t>
            </a:r>
            <a:r>
              <a:rPr lang="en-US" altLang="zh-CN" dirty="0">
                <a:solidFill>
                  <a:srgbClr val="0000FF"/>
                </a:solidFill>
                <a:latin typeface="+mn-lt"/>
                <a:ea typeface="+mn-ea"/>
                <a:cs typeface="+mn-cs"/>
                <a:sym typeface="Arial" panose="020B0604020202020204" pitchFamily="34" charset="0"/>
              </a:rPr>
              <a:t>】</a:t>
            </a:r>
            <a:endParaRPr lang="en-US" altLang="zh-CN" dirty="0">
              <a:solidFill>
                <a:srgbClr val="0000FF"/>
              </a:solidFill>
              <a:latin typeface="+mn-lt"/>
              <a:ea typeface="+mn-ea"/>
              <a:cs typeface="+mn-cs"/>
              <a:sym typeface="Arial" panose="020B0604020202020204" pitchFamily="34" charset="0"/>
            </a:endParaRPr>
          </a:p>
          <a:p>
            <a:pPr marL="742950" lvl="1" indent="-285750" algn="l" defTabSz="0" eaLnBrk="1" hangingPunct="1">
              <a:buSzPct val="75000"/>
              <a:buChar char="n"/>
            </a:pPr>
            <a:r>
              <a:rPr lang="en-US" altLang="zh-CN" dirty="0">
                <a:solidFill>
                  <a:srgbClr val="CC0000"/>
                </a:solidFill>
                <a:latin typeface="+mn-lt"/>
                <a:ea typeface="+mn-ea"/>
                <a:sym typeface="Arial" panose="020B0604020202020204" pitchFamily="34" charset="0"/>
              </a:rPr>
              <a:t>⑵</a:t>
            </a:r>
            <a:r>
              <a:rPr lang="zh-CN" altLang="en-US" dirty="0">
                <a:solidFill>
                  <a:srgbClr val="CC0000"/>
                </a:solidFill>
                <a:latin typeface="+mn-lt"/>
                <a:ea typeface="+mn-ea"/>
                <a:sym typeface="Arial" panose="020B0604020202020204" pitchFamily="34" charset="0"/>
              </a:rPr>
              <a:t>画顶层</a:t>
            </a:r>
            <a:r>
              <a:rPr lang="en-US" altLang="zh-CN" dirty="0">
                <a:solidFill>
                  <a:srgbClr val="CC0000"/>
                </a:solidFill>
                <a:latin typeface="+mn-lt"/>
                <a:ea typeface="+mn-ea"/>
                <a:sym typeface="Arial" panose="020B0604020202020204" pitchFamily="34" charset="0"/>
              </a:rPr>
              <a:t>DFD</a:t>
            </a:r>
            <a:r>
              <a:rPr lang="en-US" altLang="zh-CN" dirty="0">
                <a:latin typeface="+mn-lt"/>
                <a:ea typeface="+mn-ea"/>
                <a:sym typeface="Arial" panose="020B0604020202020204" pitchFamily="34" charset="0"/>
              </a:rPr>
              <a:t>——</a:t>
            </a:r>
            <a:r>
              <a:rPr lang="zh-CN" altLang="en-US" dirty="0">
                <a:latin typeface="+mn-lt"/>
                <a:ea typeface="+mn-ea"/>
                <a:sym typeface="Arial" panose="020B0604020202020204" pitchFamily="34" charset="0"/>
              </a:rPr>
              <a:t>基本逻辑模型</a:t>
            </a:r>
            <a:endParaRPr lang="zh-CN" altLang="en-US" dirty="0">
              <a:latin typeface="黑体" panose="02010609060101010101" pitchFamily="49" charset="-122"/>
              <a:ea typeface="+mn-ea"/>
              <a:sym typeface="黑体" panose="02010609060101010101" pitchFamily="49" charset="-122"/>
            </a:endParaRPr>
          </a:p>
          <a:p>
            <a:pPr marL="742950" lvl="1" indent="-285750" algn="l" defTabSz="0" eaLnBrk="1" hangingPunct="1">
              <a:buSzPct val="75000"/>
              <a:buChar char="n"/>
            </a:pPr>
            <a:endParaRPr lang="zh-CN" altLang="en-US" dirty="0">
              <a:solidFill>
                <a:srgbClr val="0000FF"/>
              </a:solidFill>
              <a:latin typeface="+mn-lt"/>
              <a:ea typeface="+mn-ea"/>
              <a:sym typeface="Arial" panose="020B0604020202020204" pitchFamily="34" charset="0"/>
            </a:endParaRPr>
          </a:p>
        </p:txBody>
      </p:sp>
      <p:grpSp>
        <p:nvGrpSpPr>
          <p:cNvPr id="40965" name="Group 31"/>
          <p:cNvGrpSpPr/>
          <p:nvPr/>
        </p:nvGrpSpPr>
        <p:grpSpPr>
          <a:xfrm>
            <a:off x="1379538" y="2209800"/>
            <a:ext cx="6240462" cy="1676400"/>
            <a:chOff x="0" y="0"/>
            <a:chExt cx="3931" cy="1056"/>
          </a:xfrm>
        </p:grpSpPr>
        <p:sp>
          <p:nvSpPr>
            <p:cNvPr id="40966" name="AutoShape 5"/>
            <p:cNvSpPr/>
            <p:nvPr/>
          </p:nvSpPr>
          <p:spPr>
            <a:xfrm>
              <a:off x="0" y="226"/>
              <a:ext cx="480" cy="624"/>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学</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生</a:t>
              </a:r>
              <a:endParaRPr lang="zh-CN" altLang="en-US" dirty="0">
                <a:latin typeface="Arial" panose="020B0604020202020204" pitchFamily="34" charset="0"/>
                <a:ea typeface="宋体" panose="02010600030101010101" pitchFamily="2" charset="-122"/>
              </a:endParaRPr>
            </a:p>
          </p:txBody>
        </p:sp>
        <p:sp>
          <p:nvSpPr>
            <p:cNvPr id="40967" name="Oval 6"/>
            <p:cNvSpPr/>
            <p:nvPr/>
          </p:nvSpPr>
          <p:spPr>
            <a:xfrm>
              <a:off x="1393" y="0"/>
              <a:ext cx="1104" cy="1056"/>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教材销售</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系统</a:t>
              </a:r>
              <a:endParaRPr lang="zh-CN" altLang="en-US" dirty="0">
                <a:latin typeface="Arial" panose="020B0604020202020204" pitchFamily="34" charset="0"/>
                <a:ea typeface="宋体" panose="02010600030101010101" pitchFamily="2" charset="-122"/>
              </a:endParaRPr>
            </a:p>
          </p:txBody>
        </p:sp>
        <p:sp>
          <p:nvSpPr>
            <p:cNvPr id="40968" name="AutoShape 7"/>
            <p:cNvSpPr/>
            <p:nvPr/>
          </p:nvSpPr>
          <p:spPr>
            <a:xfrm>
              <a:off x="3451" y="219"/>
              <a:ext cx="480" cy="624"/>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学</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生</a:t>
              </a:r>
              <a:endParaRPr lang="zh-CN" altLang="en-US" dirty="0">
                <a:latin typeface="Arial" panose="020B0604020202020204" pitchFamily="34" charset="0"/>
                <a:ea typeface="宋体" panose="02010600030101010101" pitchFamily="2" charset="-122"/>
              </a:endParaRPr>
            </a:p>
          </p:txBody>
        </p:sp>
      </p:grpSp>
      <p:grpSp>
        <p:nvGrpSpPr>
          <p:cNvPr id="29705" name="Group 15"/>
          <p:cNvGrpSpPr/>
          <p:nvPr/>
        </p:nvGrpSpPr>
        <p:grpSpPr>
          <a:xfrm>
            <a:off x="2141538" y="2286000"/>
            <a:ext cx="1601787" cy="549275"/>
            <a:chOff x="0" y="0"/>
            <a:chExt cx="1009" cy="346"/>
          </a:xfrm>
        </p:grpSpPr>
        <p:sp>
          <p:nvSpPr>
            <p:cNvPr id="40970" name="Text Box 10"/>
            <p:cNvSpPr/>
            <p:nvPr/>
          </p:nvSpPr>
          <p:spPr>
            <a:xfrm>
              <a:off x="97" y="0"/>
              <a:ext cx="912" cy="269"/>
            </a:xfrm>
            <a:prstGeom prst="rect">
              <a:avLst/>
            </a:prstGeom>
            <a:noFill/>
            <a:ln w="9525">
              <a:noFill/>
            </a:ln>
          </p:spPr>
          <p:txBody>
            <a:bodyPr anchor="t">
              <a:spAutoFit/>
            </a:bodyPr>
            <a:lstStyle/>
            <a:p>
              <a:pP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购书单</a:t>
              </a:r>
              <a:endParaRPr lang="zh-CN" altLang="en-US" dirty="0">
                <a:latin typeface="Arial" panose="020B0604020202020204" pitchFamily="34" charset="0"/>
                <a:ea typeface="宋体" panose="02010600030101010101" pitchFamily="2" charset="-122"/>
              </a:endParaRPr>
            </a:p>
          </p:txBody>
        </p:sp>
        <p:cxnSp>
          <p:nvCxnSpPr>
            <p:cNvPr id="40971" name="AutoShape 13"/>
            <p:cNvCxnSpPr>
              <a:stCxn id="40966" idx="3"/>
              <a:endCxn id="40967" idx="2"/>
            </p:cNvCxnSpPr>
            <p:nvPr/>
          </p:nvCxnSpPr>
          <p:spPr>
            <a:xfrm flipV="1">
              <a:off x="0" y="336"/>
              <a:ext cx="913" cy="10"/>
            </a:xfrm>
            <a:prstGeom prst="straightConnector1">
              <a:avLst/>
            </a:prstGeom>
            <a:ln w="50800" cap="flat" cmpd="sng">
              <a:solidFill>
                <a:srgbClr val="008000"/>
              </a:solidFill>
              <a:prstDash val="solid"/>
              <a:miter/>
              <a:headEnd type="none" w="med" len="med"/>
              <a:tailEnd type="triangle" w="lg" len="lg"/>
            </a:ln>
          </p:spPr>
        </p:cxnSp>
      </p:grpSp>
      <p:grpSp>
        <p:nvGrpSpPr>
          <p:cNvPr id="29708" name="Group 16"/>
          <p:cNvGrpSpPr/>
          <p:nvPr/>
        </p:nvGrpSpPr>
        <p:grpSpPr>
          <a:xfrm>
            <a:off x="5343525" y="2209800"/>
            <a:ext cx="1524000" cy="538163"/>
            <a:chOff x="0" y="0"/>
            <a:chExt cx="960" cy="339"/>
          </a:xfrm>
        </p:grpSpPr>
        <p:sp>
          <p:nvSpPr>
            <p:cNvPr id="40973" name="Text Box 11"/>
            <p:cNvSpPr/>
            <p:nvPr/>
          </p:nvSpPr>
          <p:spPr>
            <a:xfrm>
              <a:off x="48" y="0"/>
              <a:ext cx="912" cy="269"/>
            </a:xfrm>
            <a:prstGeom prst="rect">
              <a:avLst/>
            </a:prstGeom>
            <a:noFill/>
            <a:ln w="9525">
              <a:noFill/>
            </a:ln>
          </p:spPr>
          <p:txBody>
            <a:bodyPr anchor="t">
              <a:spAutoFit/>
            </a:bodyPr>
            <a:lstStyle/>
            <a:p>
              <a:pP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领书单</a:t>
              </a:r>
              <a:endParaRPr lang="zh-CN" altLang="en-US" dirty="0">
                <a:latin typeface="Arial" panose="020B0604020202020204" pitchFamily="34" charset="0"/>
                <a:ea typeface="宋体" panose="02010600030101010101" pitchFamily="2" charset="-122"/>
              </a:endParaRPr>
            </a:p>
          </p:txBody>
        </p:sp>
        <p:cxnSp>
          <p:nvCxnSpPr>
            <p:cNvPr id="40974" name="AutoShape 14"/>
            <p:cNvCxnSpPr>
              <a:stCxn id="40967" idx="6"/>
              <a:endCxn id="40968" idx="1"/>
            </p:cNvCxnSpPr>
            <p:nvPr/>
          </p:nvCxnSpPr>
          <p:spPr>
            <a:xfrm>
              <a:off x="0" y="336"/>
              <a:ext cx="954" cy="3"/>
            </a:xfrm>
            <a:prstGeom prst="straightConnector1">
              <a:avLst/>
            </a:prstGeom>
            <a:ln w="50800" cap="flat" cmpd="sng">
              <a:solidFill>
                <a:srgbClr val="008000"/>
              </a:solidFill>
              <a:prstDash val="solid"/>
              <a:miter/>
              <a:headEnd type="none" w="med" len="med"/>
              <a:tailEnd type="triangle" w="lg" len="lg"/>
            </a:ln>
          </p:spPr>
        </p:cxnSp>
      </p:grpSp>
      <p:sp>
        <p:nvSpPr>
          <p:cNvPr id="29711" name="Text Box 20"/>
          <p:cNvSpPr/>
          <p:nvPr/>
        </p:nvSpPr>
        <p:spPr>
          <a:xfrm>
            <a:off x="533400" y="4114800"/>
            <a:ext cx="8229600" cy="822325"/>
          </a:xfrm>
          <a:prstGeom prst="rect">
            <a:avLst/>
          </a:prstGeom>
          <a:noFill/>
          <a:ln w="9525">
            <a:noFill/>
          </a:ln>
        </p:spPr>
        <p:txBody>
          <a:bodyPr anchor="t">
            <a:spAutoFit/>
          </a:bodyPr>
          <a:lstStyle/>
          <a:p>
            <a:pPr eaLnBrk="0" hangingPunct="0">
              <a:spcBef>
                <a:spcPct val="50000"/>
              </a:spcBef>
            </a:pPr>
            <a:r>
              <a:rPr lang="zh-CN" altLang="en-US" sz="2400" b="1" dirty="0">
                <a:solidFill>
                  <a:srgbClr val="CC0000"/>
                </a:solidFill>
                <a:latin typeface="Arial" panose="020B0604020202020204" pitchFamily="34" charset="0"/>
                <a:ea typeface="黑体" panose="02010609060101010101" pitchFamily="49" charset="-122"/>
              </a:rPr>
              <a:t>顶层</a:t>
            </a:r>
            <a:r>
              <a:rPr lang="en-US" altLang="zh-CN" sz="2400" b="1" dirty="0">
                <a:solidFill>
                  <a:srgbClr val="CC0000"/>
                </a:solidFill>
                <a:latin typeface="Arial" panose="020B0604020202020204" pitchFamily="34" charset="0"/>
                <a:ea typeface="黑体" panose="02010609060101010101" pitchFamily="49" charset="-122"/>
              </a:rPr>
              <a:t>DFD</a:t>
            </a:r>
            <a:r>
              <a:rPr lang="zh-CN" altLang="en-US" sz="2400" b="1" dirty="0">
                <a:solidFill>
                  <a:srgbClr val="000000"/>
                </a:solidFill>
                <a:latin typeface="Arial" panose="020B0604020202020204" pitchFamily="34" charset="0"/>
                <a:ea typeface="黑体" panose="02010609060101010101" pitchFamily="49" charset="-122"/>
              </a:rPr>
              <a:t>：把整个系统当作</a:t>
            </a:r>
            <a:r>
              <a:rPr lang="zh-CN" altLang="en-US" sz="2400" b="1" i="1" dirty="0">
                <a:solidFill>
                  <a:srgbClr val="0000FF"/>
                </a:solidFill>
                <a:latin typeface="Arial" panose="020B0604020202020204" pitchFamily="34" charset="0"/>
                <a:ea typeface="黑体" panose="02010609060101010101" pitchFamily="49" charset="-122"/>
              </a:rPr>
              <a:t>一个大的加工处理</a:t>
            </a:r>
            <a:r>
              <a:rPr lang="zh-CN" altLang="en-US" sz="2400" b="1" dirty="0">
                <a:solidFill>
                  <a:srgbClr val="000000"/>
                </a:solidFill>
                <a:latin typeface="Arial" panose="020B0604020202020204" pitchFamily="34" charset="0"/>
                <a:ea typeface="黑体" panose="02010609060101010101" pitchFamily="49" charset="-122"/>
              </a:rPr>
              <a:t>，标明系统的</a:t>
            </a:r>
            <a:r>
              <a:rPr lang="zh-CN" altLang="en-US" sz="2400" b="1" i="1" dirty="0">
                <a:solidFill>
                  <a:srgbClr val="0000FF"/>
                </a:solidFill>
                <a:latin typeface="Arial" panose="020B0604020202020204" pitchFamily="34" charset="0"/>
                <a:ea typeface="黑体" panose="02010609060101010101" pitchFamily="49" charset="-122"/>
              </a:rPr>
              <a:t>输入与输出</a:t>
            </a:r>
            <a:r>
              <a:rPr lang="zh-CN" altLang="en-US" sz="2400" b="1" dirty="0">
                <a:solidFill>
                  <a:srgbClr val="000000"/>
                </a:solidFill>
                <a:latin typeface="Arial" panose="020B0604020202020204" pitchFamily="34" charset="0"/>
                <a:ea typeface="黑体" panose="02010609060101010101" pitchFamily="49" charset="-122"/>
              </a:rPr>
              <a:t>以及</a:t>
            </a:r>
            <a:r>
              <a:rPr lang="zh-CN" altLang="en-US" sz="2400" b="1" i="1" dirty="0">
                <a:solidFill>
                  <a:srgbClr val="0000FF"/>
                </a:solidFill>
                <a:latin typeface="Arial" panose="020B0604020202020204" pitchFamily="34" charset="0"/>
                <a:ea typeface="黑体" panose="02010609060101010101" pitchFamily="49" charset="-122"/>
              </a:rPr>
              <a:t>数据源与目的</a:t>
            </a:r>
            <a:r>
              <a:rPr lang="zh-CN" altLang="en-US" sz="2400" b="1" dirty="0">
                <a:solidFill>
                  <a:srgbClr val="00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29712" name="Text Box 21"/>
          <p:cNvSpPr/>
          <p:nvPr/>
        </p:nvSpPr>
        <p:spPr>
          <a:xfrm>
            <a:off x="533400" y="5181600"/>
            <a:ext cx="8229600" cy="457200"/>
          </a:xfrm>
          <a:prstGeom prst="rect">
            <a:avLst/>
          </a:prstGeom>
          <a:noFill/>
          <a:ln w="9525">
            <a:noFill/>
          </a:ln>
        </p:spPr>
        <p:txBody>
          <a:bodyPr anchor="t">
            <a:spAutoFit/>
          </a:bodyPr>
          <a:lstStyle/>
          <a:p>
            <a:pPr eaLnBrk="0" hangingPunct="0">
              <a:spcBef>
                <a:spcPct val="50000"/>
              </a:spcBef>
            </a:pPr>
            <a:r>
              <a:rPr lang="zh-CN" altLang="en-US" sz="2400" b="1" dirty="0">
                <a:solidFill>
                  <a:srgbClr val="CC0000"/>
                </a:solidFill>
                <a:latin typeface="Arial" panose="020B0604020202020204" pitchFamily="34" charset="0"/>
                <a:ea typeface="黑体" panose="02010609060101010101" pitchFamily="49" charset="-122"/>
              </a:rPr>
              <a:t>优点</a:t>
            </a:r>
            <a:r>
              <a:rPr lang="zh-CN" altLang="en-US" sz="2400" b="1" dirty="0">
                <a:solidFill>
                  <a:srgbClr val="000000"/>
                </a:solidFill>
                <a:latin typeface="Arial" panose="020B0604020202020204" pitchFamily="34" charset="0"/>
                <a:ea typeface="黑体" panose="02010609060101010101" pitchFamily="49" charset="-122"/>
              </a:rPr>
              <a:t>：一目了然的列出所有给定的数据源和数据目的。</a:t>
            </a:r>
            <a:endParaRPr lang="zh-CN" altLang="en-US" dirty="0">
              <a:latin typeface="Arial" panose="020B0604020202020204" pitchFamily="34" charset="0"/>
              <a:ea typeface="宋体" panose="02010600030101010101" pitchFamily="2" charset="-122"/>
            </a:endParaRPr>
          </a:p>
        </p:txBody>
      </p:sp>
      <p:sp>
        <p:nvSpPr>
          <p:cNvPr id="29713" name="Text Box 22"/>
          <p:cNvSpPr/>
          <p:nvPr/>
        </p:nvSpPr>
        <p:spPr>
          <a:xfrm>
            <a:off x="509588" y="5943600"/>
            <a:ext cx="8229600" cy="457200"/>
          </a:xfrm>
          <a:prstGeom prst="rect">
            <a:avLst/>
          </a:prstGeom>
          <a:noFill/>
          <a:ln w="9525">
            <a:noFill/>
          </a:ln>
        </p:spPr>
        <p:txBody>
          <a:bodyPr anchor="t">
            <a:spAutoFit/>
          </a:bodyPr>
          <a:lstStyle/>
          <a:p>
            <a:pPr eaLnBrk="0" hangingPunct="0">
              <a:spcBef>
                <a:spcPct val="50000"/>
              </a:spcBef>
            </a:pPr>
            <a:r>
              <a:rPr lang="zh-CN" altLang="en-US" sz="2400" b="1" dirty="0">
                <a:solidFill>
                  <a:srgbClr val="CC0000"/>
                </a:solidFill>
                <a:latin typeface="Arial" panose="020B0604020202020204" pitchFamily="34" charset="0"/>
                <a:ea typeface="黑体" panose="02010609060101010101" pitchFamily="49" charset="-122"/>
              </a:rPr>
              <a:t>缺点</a:t>
            </a:r>
            <a:r>
              <a:rPr lang="zh-CN" altLang="en-US" sz="2400" b="1" dirty="0">
                <a:solidFill>
                  <a:srgbClr val="000000"/>
                </a:solidFill>
                <a:latin typeface="Arial" panose="020B0604020202020204" pitchFamily="34" charset="0"/>
                <a:ea typeface="黑体" panose="02010609060101010101" pitchFamily="49" charset="-122"/>
              </a:rPr>
              <a:t>：太抽象，对目标系统所能了解到的信息非常有限。</a:t>
            </a:r>
            <a:endParaRPr lang="zh-CN" altLang="en-US" dirty="0">
              <a:latin typeface="Arial" panose="020B0604020202020204" pitchFamily="34" charset="0"/>
              <a:ea typeface="宋体" panose="02010600030101010101" pitchFamily="2" charset="-122"/>
            </a:endParaRPr>
          </a:p>
        </p:txBody>
      </p:sp>
      <p:grpSp>
        <p:nvGrpSpPr>
          <p:cNvPr id="29714" name="Group 27"/>
          <p:cNvGrpSpPr/>
          <p:nvPr/>
        </p:nvGrpSpPr>
        <p:grpSpPr>
          <a:xfrm>
            <a:off x="2141538" y="3319463"/>
            <a:ext cx="1592262" cy="460375"/>
            <a:chOff x="0" y="0"/>
            <a:chExt cx="1003" cy="290"/>
          </a:xfrm>
        </p:grpSpPr>
        <p:sp>
          <p:nvSpPr>
            <p:cNvPr id="40979" name="Text Box 25"/>
            <p:cNvSpPr/>
            <p:nvPr/>
          </p:nvSpPr>
          <p:spPr>
            <a:xfrm>
              <a:off x="43" y="21"/>
              <a:ext cx="960" cy="269"/>
            </a:xfrm>
            <a:prstGeom prst="rect">
              <a:avLst/>
            </a:prstGeom>
            <a:noFill/>
            <a:ln w="9525">
              <a:noFill/>
            </a:ln>
          </p:spPr>
          <p:txBody>
            <a:bodyPr anchor="t">
              <a:spAutoFit/>
            </a:bodyPr>
            <a:lstStyle/>
            <a:p>
              <a:pP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无效书单</a:t>
              </a:r>
              <a:endParaRPr lang="zh-CN" altLang="en-US" dirty="0">
                <a:latin typeface="Arial" panose="020B0604020202020204" pitchFamily="34" charset="0"/>
                <a:ea typeface="宋体" panose="02010600030101010101" pitchFamily="2" charset="-122"/>
              </a:endParaRPr>
            </a:p>
          </p:txBody>
        </p:sp>
        <p:cxnSp>
          <p:nvCxnSpPr>
            <p:cNvPr id="40980" name="AutoShape 26"/>
            <p:cNvCxnSpPr>
              <a:stCxn id="40967" idx="6"/>
              <a:endCxn id="40968" idx="1"/>
            </p:cNvCxnSpPr>
            <p:nvPr/>
          </p:nvCxnSpPr>
          <p:spPr>
            <a:xfrm flipH="1">
              <a:off x="0" y="0"/>
              <a:ext cx="913" cy="10"/>
            </a:xfrm>
            <a:prstGeom prst="straightConnector1">
              <a:avLst/>
            </a:prstGeom>
            <a:ln w="50800" cap="flat" cmpd="sng">
              <a:solidFill>
                <a:srgbClr val="008000"/>
              </a:solidFill>
              <a:prstDash val="solid"/>
              <a:miter/>
              <a:headEnd type="none" w="med" len="med"/>
              <a:tailEnd type="triangle" w="lg" len="lg"/>
            </a:ln>
          </p:spPr>
        </p:cxnSp>
      </p:grpSp>
      <p:grpSp>
        <p:nvGrpSpPr>
          <p:cNvPr id="29717" name="Group 36"/>
          <p:cNvGrpSpPr/>
          <p:nvPr/>
        </p:nvGrpSpPr>
        <p:grpSpPr>
          <a:xfrm>
            <a:off x="5334000" y="3276600"/>
            <a:ext cx="1524000" cy="457200"/>
            <a:chOff x="0" y="0"/>
            <a:chExt cx="960" cy="288"/>
          </a:xfrm>
        </p:grpSpPr>
        <p:sp>
          <p:nvSpPr>
            <p:cNvPr id="40982" name="Text Box 34"/>
            <p:cNvSpPr/>
            <p:nvPr/>
          </p:nvSpPr>
          <p:spPr>
            <a:xfrm>
              <a:off x="48" y="19"/>
              <a:ext cx="912" cy="269"/>
            </a:xfrm>
            <a:prstGeom prst="rect">
              <a:avLst/>
            </a:prstGeom>
            <a:noFill/>
            <a:ln w="9525">
              <a:noFill/>
            </a:ln>
          </p:spPr>
          <p:txBody>
            <a:bodyPr anchor="t">
              <a:spAutoFit/>
            </a:bodyPr>
            <a:lstStyle/>
            <a:p>
              <a:pP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发票</a:t>
              </a:r>
              <a:endParaRPr lang="zh-CN" altLang="en-US" dirty="0">
                <a:latin typeface="Arial" panose="020B0604020202020204" pitchFamily="34" charset="0"/>
                <a:ea typeface="宋体" panose="02010600030101010101" pitchFamily="2" charset="-122"/>
              </a:endParaRPr>
            </a:p>
          </p:txBody>
        </p:sp>
        <p:cxnSp>
          <p:nvCxnSpPr>
            <p:cNvPr id="40983" name="AutoShape 35"/>
            <p:cNvCxnSpPr>
              <a:stCxn id="40967" idx="6"/>
              <a:endCxn id="40968" idx="1"/>
            </p:cNvCxnSpPr>
            <p:nvPr/>
          </p:nvCxnSpPr>
          <p:spPr>
            <a:xfrm>
              <a:off x="0" y="0"/>
              <a:ext cx="954" cy="3"/>
            </a:xfrm>
            <a:prstGeom prst="straightConnector1">
              <a:avLst/>
            </a:prstGeom>
            <a:ln w="50800" cap="flat" cmpd="sng">
              <a:solidFill>
                <a:srgbClr val="008000"/>
              </a:solidFill>
              <a:prstDash val="solid"/>
              <a:miter/>
              <a:headEnd type="none" w="med" len="med"/>
              <a:tailEnd type="triangle" w="lg" len="lg"/>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9705"/>
                                        </p:tgtEl>
                                        <p:attrNameLst>
                                          <p:attrName>style.visibility</p:attrName>
                                        </p:attrNameLst>
                                      </p:cBhvr>
                                      <p:to>
                                        <p:strVal val="visible"/>
                                      </p:to>
                                    </p:set>
                                    <p:animEffect filter="strips(downRight)">
                                      <p:cBhvr>
                                        <p:cTn id="7" dur="500"/>
                                        <p:tgtEl>
                                          <p:spTgt spid="2970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9708"/>
                                        </p:tgtEl>
                                        <p:attrNameLst>
                                          <p:attrName>style.visibility</p:attrName>
                                        </p:attrNameLst>
                                      </p:cBhvr>
                                      <p:to>
                                        <p:strVal val="visible"/>
                                      </p:to>
                                    </p:set>
                                    <p:animEffect filter="strips(downRight)">
                                      <p:cBhvr>
                                        <p:cTn id="12" dur="500"/>
                                        <p:tgtEl>
                                          <p:spTgt spid="2970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9717"/>
                                        </p:tgtEl>
                                        <p:attrNameLst>
                                          <p:attrName>style.visibility</p:attrName>
                                        </p:attrNameLst>
                                      </p:cBhvr>
                                      <p:to>
                                        <p:strVal val="visible"/>
                                      </p:to>
                                    </p:set>
                                    <p:animEffect filter="strips(downRight)">
                                      <p:cBhvr>
                                        <p:cTn id="17" dur="500"/>
                                        <p:tgtEl>
                                          <p:spTgt spid="2971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29711"/>
                                        </p:tgtEl>
                                        <p:attrNameLst>
                                          <p:attrName>style.visibility</p:attrName>
                                        </p:attrNameLst>
                                      </p:cBhvr>
                                      <p:to>
                                        <p:strVal val="visible"/>
                                      </p:to>
                                    </p:set>
                                    <p:anim calcmode="lin" valueType="num">
                                      <p:cBhvr>
                                        <p:cTn id="22" dur="500" fill="hold"/>
                                        <p:tgtEl>
                                          <p:spTgt spid="29711"/>
                                        </p:tgtEl>
                                        <p:attrNameLst>
                                          <p:attrName>ppt_x</p:attrName>
                                        </p:attrNameLst>
                                      </p:cBhvr>
                                      <p:tavLst>
                                        <p:tav tm="0">
                                          <p:val>
                                            <p:strVal val="0-#ppt_w/2"/>
                                          </p:val>
                                        </p:tav>
                                        <p:tav tm="100000">
                                          <p:val>
                                            <p:strVal val="#ppt_x"/>
                                          </p:val>
                                        </p:tav>
                                      </p:tavLst>
                                    </p:anim>
                                    <p:anim calcmode="lin" valueType="num">
                                      <p:cBhvr>
                                        <p:cTn id="23" dur="500" fill="hold"/>
                                        <p:tgtEl>
                                          <p:spTgt spid="29711"/>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29712"/>
                                        </p:tgtEl>
                                        <p:attrNameLst>
                                          <p:attrName>style.visibility</p:attrName>
                                        </p:attrNameLst>
                                      </p:cBhvr>
                                      <p:to>
                                        <p:strVal val="visible"/>
                                      </p:to>
                                    </p:set>
                                    <p:anim calcmode="lin" valueType="num">
                                      <p:cBhvr>
                                        <p:cTn id="28" dur="500" fill="hold"/>
                                        <p:tgtEl>
                                          <p:spTgt spid="29712"/>
                                        </p:tgtEl>
                                        <p:attrNameLst>
                                          <p:attrName>ppt_x</p:attrName>
                                        </p:attrNameLst>
                                      </p:cBhvr>
                                      <p:tavLst>
                                        <p:tav tm="0">
                                          <p:val>
                                            <p:strVal val="0-#ppt_w/2"/>
                                          </p:val>
                                        </p:tav>
                                        <p:tav tm="100000">
                                          <p:val>
                                            <p:strVal val="#ppt_x"/>
                                          </p:val>
                                        </p:tav>
                                      </p:tavLst>
                                    </p:anim>
                                    <p:anim calcmode="lin" valueType="num">
                                      <p:cBhvr>
                                        <p:cTn id="29" dur="500" fill="hold"/>
                                        <p:tgtEl>
                                          <p:spTgt spid="29712"/>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29713"/>
                                        </p:tgtEl>
                                        <p:attrNameLst>
                                          <p:attrName>style.visibility</p:attrName>
                                        </p:attrNameLst>
                                      </p:cBhvr>
                                      <p:to>
                                        <p:strVal val="visible"/>
                                      </p:to>
                                    </p:set>
                                    <p:anim calcmode="lin" valueType="num">
                                      <p:cBhvr>
                                        <p:cTn id="34" dur="500" fill="hold"/>
                                        <p:tgtEl>
                                          <p:spTgt spid="29713"/>
                                        </p:tgtEl>
                                        <p:attrNameLst>
                                          <p:attrName>ppt_x</p:attrName>
                                        </p:attrNameLst>
                                      </p:cBhvr>
                                      <p:tavLst>
                                        <p:tav tm="0">
                                          <p:val>
                                            <p:strVal val="0-#ppt_w/2"/>
                                          </p:val>
                                        </p:tav>
                                        <p:tav tm="100000">
                                          <p:val>
                                            <p:strVal val="#ppt_x"/>
                                          </p:val>
                                        </p:tav>
                                      </p:tavLst>
                                    </p:anim>
                                    <p:anim calcmode="lin" valueType="num">
                                      <p:cBhvr>
                                        <p:cTn id="35" dur="500" fill="hold"/>
                                        <p:tgtEl>
                                          <p:spTgt spid="29713"/>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8" presetClass="entr" presetSubtype="12" fill="hold" nodeType="clickEffect">
                                  <p:stCondLst>
                                    <p:cond delay="0"/>
                                  </p:stCondLst>
                                  <p:childTnLst>
                                    <p:set>
                                      <p:cBhvr>
                                        <p:cTn id="39" dur="1" fill="hold">
                                          <p:stCondLst>
                                            <p:cond delay="0"/>
                                          </p:stCondLst>
                                        </p:cTn>
                                        <p:tgtEl>
                                          <p:spTgt spid="29714"/>
                                        </p:tgtEl>
                                        <p:attrNameLst>
                                          <p:attrName>style.visibility</p:attrName>
                                        </p:attrNameLst>
                                      </p:cBhvr>
                                      <p:to>
                                        <p:strVal val="visible"/>
                                      </p:to>
                                    </p:set>
                                    <p:animEffect filter="strips(downLeft)">
                                      <p:cBhvr>
                                        <p:cTn id="40" dur="500"/>
                                        <p:tgtEl>
                                          <p:spTgt spid="29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1" grpId="0" bldLvl="0"/>
      <p:bldP spid="29712" grpId="0" bldLvl="0"/>
      <p:bldP spid="29713" grpId="0" bldLvl="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1666"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41667"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dirty="0"/>
              <a:t>【</a:t>
            </a:r>
            <a:r>
              <a:rPr lang="zh-CN" altLang="en-US" dirty="0">
                <a:ea typeface="宋体" panose="02010600030101010101" pitchFamily="2" charset="-122"/>
              </a:rPr>
              <a:t>练习</a:t>
            </a:r>
            <a:r>
              <a:rPr lang="zh-CN" altLang="en-US" dirty="0"/>
              <a:t>】</a:t>
            </a:r>
            <a:r>
              <a:rPr lang="en-US" altLang="zh-CN" b="0" dirty="0"/>
              <a:t>POS</a:t>
            </a:r>
            <a:r>
              <a:rPr lang="zh-CN" altLang="en-US" b="0" dirty="0"/>
              <a:t>机销售系统</a:t>
            </a:r>
            <a:endParaRPr lang="zh-CN" altLang="en-US" dirty="0"/>
          </a:p>
        </p:txBody>
      </p:sp>
      <p:sp>
        <p:nvSpPr>
          <p:cNvPr id="241668" name="Rectangle 3"/>
          <p:cNvSpPr/>
          <p:nvPr/>
        </p:nvSpPr>
        <p:spPr>
          <a:xfrm>
            <a:off x="381000" y="990600"/>
            <a:ext cx="2012950" cy="457200"/>
          </a:xfrm>
          <a:prstGeom prst="rect">
            <a:avLst/>
          </a:prstGeom>
          <a:solidFill>
            <a:srgbClr val="FF0000"/>
          </a:solidFill>
          <a:ln w="9525">
            <a:noFill/>
          </a:ln>
        </p:spPr>
        <p:txBody>
          <a:bodyPr wrap="none" anchor="t">
            <a:spAutoFit/>
          </a:bodyPr>
          <a:lstStyle/>
          <a:p>
            <a:pPr algn="ctr" eaLnBrk="0" hangingPunct="0"/>
            <a:r>
              <a:rPr lang="zh-CN" altLang="en-US" sz="2400" b="1" dirty="0">
                <a:solidFill>
                  <a:schemeClr val="bg1"/>
                </a:solidFill>
                <a:latin typeface="Arial" panose="020B0604020202020204" pitchFamily="34" charset="0"/>
                <a:ea typeface="黑体" panose="02010609060101010101" pitchFamily="49" charset="-122"/>
              </a:rPr>
              <a:t>顶层数据流图</a:t>
            </a:r>
            <a:endParaRPr lang="zh-CN" altLang="en-US" dirty="0">
              <a:latin typeface="Arial" panose="020B0604020202020204" pitchFamily="34" charset="0"/>
              <a:ea typeface="宋体" panose="02010600030101010101" pitchFamily="2" charset="-122"/>
            </a:endParaRPr>
          </a:p>
        </p:txBody>
      </p:sp>
      <p:sp>
        <p:nvSpPr>
          <p:cNvPr id="231429" name="AutoShape 4"/>
          <p:cNvSpPr/>
          <p:nvPr/>
        </p:nvSpPr>
        <p:spPr>
          <a:xfrm>
            <a:off x="762000" y="1981200"/>
            <a:ext cx="1379538" cy="1241425"/>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扫描仪</a:t>
            </a:r>
            <a:endParaRPr lang="zh-CN" altLang="en-US" dirty="0">
              <a:latin typeface="Arial" panose="020B0604020202020204" pitchFamily="34" charset="0"/>
              <a:ea typeface="宋体" panose="02010600030101010101" pitchFamily="2" charset="-122"/>
            </a:endParaRPr>
          </a:p>
        </p:txBody>
      </p:sp>
      <p:sp>
        <p:nvSpPr>
          <p:cNvPr id="231430" name="Oval 5"/>
          <p:cNvSpPr/>
          <p:nvPr/>
        </p:nvSpPr>
        <p:spPr>
          <a:xfrm>
            <a:off x="3886200" y="30480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POS</a:t>
            </a: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机</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销售系统</a:t>
            </a:r>
            <a:endParaRPr lang="zh-CN" altLang="en-US" dirty="0">
              <a:latin typeface="Arial" panose="020B0604020202020204" pitchFamily="34" charset="0"/>
              <a:ea typeface="宋体" panose="02010600030101010101" pitchFamily="2" charset="-122"/>
            </a:endParaRPr>
          </a:p>
        </p:txBody>
      </p:sp>
      <p:sp>
        <p:nvSpPr>
          <p:cNvPr id="231431" name="AutoShape 6"/>
          <p:cNvSpPr/>
          <p:nvPr/>
        </p:nvSpPr>
        <p:spPr>
          <a:xfrm>
            <a:off x="762000" y="4495800"/>
            <a:ext cx="1371600" cy="12954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键盘</a:t>
            </a:r>
            <a:endParaRPr lang="zh-CN" altLang="en-US" dirty="0">
              <a:latin typeface="Arial" panose="020B0604020202020204" pitchFamily="34" charset="0"/>
              <a:ea typeface="宋体" panose="02010600030101010101" pitchFamily="2" charset="-122"/>
            </a:endParaRPr>
          </a:p>
        </p:txBody>
      </p:sp>
      <p:grpSp>
        <p:nvGrpSpPr>
          <p:cNvPr id="231432" name="Group 7"/>
          <p:cNvGrpSpPr/>
          <p:nvPr/>
        </p:nvGrpSpPr>
        <p:grpSpPr>
          <a:xfrm>
            <a:off x="5257800" y="3886200"/>
            <a:ext cx="1770063" cy="1265238"/>
            <a:chOff x="0" y="0"/>
            <a:chExt cx="1115" cy="797"/>
          </a:xfrm>
        </p:grpSpPr>
        <p:sp>
          <p:nvSpPr>
            <p:cNvPr id="241673" name="Text Box 8"/>
            <p:cNvSpPr/>
            <p:nvPr/>
          </p:nvSpPr>
          <p:spPr>
            <a:xfrm>
              <a:off x="0" y="528"/>
              <a:ext cx="91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购物条</a:t>
              </a:r>
              <a:endParaRPr lang="zh-CN" altLang="en-US" dirty="0">
                <a:latin typeface="Arial" panose="020B0604020202020204" pitchFamily="34" charset="0"/>
                <a:ea typeface="宋体" panose="02010600030101010101" pitchFamily="2" charset="-122"/>
              </a:endParaRPr>
            </a:p>
          </p:txBody>
        </p:sp>
        <p:cxnSp>
          <p:nvCxnSpPr>
            <p:cNvPr id="241674" name="AutoShape 9"/>
            <p:cNvCxnSpPr>
              <a:stCxn id="231430" idx="6"/>
              <a:endCxn id="231439" idx="1"/>
            </p:cNvCxnSpPr>
            <p:nvPr/>
          </p:nvCxnSpPr>
          <p:spPr>
            <a:xfrm>
              <a:off x="240" y="0"/>
              <a:ext cx="875" cy="792"/>
            </a:xfrm>
            <a:prstGeom prst="straightConnector1">
              <a:avLst/>
            </a:prstGeom>
            <a:ln w="50800" cap="flat" cmpd="sng">
              <a:solidFill>
                <a:srgbClr val="008000"/>
              </a:solidFill>
              <a:prstDash val="solid"/>
              <a:miter/>
              <a:headEnd type="none" w="med" len="med"/>
              <a:tailEnd type="triangle" w="lg" len="lg"/>
            </a:ln>
          </p:spPr>
        </p:cxnSp>
      </p:grpSp>
      <p:grpSp>
        <p:nvGrpSpPr>
          <p:cNvPr id="231435" name="Group 10"/>
          <p:cNvGrpSpPr/>
          <p:nvPr/>
        </p:nvGrpSpPr>
        <p:grpSpPr>
          <a:xfrm>
            <a:off x="2133600" y="3886200"/>
            <a:ext cx="1905000" cy="1463675"/>
            <a:chOff x="0" y="0"/>
            <a:chExt cx="1200" cy="922"/>
          </a:xfrm>
        </p:grpSpPr>
        <p:sp>
          <p:nvSpPr>
            <p:cNvPr id="241676" name="Text Box 11"/>
            <p:cNvSpPr/>
            <p:nvPr/>
          </p:nvSpPr>
          <p:spPr>
            <a:xfrm>
              <a:off x="240" y="336"/>
              <a:ext cx="960"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命令</a:t>
              </a:r>
              <a:endPar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数据</a:t>
              </a:r>
              <a:endParaRPr lang="zh-CN" altLang="en-US" dirty="0">
                <a:latin typeface="Arial" panose="020B0604020202020204" pitchFamily="34" charset="0"/>
                <a:ea typeface="宋体" panose="02010600030101010101" pitchFamily="2" charset="-122"/>
              </a:endParaRPr>
            </a:p>
          </p:txBody>
        </p:sp>
        <p:cxnSp>
          <p:nvCxnSpPr>
            <p:cNvPr id="241677" name="AutoShape 12"/>
            <p:cNvCxnSpPr>
              <a:stCxn id="231431" idx="3"/>
              <a:endCxn id="231430" idx="2"/>
            </p:cNvCxnSpPr>
            <p:nvPr/>
          </p:nvCxnSpPr>
          <p:spPr>
            <a:xfrm flipV="1">
              <a:off x="0" y="0"/>
              <a:ext cx="1104" cy="792"/>
            </a:xfrm>
            <a:prstGeom prst="straightConnector1">
              <a:avLst/>
            </a:prstGeom>
            <a:ln w="50800" cap="flat" cmpd="sng">
              <a:solidFill>
                <a:srgbClr val="008000"/>
              </a:solidFill>
              <a:prstDash val="solid"/>
              <a:miter/>
              <a:headEnd type="none" w="med" len="med"/>
              <a:tailEnd type="triangle" w="lg" len="lg"/>
            </a:ln>
          </p:spPr>
        </p:cxnSp>
      </p:grpSp>
      <p:sp>
        <p:nvSpPr>
          <p:cNvPr id="231438" name="AutoShape 13"/>
          <p:cNvSpPr/>
          <p:nvPr/>
        </p:nvSpPr>
        <p:spPr>
          <a:xfrm>
            <a:off x="7010400" y="1981200"/>
            <a:ext cx="1371600" cy="12954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显示器</a:t>
            </a:r>
            <a:endParaRPr lang="zh-CN" altLang="en-US" dirty="0">
              <a:latin typeface="Arial" panose="020B0604020202020204" pitchFamily="34" charset="0"/>
              <a:ea typeface="宋体" panose="02010600030101010101" pitchFamily="2" charset="-122"/>
            </a:endParaRPr>
          </a:p>
        </p:txBody>
      </p:sp>
      <p:sp>
        <p:nvSpPr>
          <p:cNvPr id="231439" name="AutoShape 14"/>
          <p:cNvSpPr/>
          <p:nvPr/>
        </p:nvSpPr>
        <p:spPr>
          <a:xfrm>
            <a:off x="7027863" y="4495800"/>
            <a:ext cx="1371600" cy="12954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打印机</a:t>
            </a:r>
            <a:endParaRPr lang="zh-CN" altLang="en-US" dirty="0">
              <a:latin typeface="Arial" panose="020B0604020202020204" pitchFamily="34" charset="0"/>
              <a:ea typeface="宋体" panose="02010600030101010101" pitchFamily="2" charset="-122"/>
            </a:endParaRPr>
          </a:p>
        </p:txBody>
      </p:sp>
      <p:grpSp>
        <p:nvGrpSpPr>
          <p:cNvPr id="231440" name="Group 15"/>
          <p:cNvGrpSpPr/>
          <p:nvPr/>
        </p:nvGrpSpPr>
        <p:grpSpPr>
          <a:xfrm>
            <a:off x="2141538" y="2286000"/>
            <a:ext cx="1973262" cy="1600200"/>
            <a:chOff x="0" y="0"/>
            <a:chExt cx="1243" cy="1008"/>
          </a:xfrm>
        </p:grpSpPr>
        <p:cxnSp>
          <p:nvCxnSpPr>
            <p:cNvPr id="241681" name="AutoShape 16"/>
            <p:cNvCxnSpPr>
              <a:stCxn id="231429" idx="3"/>
              <a:endCxn id="231430" idx="2"/>
            </p:cNvCxnSpPr>
            <p:nvPr/>
          </p:nvCxnSpPr>
          <p:spPr>
            <a:xfrm>
              <a:off x="0" y="199"/>
              <a:ext cx="1099" cy="809"/>
            </a:xfrm>
            <a:prstGeom prst="straightConnector1">
              <a:avLst/>
            </a:prstGeom>
            <a:ln w="50800" cap="flat" cmpd="sng">
              <a:solidFill>
                <a:srgbClr val="008000"/>
              </a:solidFill>
              <a:prstDash val="solid"/>
              <a:miter/>
              <a:headEnd type="none" w="med" len="med"/>
              <a:tailEnd type="triangle" w="lg" len="lg"/>
            </a:ln>
          </p:spPr>
        </p:cxnSp>
        <p:sp>
          <p:nvSpPr>
            <p:cNvPr id="241682" name="Text Box 17"/>
            <p:cNvSpPr/>
            <p:nvPr/>
          </p:nvSpPr>
          <p:spPr>
            <a:xfrm>
              <a:off x="187" y="0"/>
              <a:ext cx="1056"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商品</a:t>
              </a:r>
              <a:endPar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dirty="0">
                <a:latin typeface="Arial" panose="020B0604020202020204" pitchFamily="34" charset="0"/>
                <a:ea typeface="宋体" panose="02010600030101010101" pitchFamily="2" charset="-122"/>
              </a:endParaRPr>
            </a:p>
          </p:txBody>
        </p:sp>
      </p:grpSp>
      <p:grpSp>
        <p:nvGrpSpPr>
          <p:cNvPr id="231443" name="Group 18"/>
          <p:cNvGrpSpPr/>
          <p:nvPr/>
        </p:nvGrpSpPr>
        <p:grpSpPr>
          <a:xfrm>
            <a:off x="5181600" y="2628900"/>
            <a:ext cx="1828800" cy="1257300"/>
            <a:chOff x="0" y="0"/>
            <a:chExt cx="1152" cy="792"/>
          </a:xfrm>
        </p:grpSpPr>
        <p:cxnSp>
          <p:nvCxnSpPr>
            <p:cNvPr id="241684" name="AutoShape 19"/>
            <p:cNvCxnSpPr>
              <a:stCxn id="231430" idx="6"/>
              <a:endCxn id="231438" idx="1"/>
            </p:cNvCxnSpPr>
            <p:nvPr/>
          </p:nvCxnSpPr>
          <p:spPr>
            <a:xfrm flipV="1">
              <a:off x="288" y="0"/>
              <a:ext cx="864" cy="792"/>
            </a:xfrm>
            <a:prstGeom prst="straightConnector1">
              <a:avLst/>
            </a:prstGeom>
            <a:ln w="50800" cap="flat" cmpd="sng">
              <a:solidFill>
                <a:srgbClr val="008000"/>
              </a:solidFill>
              <a:prstDash val="solid"/>
              <a:miter/>
              <a:headEnd type="none" w="med" len="med"/>
              <a:tailEnd type="triangle" w="lg" len="lg"/>
            </a:ln>
          </p:spPr>
        </p:cxnSp>
        <p:sp>
          <p:nvSpPr>
            <p:cNvPr id="241685" name="Text Box 20"/>
            <p:cNvSpPr/>
            <p:nvPr/>
          </p:nvSpPr>
          <p:spPr>
            <a:xfrm>
              <a:off x="0" y="72"/>
              <a:ext cx="91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提示信息</a:t>
              </a:r>
              <a:endParaRPr lang="zh-CN" altLang="en-US" dirty="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31430"/>
                                        </p:tgtEl>
                                        <p:attrNameLst>
                                          <p:attrName>style.visibility</p:attrName>
                                        </p:attrNameLst>
                                      </p:cBhvr>
                                      <p:to>
                                        <p:strVal val="visible"/>
                                      </p:to>
                                    </p:set>
                                    <p:animEffect filter="strips(downRight)">
                                      <p:cBhvr>
                                        <p:cTn id="7" dur="500"/>
                                        <p:tgtEl>
                                          <p:spTgt spid="23143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31429"/>
                                        </p:tgtEl>
                                        <p:attrNameLst>
                                          <p:attrName>style.visibility</p:attrName>
                                        </p:attrNameLst>
                                      </p:cBhvr>
                                      <p:to>
                                        <p:strVal val="visible"/>
                                      </p:to>
                                    </p:set>
                                    <p:animEffect filter="strips(downRight)">
                                      <p:cBhvr>
                                        <p:cTn id="12" dur="500"/>
                                        <p:tgtEl>
                                          <p:spTgt spid="23142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31431"/>
                                        </p:tgtEl>
                                        <p:attrNameLst>
                                          <p:attrName>style.visibility</p:attrName>
                                        </p:attrNameLst>
                                      </p:cBhvr>
                                      <p:to>
                                        <p:strVal val="visible"/>
                                      </p:to>
                                    </p:set>
                                    <p:animEffect filter="strips(downRight)">
                                      <p:cBhvr>
                                        <p:cTn id="17" dur="500"/>
                                        <p:tgtEl>
                                          <p:spTgt spid="231431"/>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31438"/>
                                        </p:tgtEl>
                                        <p:attrNameLst>
                                          <p:attrName>style.visibility</p:attrName>
                                        </p:attrNameLst>
                                      </p:cBhvr>
                                      <p:to>
                                        <p:strVal val="visible"/>
                                      </p:to>
                                    </p:set>
                                    <p:animEffect filter="strips(downRight)">
                                      <p:cBhvr>
                                        <p:cTn id="22" dur="500"/>
                                        <p:tgtEl>
                                          <p:spTgt spid="231438"/>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31439"/>
                                        </p:tgtEl>
                                        <p:attrNameLst>
                                          <p:attrName>style.visibility</p:attrName>
                                        </p:attrNameLst>
                                      </p:cBhvr>
                                      <p:to>
                                        <p:strVal val="visible"/>
                                      </p:to>
                                    </p:set>
                                    <p:animEffect filter="strips(downRight)">
                                      <p:cBhvr>
                                        <p:cTn id="27" dur="500"/>
                                        <p:tgtEl>
                                          <p:spTgt spid="231439"/>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231440"/>
                                        </p:tgtEl>
                                        <p:attrNameLst>
                                          <p:attrName>style.visibility</p:attrName>
                                        </p:attrNameLst>
                                      </p:cBhvr>
                                      <p:to>
                                        <p:strVal val="visible"/>
                                      </p:to>
                                    </p:set>
                                    <p:animEffect filter="strips(downRight)">
                                      <p:cBhvr>
                                        <p:cTn id="32" dur="500"/>
                                        <p:tgtEl>
                                          <p:spTgt spid="231440"/>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3" fill="hold" nodeType="clickEffect">
                                  <p:stCondLst>
                                    <p:cond delay="0"/>
                                  </p:stCondLst>
                                  <p:childTnLst>
                                    <p:set>
                                      <p:cBhvr>
                                        <p:cTn id="36" dur="1" fill="hold">
                                          <p:stCondLst>
                                            <p:cond delay="0"/>
                                          </p:stCondLst>
                                        </p:cTn>
                                        <p:tgtEl>
                                          <p:spTgt spid="231435"/>
                                        </p:tgtEl>
                                        <p:attrNameLst>
                                          <p:attrName>style.visibility</p:attrName>
                                        </p:attrNameLst>
                                      </p:cBhvr>
                                      <p:to>
                                        <p:strVal val="visible"/>
                                      </p:to>
                                    </p:set>
                                    <p:animEffect filter="strips(upRight)">
                                      <p:cBhvr>
                                        <p:cTn id="37" dur="500"/>
                                        <p:tgtEl>
                                          <p:spTgt spid="231435"/>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3" fill="hold" nodeType="clickEffect">
                                  <p:stCondLst>
                                    <p:cond delay="0"/>
                                  </p:stCondLst>
                                  <p:childTnLst>
                                    <p:set>
                                      <p:cBhvr>
                                        <p:cTn id="41" dur="1" fill="hold">
                                          <p:stCondLst>
                                            <p:cond delay="0"/>
                                          </p:stCondLst>
                                        </p:cTn>
                                        <p:tgtEl>
                                          <p:spTgt spid="231443"/>
                                        </p:tgtEl>
                                        <p:attrNameLst>
                                          <p:attrName>style.visibility</p:attrName>
                                        </p:attrNameLst>
                                      </p:cBhvr>
                                      <p:to>
                                        <p:strVal val="visible"/>
                                      </p:to>
                                    </p:set>
                                    <p:animEffect filter="strips(upRight)">
                                      <p:cBhvr>
                                        <p:cTn id="42" dur="500"/>
                                        <p:tgtEl>
                                          <p:spTgt spid="231443"/>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231432"/>
                                        </p:tgtEl>
                                        <p:attrNameLst>
                                          <p:attrName>style.visibility</p:attrName>
                                        </p:attrNameLst>
                                      </p:cBhvr>
                                      <p:to>
                                        <p:strVal val="visible"/>
                                      </p:to>
                                    </p:set>
                                    <p:animEffect filter="strips(downRight)">
                                      <p:cBhvr>
                                        <p:cTn id="47" dur="500"/>
                                        <p:tgtEl>
                                          <p:spTgt spid="231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9" grpId="0" bldLvl="0" animBg="1"/>
      <p:bldP spid="231430" grpId="0" bldLvl="0" animBg="1"/>
      <p:bldP spid="231431" grpId="0" bldLvl="0" animBg="1"/>
      <p:bldP spid="231438" grpId="0" bldLvl="0" animBg="1"/>
      <p:bldP spid="231439" grpId="0" bldLvl="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2690"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42691"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dirty="0"/>
              <a:t>【</a:t>
            </a:r>
            <a:r>
              <a:rPr lang="zh-CN" altLang="en-US" dirty="0">
                <a:ea typeface="宋体" panose="02010600030101010101" pitchFamily="2" charset="-122"/>
              </a:rPr>
              <a:t>练习</a:t>
            </a:r>
            <a:r>
              <a:rPr lang="zh-CN" altLang="en-US" dirty="0"/>
              <a:t>】</a:t>
            </a:r>
            <a:r>
              <a:rPr lang="en-US" altLang="zh-CN" b="0" dirty="0"/>
              <a:t>POS</a:t>
            </a:r>
            <a:r>
              <a:rPr lang="zh-CN" altLang="en-US" b="0" dirty="0"/>
              <a:t>机销售系统</a:t>
            </a:r>
            <a:endParaRPr lang="zh-CN" altLang="en-US" dirty="0"/>
          </a:p>
        </p:txBody>
      </p:sp>
      <p:sp>
        <p:nvSpPr>
          <p:cNvPr id="242692" name="Rectangle 3"/>
          <p:cNvSpPr/>
          <p:nvPr/>
        </p:nvSpPr>
        <p:spPr>
          <a:xfrm>
            <a:off x="381000" y="457200"/>
            <a:ext cx="2317750" cy="457200"/>
          </a:xfrm>
          <a:prstGeom prst="rect">
            <a:avLst/>
          </a:prstGeom>
          <a:solidFill>
            <a:srgbClr val="FF0000"/>
          </a:solidFill>
          <a:ln w="9525">
            <a:noFill/>
          </a:ln>
        </p:spPr>
        <p:txBody>
          <a:bodyPr wrap="none" anchor="t">
            <a:spAutoFit/>
          </a:bodyPr>
          <a:lstStyle/>
          <a:p>
            <a:pPr algn="ctr" eaLnBrk="0" hangingPunct="0"/>
            <a:r>
              <a:rPr lang="zh-CN" altLang="en-US" sz="2400" b="1" dirty="0">
                <a:solidFill>
                  <a:schemeClr val="bg1"/>
                </a:solidFill>
                <a:latin typeface="Arial" panose="020B0604020202020204" pitchFamily="34" charset="0"/>
                <a:ea typeface="黑体" panose="02010609060101010101" pitchFamily="49" charset="-122"/>
              </a:rPr>
              <a:t>第一层数据流图</a:t>
            </a:r>
            <a:endParaRPr lang="zh-CN" altLang="en-US" dirty="0">
              <a:latin typeface="Arial" panose="020B0604020202020204" pitchFamily="34" charset="0"/>
              <a:ea typeface="宋体" panose="02010600030101010101" pitchFamily="2" charset="-122"/>
            </a:endParaRPr>
          </a:p>
        </p:txBody>
      </p:sp>
      <p:sp>
        <p:nvSpPr>
          <p:cNvPr id="232453" name="AutoShape 4"/>
          <p:cNvSpPr/>
          <p:nvPr/>
        </p:nvSpPr>
        <p:spPr>
          <a:xfrm>
            <a:off x="304800" y="1066800"/>
            <a:ext cx="922338" cy="1241425"/>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条形</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码扫</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描仪</a:t>
            </a:r>
            <a:endParaRPr lang="zh-CN" altLang="en-US" dirty="0">
              <a:latin typeface="Arial" panose="020B0604020202020204" pitchFamily="34" charset="0"/>
              <a:ea typeface="宋体" panose="02010600030101010101" pitchFamily="2" charset="-122"/>
            </a:endParaRPr>
          </a:p>
        </p:txBody>
      </p:sp>
      <p:sp>
        <p:nvSpPr>
          <p:cNvPr id="232454" name="Oval 5"/>
          <p:cNvSpPr/>
          <p:nvPr/>
        </p:nvSpPr>
        <p:spPr>
          <a:xfrm>
            <a:off x="2362200" y="8382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输入</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数量</a:t>
            </a:r>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232455" name="AutoShape 6"/>
          <p:cNvSpPr/>
          <p:nvPr/>
        </p:nvSpPr>
        <p:spPr>
          <a:xfrm>
            <a:off x="381000" y="3030538"/>
            <a:ext cx="609600" cy="12954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键</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盘</a:t>
            </a:r>
            <a:endParaRPr lang="zh-CN" altLang="en-US" dirty="0">
              <a:latin typeface="Arial" panose="020B0604020202020204" pitchFamily="34" charset="0"/>
              <a:ea typeface="宋体" panose="02010600030101010101" pitchFamily="2" charset="-122"/>
            </a:endParaRPr>
          </a:p>
        </p:txBody>
      </p:sp>
      <p:grpSp>
        <p:nvGrpSpPr>
          <p:cNvPr id="232456" name="Group 7"/>
          <p:cNvGrpSpPr/>
          <p:nvPr/>
        </p:nvGrpSpPr>
        <p:grpSpPr>
          <a:xfrm>
            <a:off x="914400" y="1236663"/>
            <a:ext cx="1676400" cy="450850"/>
            <a:chOff x="0" y="0"/>
            <a:chExt cx="1056" cy="284"/>
          </a:xfrm>
        </p:grpSpPr>
        <p:cxnSp>
          <p:nvCxnSpPr>
            <p:cNvPr id="242697" name="AutoShape 8"/>
            <p:cNvCxnSpPr>
              <a:stCxn id="232453" idx="3"/>
              <a:endCxn id="232454" idx="2"/>
            </p:cNvCxnSpPr>
            <p:nvPr/>
          </p:nvCxnSpPr>
          <p:spPr>
            <a:xfrm flipV="1">
              <a:off x="197" y="277"/>
              <a:ext cx="715" cy="7"/>
            </a:xfrm>
            <a:prstGeom prst="straightConnector1">
              <a:avLst/>
            </a:prstGeom>
            <a:ln w="50800" cap="flat" cmpd="sng">
              <a:solidFill>
                <a:srgbClr val="008000"/>
              </a:solidFill>
              <a:prstDash val="solid"/>
              <a:miter/>
              <a:headEnd type="none" w="med" len="med"/>
              <a:tailEnd type="triangle" w="lg" len="lg"/>
            </a:ln>
          </p:spPr>
        </p:cxnSp>
        <p:sp>
          <p:nvSpPr>
            <p:cNvPr id="242698" name="Text Box 9"/>
            <p:cNvSpPr/>
            <p:nvPr/>
          </p:nvSpPr>
          <p:spPr>
            <a:xfrm>
              <a:off x="0" y="0"/>
              <a:ext cx="1056"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dirty="0">
                <a:latin typeface="Arial" panose="020B0604020202020204" pitchFamily="34" charset="0"/>
                <a:ea typeface="宋体" panose="02010600030101010101" pitchFamily="2" charset="-122"/>
              </a:endParaRPr>
            </a:p>
          </p:txBody>
        </p:sp>
      </p:grpSp>
      <p:sp>
        <p:nvSpPr>
          <p:cNvPr id="232459" name="Oval 10"/>
          <p:cNvSpPr/>
          <p:nvPr/>
        </p:nvSpPr>
        <p:spPr>
          <a:xfrm>
            <a:off x="2286000" y="2836863"/>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2</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读取</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键盘命令</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&amp;</a:t>
            </a: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数据</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232460" name="Oval 11"/>
          <p:cNvSpPr/>
          <p:nvPr/>
        </p:nvSpPr>
        <p:spPr>
          <a:xfrm>
            <a:off x="1219200" y="51054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4</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登录</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注销</a:t>
            </a:r>
            <a:endParaRPr lang="zh-CN" altLang="en-US" dirty="0">
              <a:latin typeface="Arial" panose="020B0604020202020204" pitchFamily="34" charset="0"/>
              <a:ea typeface="宋体" panose="02010600030101010101" pitchFamily="2" charset="-122"/>
            </a:endParaRPr>
          </a:p>
        </p:txBody>
      </p:sp>
      <p:grpSp>
        <p:nvGrpSpPr>
          <p:cNvPr id="232461" name="Group 59"/>
          <p:cNvGrpSpPr/>
          <p:nvPr/>
        </p:nvGrpSpPr>
        <p:grpSpPr>
          <a:xfrm>
            <a:off x="533400" y="4267200"/>
            <a:ext cx="2009775" cy="838200"/>
            <a:chOff x="0" y="0"/>
            <a:chExt cx="1266" cy="528"/>
          </a:xfrm>
        </p:grpSpPr>
        <p:cxnSp>
          <p:nvCxnSpPr>
            <p:cNvPr id="242702" name="AutoShape 13"/>
            <p:cNvCxnSpPr>
              <a:stCxn id="232459" idx="3"/>
              <a:endCxn id="232460" idx="0"/>
            </p:cNvCxnSpPr>
            <p:nvPr/>
          </p:nvCxnSpPr>
          <p:spPr>
            <a:xfrm flipH="1">
              <a:off x="984" y="0"/>
              <a:ext cx="282" cy="528"/>
            </a:xfrm>
            <a:prstGeom prst="straightConnector1">
              <a:avLst/>
            </a:prstGeom>
            <a:ln w="50800" cap="flat" cmpd="sng">
              <a:solidFill>
                <a:srgbClr val="008000"/>
              </a:solidFill>
              <a:prstDash val="solid"/>
              <a:miter/>
              <a:headEnd type="none" w="med" len="med"/>
              <a:tailEnd type="triangle" w="lg" len="lg"/>
            </a:ln>
          </p:spPr>
        </p:cxnSp>
        <p:sp>
          <p:nvSpPr>
            <p:cNvPr id="242703" name="Text Box 14"/>
            <p:cNvSpPr/>
            <p:nvPr/>
          </p:nvSpPr>
          <p:spPr>
            <a:xfrm>
              <a:off x="0" y="96"/>
              <a:ext cx="115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用户名</a:t>
              </a:r>
              <a:r>
                <a:rPr lang="en-US" altLang="zh-CN"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密码</a:t>
              </a:r>
              <a:endParaRPr lang="zh-CN" altLang="en-US" dirty="0">
                <a:latin typeface="Arial" panose="020B0604020202020204" pitchFamily="34" charset="0"/>
                <a:ea typeface="宋体" panose="02010600030101010101" pitchFamily="2" charset="-122"/>
              </a:endParaRPr>
            </a:p>
          </p:txBody>
        </p:sp>
      </p:grpSp>
      <p:sp>
        <p:nvSpPr>
          <p:cNvPr id="232464" name="Oval 15"/>
          <p:cNvSpPr/>
          <p:nvPr/>
        </p:nvSpPr>
        <p:spPr>
          <a:xfrm>
            <a:off x="5029200" y="8382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3</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维护</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购物清单</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232465" name="Oval 16"/>
          <p:cNvSpPr/>
          <p:nvPr/>
        </p:nvSpPr>
        <p:spPr>
          <a:xfrm>
            <a:off x="7397750" y="3165475"/>
            <a:ext cx="1371600" cy="1295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5</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付款</a:t>
            </a:r>
            <a:endParaRPr lang="zh-CN" altLang="en-US" dirty="0">
              <a:latin typeface="Arial" panose="020B0604020202020204" pitchFamily="34" charset="0"/>
              <a:ea typeface="宋体" panose="02010600030101010101" pitchFamily="2" charset="-122"/>
            </a:endParaRPr>
          </a:p>
        </p:txBody>
      </p:sp>
      <p:sp>
        <p:nvSpPr>
          <p:cNvPr id="232466" name="Oval 17"/>
          <p:cNvSpPr/>
          <p:nvPr/>
        </p:nvSpPr>
        <p:spPr>
          <a:xfrm>
            <a:off x="5029200" y="5105400"/>
            <a:ext cx="1752600" cy="17526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6</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打印</a:t>
            </a:r>
            <a:endParaRPr lang="zh-CN" altLang="en-US" dirty="0">
              <a:latin typeface="Arial" panose="020B0604020202020204" pitchFamily="34" charset="0"/>
              <a:ea typeface="宋体" panose="02010600030101010101" pitchFamily="2" charset="-122"/>
            </a:endParaRPr>
          </a:p>
        </p:txBody>
      </p:sp>
      <p:grpSp>
        <p:nvGrpSpPr>
          <p:cNvPr id="232467" name="Group 18"/>
          <p:cNvGrpSpPr/>
          <p:nvPr/>
        </p:nvGrpSpPr>
        <p:grpSpPr>
          <a:xfrm>
            <a:off x="4800600" y="3598863"/>
            <a:ext cx="2209800" cy="457200"/>
            <a:chOff x="0" y="0"/>
            <a:chExt cx="1392" cy="288"/>
          </a:xfrm>
        </p:grpSpPr>
        <p:grpSp>
          <p:nvGrpSpPr>
            <p:cNvPr id="242708" name="Group 19"/>
            <p:cNvGrpSpPr/>
            <p:nvPr/>
          </p:nvGrpSpPr>
          <p:grpSpPr>
            <a:xfrm>
              <a:off x="8" y="0"/>
              <a:ext cx="1296" cy="288"/>
              <a:chOff x="0" y="0"/>
              <a:chExt cx="576" cy="288"/>
            </a:xfrm>
          </p:grpSpPr>
          <p:sp>
            <p:nvSpPr>
              <p:cNvPr id="242709" name="Line 20"/>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242710" name="Line 21"/>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242711" name="Line 22"/>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242712" name="Rectangle 23"/>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已购商品清单</a:t>
              </a:r>
              <a:endParaRPr lang="zh-CN" altLang="en-US" dirty="0">
                <a:latin typeface="Arial" panose="020B0604020202020204" pitchFamily="34" charset="0"/>
                <a:ea typeface="宋体" panose="02010600030101010101" pitchFamily="2" charset="-122"/>
              </a:endParaRPr>
            </a:p>
          </p:txBody>
        </p:sp>
      </p:grpSp>
      <p:cxnSp>
        <p:nvCxnSpPr>
          <p:cNvPr id="232473" name="AutoShape 24"/>
          <p:cNvCxnSpPr>
            <a:stCxn id="232459" idx="3"/>
            <a:endCxn id="232460" idx="0"/>
          </p:cNvCxnSpPr>
          <p:nvPr/>
        </p:nvCxnSpPr>
        <p:spPr>
          <a:xfrm>
            <a:off x="5715000" y="2514600"/>
            <a:ext cx="0" cy="1084263"/>
          </a:xfrm>
          <a:prstGeom prst="straightConnector1">
            <a:avLst/>
          </a:prstGeom>
          <a:ln w="50800" cap="flat" cmpd="sng">
            <a:solidFill>
              <a:srgbClr val="008000"/>
            </a:solidFill>
            <a:prstDash val="solid"/>
            <a:miter/>
            <a:headEnd type="none" w="med" len="med"/>
            <a:tailEnd type="triangle" w="lg" len="lg"/>
          </a:ln>
        </p:spPr>
      </p:cxnSp>
      <p:sp>
        <p:nvSpPr>
          <p:cNvPr id="232474" name="AutoShape 25"/>
          <p:cNvSpPr/>
          <p:nvPr/>
        </p:nvSpPr>
        <p:spPr>
          <a:xfrm>
            <a:off x="7772400" y="1025525"/>
            <a:ext cx="609600" cy="12954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显</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示</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器</a:t>
            </a:r>
            <a:endParaRPr lang="zh-CN" altLang="en-US" dirty="0">
              <a:latin typeface="Arial" panose="020B0604020202020204" pitchFamily="34" charset="0"/>
              <a:ea typeface="宋体" panose="02010600030101010101" pitchFamily="2" charset="-122"/>
            </a:endParaRPr>
          </a:p>
        </p:txBody>
      </p:sp>
      <p:sp>
        <p:nvSpPr>
          <p:cNvPr id="232475" name="AutoShape 26"/>
          <p:cNvSpPr/>
          <p:nvPr/>
        </p:nvSpPr>
        <p:spPr>
          <a:xfrm>
            <a:off x="7848600" y="5105400"/>
            <a:ext cx="609600" cy="12954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打</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印</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机</a:t>
            </a:r>
            <a:endParaRPr lang="zh-CN" altLang="en-US" dirty="0">
              <a:latin typeface="Arial" panose="020B0604020202020204" pitchFamily="34" charset="0"/>
              <a:ea typeface="宋体" panose="02010600030101010101" pitchFamily="2" charset="-122"/>
            </a:endParaRPr>
          </a:p>
        </p:txBody>
      </p:sp>
      <p:cxnSp>
        <p:nvCxnSpPr>
          <p:cNvPr id="232476" name="AutoShape 27"/>
          <p:cNvCxnSpPr>
            <a:stCxn id="242712" idx="2"/>
            <a:endCxn id="232466" idx="0"/>
          </p:cNvCxnSpPr>
          <p:nvPr/>
        </p:nvCxnSpPr>
        <p:spPr>
          <a:xfrm>
            <a:off x="5905500" y="4025900"/>
            <a:ext cx="0" cy="1079500"/>
          </a:xfrm>
          <a:prstGeom prst="straightConnector1">
            <a:avLst/>
          </a:prstGeom>
          <a:ln w="50800" cap="flat" cmpd="sng">
            <a:solidFill>
              <a:srgbClr val="008000"/>
            </a:solidFill>
            <a:prstDash val="solid"/>
            <a:miter/>
            <a:headEnd type="none" w="med" len="med"/>
            <a:tailEnd type="triangle" w="lg" len="lg"/>
          </a:ln>
        </p:spPr>
      </p:cxnSp>
      <p:grpSp>
        <p:nvGrpSpPr>
          <p:cNvPr id="232477" name="Group 28"/>
          <p:cNvGrpSpPr/>
          <p:nvPr/>
        </p:nvGrpSpPr>
        <p:grpSpPr>
          <a:xfrm>
            <a:off x="6324600" y="5257800"/>
            <a:ext cx="1828800" cy="495300"/>
            <a:chOff x="0" y="0"/>
            <a:chExt cx="1152" cy="312"/>
          </a:xfrm>
        </p:grpSpPr>
        <p:cxnSp>
          <p:nvCxnSpPr>
            <p:cNvPr id="242718" name="AutoShape 29"/>
            <p:cNvCxnSpPr>
              <a:stCxn id="232466" idx="6"/>
              <a:endCxn id="232475" idx="1"/>
            </p:cNvCxnSpPr>
            <p:nvPr/>
          </p:nvCxnSpPr>
          <p:spPr>
            <a:xfrm>
              <a:off x="288" y="312"/>
              <a:ext cx="672" cy="1"/>
            </a:xfrm>
            <a:prstGeom prst="straightConnector1">
              <a:avLst/>
            </a:prstGeom>
            <a:ln w="50800" cap="flat" cmpd="sng">
              <a:solidFill>
                <a:srgbClr val="008000"/>
              </a:solidFill>
              <a:prstDash val="solid"/>
              <a:miter/>
              <a:headEnd type="none" w="med" len="med"/>
              <a:tailEnd type="triangle" w="lg" len="lg"/>
            </a:ln>
          </p:spPr>
        </p:cxnSp>
        <p:sp>
          <p:nvSpPr>
            <p:cNvPr id="242719" name="Text Box 30"/>
            <p:cNvSpPr/>
            <p:nvPr/>
          </p:nvSpPr>
          <p:spPr>
            <a:xfrm>
              <a:off x="0" y="0"/>
              <a:ext cx="115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购物条</a:t>
              </a:r>
              <a:endParaRPr lang="zh-CN" altLang="en-US" dirty="0">
                <a:latin typeface="Arial" panose="020B0604020202020204" pitchFamily="34" charset="0"/>
                <a:ea typeface="宋体" panose="02010600030101010101" pitchFamily="2" charset="-122"/>
              </a:endParaRPr>
            </a:p>
          </p:txBody>
        </p:sp>
      </p:grpSp>
      <p:grpSp>
        <p:nvGrpSpPr>
          <p:cNvPr id="232480" name="Group 31"/>
          <p:cNvGrpSpPr/>
          <p:nvPr/>
        </p:nvGrpSpPr>
        <p:grpSpPr>
          <a:xfrm>
            <a:off x="6553200" y="1203325"/>
            <a:ext cx="1447800" cy="930275"/>
            <a:chOff x="0" y="0"/>
            <a:chExt cx="912" cy="586"/>
          </a:xfrm>
        </p:grpSpPr>
        <p:cxnSp>
          <p:nvCxnSpPr>
            <p:cNvPr id="242721" name="AutoShape 32"/>
            <p:cNvCxnSpPr>
              <a:stCxn id="232464" idx="6"/>
              <a:endCxn id="232474" idx="1"/>
            </p:cNvCxnSpPr>
            <p:nvPr/>
          </p:nvCxnSpPr>
          <p:spPr>
            <a:xfrm flipV="1">
              <a:off x="144" y="296"/>
              <a:ext cx="624" cy="2"/>
            </a:xfrm>
            <a:prstGeom prst="straightConnector1">
              <a:avLst/>
            </a:prstGeom>
            <a:ln w="50800" cap="flat" cmpd="sng">
              <a:solidFill>
                <a:srgbClr val="008000"/>
              </a:solidFill>
              <a:prstDash val="solid"/>
              <a:miter/>
              <a:headEnd type="none" w="med" len="med"/>
              <a:tailEnd type="triangle" w="lg" len="lg"/>
            </a:ln>
          </p:spPr>
        </p:cxnSp>
        <p:sp>
          <p:nvSpPr>
            <p:cNvPr id="242722" name="Text Box 33"/>
            <p:cNvSpPr/>
            <p:nvPr/>
          </p:nvSpPr>
          <p:spPr>
            <a:xfrm>
              <a:off x="0" y="0"/>
              <a:ext cx="912"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商品</a:t>
              </a:r>
              <a:endPar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信息</a:t>
              </a:r>
              <a:endParaRPr lang="zh-CN" altLang="en-US" dirty="0">
                <a:latin typeface="Arial" panose="020B0604020202020204" pitchFamily="34" charset="0"/>
                <a:ea typeface="宋体" panose="02010600030101010101" pitchFamily="2" charset="-122"/>
              </a:endParaRPr>
            </a:p>
          </p:txBody>
        </p:sp>
      </p:grpSp>
      <p:cxnSp>
        <p:nvCxnSpPr>
          <p:cNvPr id="232483" name="AutoShape 34"/>
          <p:cNvCxnSpPr>
            <a:stCxn id="242712" idx="3"/>
            <a:endCxn id="232465" idx="2"/>
          </p:cNvCxnSpPr>
          <p:nvPr/>
        </p:nvCxnSpPr>
        <p:spPr>
          <a:xfrm>
            <a:off x="7010400" y="3813175"/>
            <a:ext cx="387350" cy="0"/>
          </a:xfrm>
          <a:prstGeom prst="straightConnector1">
            <a:avLst/>
          </a:prstGeom>
          <a:ln w="50800" cap="flat" cmpd="sng">
            <a:solidFill>
              <a:srgbClr val="008000"/>
            </a:solidFill>
            <a:prstDash val="solid"/>
            <a:miter/>
            <a:headEnd type="none" w="med" len="med"/>
            <a:tailEnd type="triangle" w="lg" len="lg"/>
          </a:ln>
        </p:spPr>
      </p:cxnSp>
      <p:grpSp>
        <p:nvGrpSpPr>
          <p:cNvPr id="232484" name="Group 35"/>
          <p:cNvGrpSpPr/>
          <p:nvPr/>
        </p:nvGrpSpPr>
        <p:grpSpPr>
          <a:xfrm>
            <a:off x="685800" y="3200400"/>
            <a:ext cx="1828800" cy="930275"/>
            <a:chOff x="0" y="0"/>
            <a:chExt cx="1152" cy="586"/>
          </a:xfrm>
        </p:grpSpPr>
        <p:sp>
          <p:nvSpPr>
            <p:cNvPr id="242725" name="Text Box 36"/>
            <p:cNvSpPr/>
            <p:nvPr/>
          </p:nvSpPr>
          <p:spPr>
            <a:xfrm>
              <a:off x="0" y="0"/>
              <a:ext cx="1152"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命令</a:t>
              </a:r>
              <a:endParaRPr lang="zh-CN" altLang="en-US" sz="2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数据</a:t>
              </a:r>
              <a:endParaRPr lang="zh-CN" altLang="en-US" dirty="0">
                <a:latin typeface="Arial" panose="020B0604020202020204" pitchFamily="34" charset="0"/>
                <a:ea typeface="宋体" panose="02010600030101010101" pitchFamily="2" charset="-122"/>
              </a:endParaRPr>
            </a:p>
          </p:txBody>
        </p:sp>
        <p:cxnSp>
          <p:nvCxnSpPr>
            <p:cNvPr id="242726" name="AutoShape 37"/>
            <p:cNvCxnSpPr>
              <a:stCxn id="232455" idx="3"/>
              <a:endCxn id="232459" idx="2"/>
            </p:cNvCxnSpPr>
            <p:nvPr/>
          </p:nvCxnSpPr>
          <p:spPr>
            <a:xfrm flipV="1">
              <a:off x="192" y="299"/>
              <a:ext cx="816" cy="2"/>
            </a:xfrm>
            <a:prstGeom prst="bentConnector3">
              <a:avLst>
                <a:gd name="adj1" fmla="val 50000"/>
              </a:avLst>
            </a:prstGeom>
            <a:ln w="50800" cap="flat" cmpd="sng">
              <a:solidFill>
                <a:srgbClr val="008000"/>
              </a:solidFill>
              <a:prstDash val="solid"/>
              <a:miter/>
              <a:headEnd type="none" w="med" len="med"/>
              <a:tailEnd type="triangle" w="lg" len="lg"/>
            </a:ln>
          </p:spPr>
        </p:cxnSp>
      </p:grpSp>
      <p:grpSp>
        <p:nvGrpSpPr>
          <p:cNvPr id="232487" name="Group 38"/>
          <p:cNvGrpSpPr/>
          <p:nvPr/>
        </p:nvGrpSpPr>
        <p:grpSpPr>
          <a:xfrm>
            <a:off x="6324600" y="2320925"/>
            <a:ext cx="2590800" cy="844550"/>
            <a:chOff x="0" y="0"/>
            <a:chExt cx="1632" cy="532"/>
          </a:xfrm>
        </p:grpSpPr>
        <p:cxnSp>
          <p:nvCxnSpPr>
            <p:cNvPr id="242728" name="AutoShape 39"/>
            <p:cNvCxnSpPr>
              <a:stCxn id="232465" idx="0"/>
              <a:endCxn id="232474" idx="2"/>
            </p:cNvCxnSpPr>
            <p:nvPr/>
          </p:nvCxnSpPr>
          <p:spPr>
            <a:xfrm rot="5400000" flipH="1">
              <a:off x="840" y="264"/>
              <a:ext cx="532" cy="4"/>
            </a:xfrm>
            <a:prstGeom prst="bentConnector3">
              <a:avLst>
                <a:gd name="adj1" fmla="val 50000"/>
              </a:avLst>
            </a:prstGeom>
            <a:ln w="50800" cap="flat" cmpd="sng">
              <a:solidFill>
                <a:srgbClr val="008000"/>
              </a:solidFill>
              <a:prstDash val="solid"/>
              <a:miter/>
              <a:headEnd type="none" w="med" len="med"/>
              <a:tailEnd type="triangle" w="lg" len="lg"/>
            </a:ln>
          </p:spPr>
        </p:cxnSp>
        <p:sp>
          <p:nvSpPr>
            <p:cNvPr id="242729" name="Text Box 40"/>
            <p:cNvSpPr/>
            <p:nvPr/>
          </p:nvSpPr>
          <p:spPr>
            <a:xfrm>
              <a:off x="0" y="170"/>
              <a:ext cx="163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总价</a:t>
              </a:r>
              <a:r>
                <a:rPr lang="en-US" altLang="zh-CN"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已付款</a:t>
              </a:r>
              <a:r>
                <a:rPr lang="en-US" altLang="zh-CN"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找零</a:t>
              </a:r>
              <a:endParaRPr lang="zh-CN" altLang="en-US" dirty="0">
                <a:latin typeface="Arial" panose="020B0604020202020204" pitchFamily="34" charset="0"/>
                <a:ea typeface="宋体" panose="02010600030101010101" pitchFamily="2" charset="-122"/>
              </a:endParaRPr>
            </a:p>
          </p:txBody>
        </p:sp>
      </p:grpSp>
      <p:grpSp>
        <p:nvGrpSpPr>
          <p:cNvPr id="232490" name="Group 41"/>
          <p:cNvGrpSpPr/>
          <p:nvPr/>
        </p:nvGrpSpPr>
        <p:grpSpPr>
          <a:xfrm>
            <a:off x="3781425" y="4219575"/>
            <a:ext cx="3817938" cy="427038"/>
            <a:chOff x="0" y="0"/>
            <a:chExt cx="2405" cy="269"/>
          </a:xfrm>
        </p:grpSpPr>
        <p:cxnSp>
          <p:nvCxnSpPr>
            <p:cNvPr id="242731" name="AutoShape 42"/>
            <p:cNvCxnSpPr>
              <a:stCxn id="232459" idx="5"/>
              <a:endCxn id="232465" idx="3"/>
            </p:cNvCxnSpPr>
            <p:nvPr/>
          </p:nvCxnSpPr>
          <p:spPr>
            <a:xfrm rot="-5400000" flipH="1">
              <a:off x="1201" y="-1176"/>
              <a:ext cx="3" cy="2405"/>
            </a:xfrm>
            <a:prstGeom prst="bentConnector3">
              <a:avLst>
                <a:gd name="adj1" fmla="val 10433329"/>
              </a:avLst>
            </a:prstGeom>
            <a:ln w="50800" cap="flat" cmpd="sng">
              <a:solidFill>
                <a:srgbClr val="008000"/>
              </a:solidFill>
              <a:prstDash val="solid"/>
              <a:miter/>
              <a:headEnd type="none" w="med" len="med"/>
              <a:tailEnd type="triangle" w="lg" len="lg"/>
            </a:ln>
          </p:spPr>
        </p:cxnSp>
        <p:sp>
          <p:nvSpPr>
            <p:cNvPr id="242732" name="Rectangle 43"/>
            <p:cNvSpPr/>
            <p:nvPr/>
          </p:nvSpPr>
          <p:spPr>
            <a:xfrm>
              <a:off x="354" y="0"/>
              <a:ext cx="1245" cy="269"/>
            </a:xfrm>
            <a:prstGeom prst="rect">
              <a:avLst/>
            </a:prstGeom>
            <a:noFill/>
            <a:ln w="9525">
              <a:noFill/>
            </a:ln>
          </p:spPr>
          <p:txBody>
            <a:bodyPr wrap="none" anchor="t">
              <a:spAutoFit/>
            </a:bodyPr>
            <a:lstStyle/>
            <a:p>
              <a:pPr algn="ctr" eaLnBrk="0" hangingPunct="0">
                <a:spcBef>
                  <a:spcPct val="3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会员</a:t>
              </a:r>
              <a:r>
                <a:rPr lang="en-US" altLang="zh-CN"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ID/</a:t>
              </a: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已付款</a:t>
              </a:r>
              <a:endParaRPr lang="zh-CN" altLang="en-US" dirty="0">
                <a:latin typeface="Arial" panose="020B0604020202020204" pitchFamily="34" charset="0"/>
                <a:ea typeface="宋体" panose="02010600030101010101" pitchFamily="2" charset="-122"/>
              </a:endParaRPr>
            </a:p>
          </p:txBody>
        </p:sp>
      </p:grpSp>
      <p:grpSp>
        <p:nvGrpSpPr>
          <p:cNvPr id="232493" name="Group 44"/>
          <p:cNvGrpSpPr/>
          <p:nvPr/>
        </p:nvGrpSpPr>
        <p:grpSpPr>
          <a:xfrm>
            <a:off x="685800" y="2268538"/>
            <a:ext cx="1933575" cy="931862"/>
            <a:chOff x="0" y="0"/>
            <a:chExt cx="1218" cy="587"/>
          </a:xfrm>
        </p:grpSpPr>
        <p:sp>
          <p:nvSpPr>
            <p:cNvPr id="242734" name="Text Box 45"/>
            <p:cNvSpPr/>
            <p:nvPr/>
          </p:nvSpPr>
          <p:spPr>
            <a:xfrm>
              <a:off x="144" y="1"/>
              <a:ext cx="1056"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数量</a:t>
              </a:r>
              <a:endPar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dirty="0">
                <a:latin typeface="Arial" panose="020B0604020202020204" pitchFamily="34" charset="0"/>
                <a:ea typeface="宋体" panose="02010600030101010101" pitchFamily="2" charset="-122"/>
              </a:endParaRPr>
            </a:p>
          </p:txBody>
        </p:sp>
        <p:cxnSp>
          <p:nvCxnSpPr>
            <p:cNvPr id="242735" name="AutoShape 46"/>
            <p:cNvCxnSpPr>
              <a:stCxn id="232455" idx="0"/>
              <a:endCxn id="232454" idx="3"/>
            </p:cNvCxnSpPr>
            <p:nvPr/>
          </p:nvCxnSpPr>
          <p:spPr>
            <a:xfrm rot="-5400000">
              <a:off x="369" y="-369"/>
              <a:ext cx="480" cy="1218"/>
            </a:xfrm>
            <a:prstGeom prst="bentConnector3">
              <a:avLst>
                <a:gd name="adj1" fmla="val 33750"/>
              </a:avLst>
            </a:prstGeom>
            <a:ln w="50800" cap="flat" cmpd="sng">
              <a:solidFill>
                <a:srgbClr val="008000"/>
              </a:solidFill>
              <a:prstDash val="solid"/>
              <a:miter/>
              <a:headEnd type="none" w="med" len="med"/>
              <a:tailEnd type="triangle" w="lg" len="lg"/>
            </a:ln>
          </p:spPr>
        </p:cxnSp>
      </p:grpSp>
      <p:grpSp>
        <p:nvGrpSpPr>
          <p:cNvPr id="232496" name="Group 47"/>
          <p:cNvGrpSpPr/>
          <p:nvPr/>
        </p:nvGrpSpPr>
        <p:grpSpPr>
          <a:xfrm>
            <a:off x="3733800" y="1203325"/>
            <a:ext cx="1676400" cy="930275"/>
            <a:chOff x="0" y="0"/>
            <a:chExt cx="1056" cy="586"/>
          </a:xfrm>
        </p:grpSpPr>
        <p:cxnSp>
          <p:nvCxnSpPr>
            <p:cNvPr id="242737" name="AutoShape 48"/>
            <p:cNvCxnSpPr>
              <a:stCxn id="232454" idx="6"/>
              <a:endCxn id="232464" idx="2"/>
            </p:cNvCxnSpPr>
            <p:nvPr/>
          </p:nvCxnSpPr>
          <p:spPr>
            <a:xfrm>
              <a:off x="240" y="298"/>
              <a:ext cx="576" cy="1"/>
            </a:xfrm>
            <a:prstGeom prst="straightConnector1">
              <a:avLst/>
            </a:prstGeom>
            <a:ln w="50800" cap="flat" cmpd="sng">
              <a:solidFill>
                <a:srgbClr val="008000"/>
              </a:solidFill>
              <a:prstDash val="solid"/>
              <a:miter/>
              <a:headEnd type="none" w="med" len="med"/>
              <a:tailEnd type="triangle" w="lg" len="lg"/>
            </a:ln>
          </p:spPr>
        </p:cxnSp>
        <p:sp>
          <p:nvSpPr>
            <p:cNvPr id="242738" name="Text Box 49"/>
            <p:cNvSpPr/>
            <p:nvPr/>
          </p:nvSpPr>
          <p:spPr>
            <a:xfrm>
              <a:off x="0" y="0"/>
              <a:ext cx="1056"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数量</a:t>
              </a:r>
              <a:endPar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dirty="0">
                <a:latin typeface="Arial" panose="020B0604020202020204" pitchFamily="34" charset="0"/>
                <a:ea typeface="宋体" panose="02010600030101010101" pitchFamily="2" charset="-122"/>
              </a:endParaRPr>
            </a:p>
          </p:txBody>
        </p:sp>
      </p:grpSp>
      <p:grpSp>
        <p:nvGrpSpPr>
          <p:cNvPr id="232499" name="Group 54"/>
          <p:cNvGrpSpPr/>
          <p:nvPr/>
        </p:nvGrpSpPr>
        <p:grpSpPr>
          <a:xfrm>
            <a:off x="3781425" y="2268538"/>
            <a:ext cx="1857375" cy="977900"/>
            <a:chOff x="0" y="0"/>
            <a:chExt cx="1170" cy="616"/>
          </a:xfrm>
        </p:grpSpPr>
        <p:sp>
          <p:nvSpPr>
            <p:cNvPr id="242740" name="Text Box 51"/>
            <p:cNvSpPr/>
            <p:nvPr/>
          </p:nvSpPr>
          <p:spPr>
            <a:xfrm>
              <a:off x="18" y="347"/>
              <a:ext cx="115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交易命令</a:t>
              </a:r>
              <a:endParaRPr lang="zh-CN" altLang="en-US" dirty="0">
                <a:latin typeface="Arial" panose="020B0604020202020204" pitchFamily="34" charset="0"/>
                <a:ea typeface="宋体" panose="02010600030101010101" pitchFamily="2" charset="-122"/>
              </a:endParaRPr>
            </a:p>
          </p:txBody>
        </p:sp>
        <p:cxnSp>
          <p:nvCxnSpPr>
            <p:cNvPr id="242741" name="AutoShape 53"/>
            <p:cNvCxnSpPr>
              <a:stCxn id="232459" idx="7"/>
              <a:endCxn id="232464" idx="3"/>
            </p:cNvCxnSpPr>
            <p:nvPr/>
          </p:nvCxnSpPr>
          <p:spPr>
            <a:xfrm flipV="1">
              <a:off x="0" y="0"/>
              <a:ext cx="948" cy="513"/>
            </a:xfrm>
            <a:prstGeom prst="straightConnector1">
              <a:avLst/>
            </a:prstGeom>
            <a:ln w="50800" cap="flat" cmpd="sng">
              <a:solidFill>
                <a:srgbClr val="008000"/>
              </a:solidFill>
              <a:prstDash val="solid"/>
              <a:miter/>
              <a:headEnd type="none" w="med" len="med"/>
              <a:tailEnd type="triangle" w="lg" len="lg"/>
            </a:ln>
          </p:spPr>
        </p:cxnSp>
      </p:grpSp>
      <p:cxnSp>
        <p:nvCxnSpPr>
          <p:cNvPr id="232502" name="AutoShape 55"/>
          <p:cNvCxnSpPr>
            <a:stCxn id="232459" idx="7"/>
            <a:endCxn id="232464" idx="3"/>
          </p:cNvCxnSpPr>
          <p:nvPr/>
        </p:nvCxnSpPr>
        <p:spPr>
          <a:xfrm>
            <a:off x="6096000" y="2497138"/>
            <a:ext cx="0" cy="1084262"/>
          </a:xfrm>
          <a:prstGeom prst="straightConnector1">
            <a:avLst/>
          </a:prstGeom>
          <a:ln w="50800" cap="flat" cmpd="sng">
            <a:solidFill>
              <a:srgbClr val="008000"/>
            </a:solidFill>
            <a:prstDash val="solid"/>
            <a:miter/>
            <a:headEnd type="triangle" w="lg" len="lg"/>
            <a:tailEnd type="none" w="med" len="med"/>
          </a:ln>
        </p:spPr>
      </p:cxnSp>
      <p:grpSp>
        <p:nvGrpSpPr>
          <p:cNvPr id="232503" name="Group 61"/>
          <p:cNvGrpSpPr/>
          <p:nvPr/>
        </p:nvGrpSpPr>
        <p:grpSpPr>
          <a:xfrm>
            <a:off x="3124200" y="4513263"/>
            <a:ext cx="1905000" cy="1468437"/>
            <a:chOff x="0" y="0"/>
            <a:chExt cx="1200" cy="925"/>
          </a:xfrm>
        </p:grpSpPr>
        <p:sp>
          <p:nvSpPr>
            <p:cNvPr id="242744" name="Text Box 57"/>
            <p:cNvSpPr/>
            <p:nvPr/>
          </p:nvSpPr>
          <p:spPr>
            <a:xfrm>
              <a:off x="0" y="613"/>
              <a:ext cx="115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打印命令</a:t>
              </a:r>
              <a:endParaRPr lang="zh-CN" altLang="en-US" dirty="0">
                <a:latin typeface="Arial" panose="020B0604020202020204" pitchFamily="34" charset="0"/>
                <a:ea typeface="宋体" panose="02010600030101010101" pitchFamily="2" charset="-122"/>
              </a:endParaRPr>
            </a:p>
          </p:txBody>
        </p:sp>
        <p:cxnSp>
          <p:nvCxnSpPr>
            <p:cNvPr id="242745" name="AutoShape 60"/>
            <p:cNvCxnSpPr>
              <a:stCxn id="232459" idx="4"/>
              <a:endCxn id="232466" idx="2"/>
            </p:cNvCxnSpPr>
            <p:nvPr/>
          </p:nvCxnSpPr>
          <p:spPr>
            <a:xfrm rot="-5400000" flipH="1">
              <a:off x="144" y="-125"/>
              <a:ext cx="925" cy="1176"/>
            </a:xfrm>
            <a:prstGeom prst="bentConnector2">
              <a:avLst/>
            </a:prstGeom>
            <a:ln w="50800" cap="flat" cmpd="sng">
              <a:solidFill>
                <a:srgbClr val="008000"/>
              </a:solidFill>
              <a:prstDash val="solid"/>
              <a:miter/>
              <a:headEnd type="none" w="med" len="med"/>
              <a:tailEnd type="triangle" w="lg" len="lg"/>
            </a:ln>
          </p:spPr>
        </p:cxnSp>
      </p:grpSp>
      <p:grpSp>
        <p:nvGrpSpPr>
          <p:cNvPr id="232506" name="Group 62"/>
          <p:cNvGrpSpPr/>
          <p:nvPr/>
        </p:nvGrpSpPr>
        <p:grpSpPr>
          <a:xfrm>
            <a:off x="685800" y="2268538"/>
            <a:ext cx="1933575" cy="931862"/>
            <a:chOff x="0" y="0"/>
            <a:chExt cx="1218" cy="587"/>
          </a:xfrm>
        </p:grpSpPr>
        <p:sp>
          <p:nvSpPr>
            <p:cNvPr id="242747" name="Text Box 63"/>
            <p:cNvSpPr/>
            <p:nvPr/>
          </p:nvSpPr>
          <p:spPr>
            <a:xfrm>
              <a:off x="144" y="1"/>
              <a:ext cx="1056"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数量</a:t>
              </a:r>
              <a:endParaRPr lang="zh-CN" altLang="en-US" sz="2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dirty="0">
                <a:latin typeface="Arial" panose="020B0604020202020204" pitchFamily="34" charset="0"/>
                <a:ea typeface="宋体" panose="02010600030101010101" pitchFamily="2" charset="-122"/>
              </a:endParaRPr>
            </a:p>
          </p:txBody>
        </p:sp>
        <p:cxnSp>
          <p:nvCxnSpPr>
            <p:cNvPr id="242748" name="AutoShape 64"/>
            <p:cNvCxnSpPr>
              <a:stCxn id="232459" idx="4"/>
              <a:endCxn id="232466" idx="2"/>
            </p:cNvCxnSpPr>
            <p:nvPr/>
          </p:nvCxnSpPr>
          <p:spPr>
            <a:xfrm rot="-5400000">
              <a:off x="369" y="-369"/>
              <a:ext cx="480" cy="1218"/>
            </a:xfrm>
            <a:prstGeom prst="bentConnector3">
              <a:avLst>
                <a:gd name="adj1" fmla="val 33750"/>
              </a:avLst>
            </a:prstGeom>
            <a:ln w="50800" cap="flat" cmpd="sng">
              <a:solidFill>
                <a:srgbClr val="008000"/>
              </a:solidFill>
              <a:prstDash val="solid"/>
              <a:miter/>
              <a:headEnd type="none" w="med" len="med"/>
              <a:tailEnd type="triangle" w="lg" len="lg"/>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32453"/>
                                        </p:tgtEl>
                                        <p:attrNameLst>
                                          <p:attrName>style.visibility</p:attrName>
                                        </p:attrNameLst>
                                      </p:cBhvr>
                                      <p:to>
                                        <p:strVal val="visible"/>
                                      </p:to>
                                    </p:set>
                                    <p:animEffect filter="strips(downRight)">
                                      <p:cBhvr>
                                        <p:cTn id="7" dur="500"/>
                                        <p:tgtEl>
                                          <p:spTgt spid="232453"/>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232455"/>
                                        </p:tgtEl>
                                        <p:attrNameLst>
                                          <p:attrName>style.visibility</p:attrName>
                                        </p:attrNameLst>
                                      </p:cBhvr>
                                      <p:to>
                                        <p:strVal val="visible"/>
                                      </p:to>
                                    </p:set>
                                    <p:animEffect filter="strips(downRight)">
                                      <p:cBhvr>
                                        <p:cTn id="10" dur="500"/>
                                        <p:tgtEl>
                                          <p:spTgt spid="232455"/>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232474"/>
                                        </p:tgtEl>
                                        <p:attrNameLst>
                                          <p:attrName>style.visibility</p:attrName>
                                        </p:attrNameLst>
                                      </p:cBhvr>
                                      <p:to>
                                        <p:strVal val="visible"/>
                                      </p:to>
                                    </p:set>
                                    <p:animEffect filter="strips(downRight)">
                                      <p:cBhvr>
                                        <p:cTn id="13" dur="500"/>
                                        <p:tgtEl>
                                          <p:spTgt spid="232474"/>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232475"/>
                                        </p:tgtEl>
                                        <p:attrNameLst>
                                          <p:attrName>style.visibility</p:attrName>
                                        </p:attrNameLst>
                                      </p:cBhvr>
                                      <p:to>
                                        <p:strVal val="visible"/>
                                      </p:to>
                                    </p:set>
                                    <p:animEffect filter="strips(downRight)">
                                      <p:cBhvr>
                                        <p:cTn id="16" dur="500"/>
                                        <p:tgtEl>
                                          <p:spTgt spid="232475"/>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232454"/>
                                        </p:tgtEl>
                                        <p:attrNameLst>
                                          <p:attrName>style.visibility</p:attrName>
                                        </p:attrNameLst>
                                      </p:cBhvr>
                                      <p:to>
                                        <p:strVal val="visible"/>
                                      </p:to>
                                    </p:set>
                                    <p:animEffect filter="strips(downRight)">
                                      <p:cBhvr>
                                        <p:cTn id="21" dur="500"/>
                                        <p:tgtEl>
                                          <p:spTgt spid="232454"/>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232464"/>
                                        </p:tgtEl>
                                        <p:attrNameLst>
                                          <p:attrName>style.visibility</p:attrName>
                                        </p:attrNameLst>
                                      </p:cBhvr>
                                      <p:to>
                                        <p:strVal val="visible"/>
                                      </p:to>
                                    </p:set>
                                    <p:animEffect filter="strips(downRight)">
                                      <p:cBhvr>
                                        <p:cTn id="26" dur="500"/>
                                        <p:tgtEl>
                                          <p:spTgt spid="232464"/>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232465"/>
                                        </p:tgtEl>
                                        <p:attrNameLst>
                                          <p:attrName>style.visibility</p:attrName>
                                        </p:attrNameLst>
                                      </p:cBhvr>
                                      <p:to>
                                        <p:strVal val="visible"/>
                                      </p:to>
                                    </p:set>
                                    <p:animEffect filter="strips(downRight)">
                                      <p:cBhvr>
                                        <p:cTn id="31" dur="500"/>
                                        <p:tgtEl>
                                          <p:spTgt spid="232465"/>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232466"/>
                                        </p:tgtEl>
                                        <p:attrNameLst>
                                          <p:attrName>style.visibility</p:attrName>
                                        </p:attrNameLst>
                                      </p:cBhvr>
                                      <p:to>
                                        <p:strVal val="visible"/>
                                      </p:to>
                                    </p:set>
                                    <p:animEffect filter="strips(downRight)">
                                      <p:cBhvr>
                                        <p:cTn id="36" dur="500"/>
                                        <p:tgtEl>
                                          <p:spTgt spid="232466"/>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6" fill="hold" grpId="0" nodeType="clickEffect">
                                  <p:stCondLst>
                                    <p:cond delay="0"/>
                                  </p:stCondLst>
                                  <p:childTnLst>
                                    <p:set>
                                      <p:cBhvr>
                                        <p:cTn id="40" dur="1" fill="hold">
                                          <p:stCondLst>
                                            <p:cond delay="0"/>
                                          </p:stCondLst>
                                        </p:cTn>
                                        <p:tgtEl>
                                          <p:spTgt spid="232459"/>
                                        </p:tgtEl>
                                        <p:attrNameLst>
                                          <p:attrName>style.visibility</p:attrName>
                                        </p:attrNameLst>
                                      </p:cBhvr>
                                      <p:to>
                                        <p:strVal val="visible"/>
                                      </p:to>
                                    </p:set>
                                    <p:animEffect filter="strips(downRight)">
                                      <p:cBhvr>
                                        <p:cTn id="41" dur="500"/>
                                        <p:tgtEl>
                                          <p:spTgt spid="232459"/>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grpId="0" nodeType="clickEffect">
                                  <p:stCondLst>
                                    <p:cond delay="0"/>
                                  </p:stCondLst>
                                  <p:childTnLst>
                                    <p:set>
                                      <p:cBhvr>
                                        <p:cTn id="45" dur="1" fill="hold">
                                          <p:stCondLst>
                                            <p:cond delay="0"/>
                                          </p:stCondLst>
                                        </p:cTn>
                                        <p:tgtEl>
                                          <p:spTgt spid="232460"/>
                                        </p:tgtEl>
                                        <p:attrNameLst>
                                          <p:attrName>style.visibility</p:attrName>
                                        </p:attrNameLst>
                                      </p:cBhvr>
                                      <p:to>
                                        <p:strVal val="visible"/>
                                      </p:to>
                                    </p:set>
                                    <p:animEffect filter="strips(downRight)">
                                      <p:cBhvr>
                                        <p:cTn id="46" dur="500"/>
                                        <p:tgtEl>
                                          <p:spTgt spid="232460"/>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6" fill="hold" nodeType="clickEffect">
                                  <p:stCondLst>
                                    <p:cond delay="0"/>
                                  </p:stCondLst>
                                  <p:childTnLst>
                                    <p:set>
                                      <p:cBhvr>
                                        <p:cTn id="50" dur="1" fill="hold">
                                          <p:stCondLst>
                                            <p:cond delay="0"/>
                                          </p:stCondLst>
                                        </p:cTn>
                                        <p:tgtEl>
                                          <p:spTgt spid="232456"/>
                                        </p:tgtEl>
                                        <p:attrNameLst>
                                          <p:attrName>style.visibility</p:attrName>
                                        </p:attrNameLst>
                                      </p:cBhvr>
                                      <p:to>
                                        <p:strVal val="visible"/>
                                      </p:to>
                                    </p:set>
                                    <p:animEffect filter="strips(downRight)">
                                      <p:cBhvr>
                                        <p:cTn id="51" dur="500"/>
                                        <p:tgtEl>
                                          <p:spTgt spid="232456"/>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3" fill="hold" nodeType="clickEffect">
                                  <p:stCondLst>
                                    <p:cond delay="0"/>
                                  </p:stCondLst>
                                  <p:childTnLst>
                                    <p:set>
                                      <p:cBhvr>
                                        <p:cTn id="55" dur="1" fill="hold">
                                          <p:stCondLst>
                                            <p:cond delay="0"/>
                                          </p:stCondLst>
                                        </p:cTn>
                                        <p:tgtEl>
                                          <p:spTgt spid="232493"/>
                                        </p:tgtEl>
                                        <p:attrNameLst>
                                          <p:attrName>style.visibility</p:attrName>
                                        </p:attrNameLst>
                                      </p:cBhvr>
                                      <p:to>
                                        <p:strVal val="visible"/>
                                      </p:to>
                                    </p:set>
                                    <p:animEffect filter="strips(upRight)">
                                      <p:cBhvr>
                                        <p:cTn id="56" dur="500"/>
                                        <p:tgtEl>
                                          <p:spTgt spid="232493"/>
                                        </p:tgtEl>
                                      </p:cBhvr>
                                    </p:animEffect>
                                  </p:childTnLst>
                                </p:cTn>
                              </p:par>
                            </p:childTnLst>
                          </p:cTn>
                        </p:par>
                      </p:childTnLst>
                    </p:cTn>
                  </p:par>
                  <p:par>
                    <p:cTn id="57" fill="hold">
                      <p:stCondLst>
                        <p:cond delay="indefinite"/>
                      </p:stCondLst>
                      <p:childTnLst>
                        <p:par>
                          <p:cTn id="58" fill="hold">
                            <p:stCondLst>
                              <p:cond delay="0"/>
                            </p:stCondLst>
                            <p:childTnLst>
                              <p:par>
                                <p:cTn id="59" presetID="18" presetClass="entr" presetSubtype="6" fill="hold" nodeType="clickEffect">
                                  <p:stCondLst>
                                    <p:cond delay="0"/>
                                  </p:stCondLst>
                                  <p:childTnLst>
                                    <p:set>
                                      <p:cBhvr>
                                        <p:cTn id="60" dur="1" fill="hold">
                                          <p:stCondLst>
                                            <p:cond delay="0"/>
                                          </p:stCondLst>
                                        </p:cTn>
                                        <p:tgtEl>
                                          <p:spTgt spid="232496"/>
                                        </p:tgtEl>
                                        <p:attrNameLst>
                                          <p:attrName>style.visibility</p:attrName>
                                        </p:attrNameLst>
                                      </p:cBhvr>
                                      <p:to>
                                        <p:strVal val="visible"/>
                                      </p:to>
                                    </p:set>
                                    <p:animEffect filter="strips(downRight)">
                                      <p:cBhvr>
                                        <p:cTn id="61" dur="500"/>
                                        <p:tgtEl>
                                          <p:spTgt spid="232496"/>
                                        </p:tgtEl>
                                      </p:cBhvr>
                                    </p:animEffect>
                                  </p:childTnLst>
                                </p:cTn>
                              </p:par>
                            </p:childTnLst>
                          </p:cTn>
                        </p:par>
                      </p:childTnLst>
                    </p:cTn>
                  </p:par>
                  <p:par>
                    <p:cTn id="62" fill="hold">
                      <p:stCondLst>
                        <p:cond delay="indefinite"/>
                      </p:stCondLst>
                      <p:childTnLst>
                        <p:par>
                          <p:cTn id="63" fill="hold">
                            <p:stCondLst>
                              <p:cond delay="0"/>
                            </p:stCondLst>
                            <p:childTnLst>
                              <p:par>
                                <p:cTn id="64" presetID="18" presetClass="entr" presetSubtype="6" fill="hold" grpId="0" nodeType="clickEffect">
                                  <p:stCondLst>
                                    <p:cond delay="0"/>
                                  </p:stCondLst>
                                  <p:childTnLst>
                                    <p:set>
                                      <p:cBhvr>
                                        <p:cTn id="65" dur="1" fill="hold">
                                          <p:stCondLst>
                                            <p:cond delay="0"/>
                                          </p:stCondLst>
                                        </p:cTn>
                                        <p:tgtEl>
                                          <p:spTgt spid="232473"/>
                                        </p:tgtEl>
                                        <p:attrNameLst>
                                          <p:attrName>style.visibility</p:attrName>
                                        </p:attrNameLst>
                                      </p:cBhvr>
                                      <p:to>
                                        <p:strVal val="visible"/>
                                      </p:to>
                                    </p:set>
                                    <p:animEffect filter="strips(downRight)">
                                      <p:cBhvr>
                                        <p:cTn id="66" dur="500"/>
                                        <p:tgtEl>
                                          <p:spTgt spid="232473"/>
                                        </p:tgtEl>
                                      </p:cBhvr>
                                    </p:animEffect>
                                  </p:childTnLst>
                                </p:cTn>
                              </p:par>
                            </p:childTnLst>
                          </p:cTn>
                        </p:par>
                      </p:childTnLst>
                    </p:cTn>
                  </p:par>
                  <p:par>
                    <p:cTn id="67" fill="hold">
                      <p:stCondLst>
                        <p:cond delay="indefinite"/>
                      </p:stCondLst>
                      <p:childTnLst>
                        <p:par>
                          <p:cTn id="68" fill="hold">
                            <p:stCondLst>
                              <p:cond delay="0"/>
                            </p:stCondLst>
                            <p:childTnLst>
                              <p:par>
                                <p:cTn id="69" presetID="18" presetClass="entr" presetSubtype="6" fill="hold" nodeType="clickEffect">
                                  <p:stCondLst>
                                    <p:cond delay="0"/>
                                  </p:stCondLst>
                                  <p:childTnLst>
                                    <p:set>
                                      <p:cBhvr>
                                        <p:cTn id="70" dur="1" fill="hold">
                                          <p:stCondLst>
                                            <p:cond delay="0"/>
                                          </p:stCondLst>
                                        </p:cTn>
                                        <p:tgtEl>
                                          <p:spTgt spid="232467"/>
                                        </p:tgtEl>
                                        <p:attrNameLst>
                                          <p:attrName>style.visibility</p:attrName>
                                        </p:attrNameLst>
                                      </p:cBhvr>
                                      <p:to>
                                        <p:strVal val="visible"/>
                                      </p:to>
                                    </p:set>
                                    <p:animEffect filter="strips(downRight)">
                                      <p:cBhvr>
                                        <p:cTn id="71" dur="500"/>
                                        <p:tgtEl>
                                          <p:spTgt spid="232467"/>
                                        </p:tgtEl>
                                      </p:cBhvr>
                                    </p:animEffect>
                                  </p:childTnLst>
                                </p:cTn>
                              </p:par>
                            </p:childTnLst>
                          </p:cTn>
                        </p:par>
                      </p:childTnLst>
                    </p:cTn>
                  </p:par>
                  <p:par>
                    <p:cTn id="72" fill="hold">
                      <p:stCondLst>
                        <p:cond delay="indefinite"/>
                      </p:stCondLst>
                      <p:childTnLst>
                        <p:par>
                          <p:cTn id="73" fill="hold">
                            <p:stCondLst>
                              <p:cond delay="0"/>
                            </p:stCondLst>
                            <p:childTnLst>
                              <p:par>
                                <p:cTn id="74" presetID="18" presetClass="entr" presetSubtype="6" fill="hold" grpId="0" nodeType="clickEffect">
                                  <p:stCondLst>
                                    <p:cond delay="0"/>
                                  </p:stCondLst>
                                  <p:childTnLst>
                                    <p:set>
                                      <p:cBhvr>
                                        <p:cTn id="75" dur="1" fill="hold">
                                          <p:stCondLst>
                                            <p:cond delay="0"/>
                                          </p:stCondLst>
                                        </p:cTn>
                                        <p:tgtEl>
                                          <p:spTgt spid="232502"/>
                                        </p:tgtEl>
                                        <p:attrNameLst>
                                          <p:attrName>style.visibility</p:attrName>
                                        </p:attrNameLst>
                                      </p:cBhvr>
                                      <p:to>
                                        <p:strVal val="visible"/>
                                      </p:to>
                                    </p:set>
                                    <p:animEffect filter="strips(downRight)">
                                      <p:cBhvr>
                                        <p:cTn id="76" dur="500"/>
                                        <p:tgtEl>
                                          <p:spTgt spid="232502"/>
                                        </p:tgtEl>
                                      </p:cBhvr>
                                    </p:animEffect>
                                  </p:childTnLst>
                                </p:cTn>
                              </p:par>
                            </p:childTnLst>
                          </p:cTn>
                        </p:par>
                      </p:childTnLst>
                    </p:cTn>
                  </p:par>
                  <p:par>
                    <p:cTn id="77" fill="hold">
                      <p:stCondLst>
                        <p:cond delay="indefinite"/>
                      </p:stCondLst>
                      <p:childTnLst>
                        <p:par>
                          <p:cTn id="78" fill="hold">
                            <p:stCondLst>
                              <p:cond delay="0"/>
                            </p:stCondLst>
                            <p:childTnLst>
                              <p:par>
                                <p:cTn id="79" presetID="18" presetClass="entr" presetSubtype="6" fill="hold" nodeType="clickEffect">
                                  <p:stCondLst>
                                    <p:cond delay="0"/>
                                  </p:stCondLst>
                                  <p:childTnLst>
                                    <p:set>
                                      <p:cBhvr>
                                        <p:cTn id="80" dur="1" fill="hold">
                                          <p:stCondLst>
                                            <p:cond delay="0"/>
                                          </p:stCondLst>
                                        </p:cTn>
                                        <p:tgtEl>
                                          <p:spTgt spid="232480"/>
                                        </p:tgtEl>
                                        <p:attrNameLst>
                                          <p:attrName>style.visibility</p:attrName>
                                        </p:attrNameLst>
                                      </p:cBhvr>
                                      <p:to>
                                        <p:strVal val="visible"/>
                                      </p:to>
                                    </p:set>
                                    <p:animEffect filter="strips(downRight)">
                                      <p:cBhvr>
                                        <p:cTn id="81" dur="500"/>
                                        <p:tgtEl>
                                          <p:spTgt spid="232480"/>
                                        </p:tgtEl>
                                      </p:cBhvr>
                                    </p:animEffect>
                                  </p:childTnLst>
                                </p:cTn>
                              </p:par>
                            </p:childTnLst>
                          </p:cTn>
                        </p:par>
                      </p:childTnLst>
                    </p:cTn>
                  </p:par>
                  <p:par>
                    <p:cTn id="82" fill="hold">
                      <p:stCondLst>
                        <p:cond delay="indefinite"/>
                      </p:stCondLst>
                      <p:childTnLst>
                        <p:par>
                          <p:cTn id="83" fill="hold">
                            <p:stCondLst>
                              <p:cond delay="0"/>
                            </p:stCondLst>
                            <p:childTnLst>
                              <p:par>
                                <p:cTn id="84" presetID="18" presetClass="entr" presetSubtype="6" fill="hold" nodeType="clickEffect">
                                  <p:stCondLst>
                                    <p:cond delay="0"/>
                                  </p:stCondLst>
                                  <p:childTnLst>
                                    <p:set>
                                      <p:cBhvr>
                                        <p:cTn id="85" dur="1" fill="hold">
                                          <p:stCondLst>
                                            <p:cond delay="0"/>
                                          </p:stCondLst>
                                        </p:cTn>
                                        <p:tgtEl>
                                          <p:spTgt spid="232484"/>
                                        </p:tgtEl>
                                        <p:attrNameLst>
                                          <p:attrName>style.visibility</p:attrName>
                                        </p:attrNameLst>
                                      </p:cBhvr>
                                      <p:to>
                                        <p:strVal val="visible"/>
                                      </p:to>
                                    </p:set>
                                    <p:animEffect filter="strips(downRight)">
                                      <p:cBhvr>
                                        <p:cTn id="86" dur="500"/>
                                        <p:tgtEl>
                                          <p:spTgt spid="232484"/>
                                        </p:tgtEl>
                                      </p:cBhvr>
                                    </p:animEffect>
                                  </p:childTnLst>
                                </p:cTn>
                              </p:par>
                            </p:childTnLst>
                          </p:cTn>
                        </p:par>
                      </p:childTnLst>
                    </p:cTn>
                  </p:par>
                  <p:par>
                    <p:cTn id="87" fill="hold">
                      <p:stCondLst>
                        <p:cond delay="indefinite"/>
                      </p:stCondLst>
                      <p:childTnLst>
                        <p:par>
                          <p:cTn id="88" fill="hold">
                            <p:stCondLst>
                              <p:cond delay="0"/>
                            </p:stCondLst>
                            <p:childTnLst>
                              <p:par>
                                <p:cTn id="89" presetID="18" presetClass="entr" presetSubtype="6" fill="hold" nodeType="clickEffect">
                                  <p:stCondLst>
                                    <p:cond delay="0"/>
                                  </p:stCondLst>
                                  <p:childTnLst>
                                    <p:set>
                                      <p:cBhvr>
                                        <p:cTn id="90" dur="1" fill="hold">
                                          <p:stCondLst>
                                            <p:cond delay="0"/>
                                          </p:stCondLst>
                                        </p:cTn>
                                        <p:tgtEl>
                                          <p:spTgt spid="232503"/>
                                        </p:tgtEl>
                                        <p:attrNameLst>
                                          <p:attrName>style.visibility</p:attrName>
                                        </p:attrNameLst>
                                      </p:cBhvr>
                                      <p:to>
                                        <p:strVal val="visible"/>
                                      </p:to>
                                    </p:set>
                                    <p:animEffect filter="strips(downRight)">
                                      <p:cBhvr>
                                        <p:cTn id="91" dur="500"/>
                                        <p:tgtEl>
                                          <p:spTgt spid="232503"/>
                                        </p:tgtEl>
                                      </p:cBhvr>
                                    </p:animEffect>
                                  </p:childTnLst>
                                </p:cTn>
                              </p:par>
                            </p:childTnLst>
                          </p:cTn>
                        </p:par>
                      </p:childTnLst>
                    </p:cTn>
                  </p:par>
                  <p:par>
                    <p:cTn id="92" fill="hold">
                      <p:stCondLst>
                        <p:cond delay="indefinite"/>
                      </p:stCondLst>
                      <p:childTnLst>
                        <p:par>
                          <p:cTn id="93" fill="hold">
                            <p:stCondLst>
                              <p:cond delay="0"/>
                            </p:stCondLst>
                            <p:childTnLst>
                              <p:par>
                                <p:cTn id="94" presetID="18" presetClass="entr" presetSubtype="6" fill="hold" nodeType="clickEffect">
                                  <p:stCondLst>
                                    <p:cond delay="0"/>
                                  </p:stCondLst>
                                  <p:childTnLst>
                                    <p:set>
                                      <p:cBhvr>
                                        <p:cTn id="95" dur="1" fill="hold">
                                          <p:stCondLst>
                                            <p:cond delay="0"/>
                                          </p:stCondLst>
                                        </p:cTn>
                                        <p:tgtEl>
                                          <p:spTgt spid="232476"/>
                                        </p:tgtEl>
                                        <p:attrNameLst>
                                          <p:attrName>style.visibility</p:attrName>
                                        </p:attrNameLst>
                                      </p:cBhvr>
                                      <p:to>
                                        <p:strVal val="visible"/>
                                      </p:to>
                                    </p:set>
                                    <p:animEffect filter="strips(downRight)">
                                      <p:cBhvr>
                                        <p:cTn id="96" dur="500"/>
                                        <p:tgtEl>
                                          <p:spTgt spid="232476"/>
                                        </p:tgtEl>
                                      </p:cBhvr>
                                    </p:animEffect>
                                  </p:childTnLst>
                                </p:cTn>
                              </p:par>
                            </p:childTnLst>
                          </p:cTn>
                        </p:par>
                      </p:childTnLst>
                    </p:cTn>
                  </p:par>
                  <p:par>
                    <p:cTn id="97" fill="hold">
                      <p:stCondLst>
                        <p:cond delay="indefinite"/>
                      </p:stCondLst>
                      <p:childTnLst>
                        <p:par>
                          <p:cTn id="98" fill="hold">
                            <p:stCondLst>
                              <p:cond delay="0"/>
                            </p:stCondLst>
                            <p:childTnLst>
                              <p:par>
                                <p:cTn id="99" presetID="18" presetClass="entr" presetSubtype="6" fill="hold" nodeType="clickEffect">
                                  <p:stCondLst>
                                    <p:cond delay="0"/>
                                  </p:stCondLst>
                                  <p:childTnLst>
                                    <p:set>
                                      <p:cBhvr>
                                        <p:cTn id="100" dur="1" fill="hold">
                                          <p:stCondLst>
                                            <p:cond delay="0"/>
                                          </p:stCondLst>
                                        </p:cTn>
                                        <p:tgtEl>
                                          <p:spTgt spid="232477"/>
                                        </p:tgtEl>
                                        <p:attrNameLst>
                                          <p:attrName>style.visibility</p:attrName>
                                        </p:attrNameLst>
                                      </p:cBhvr>
                                      <p:to>
                                        <p:strVal val="visible"/>
                                      </p:to>
                                    </p:set>
                                    <p:animEffect filter="strips(downRight)">
                                      <p:cBhvr>
                                        <p:cTn id="101" dur="500"/>
                                        <p:tgtEl>
                                          <p:spTgt spid="232477"/>
                                        </p:tgtEl>
                                      </p:cBhvr>
                                    </p:animEffect>
                                  </p:childTnLst>
                                </p:cTn>
                              </p:par>
                            </p:childTnLst>
                          </p:cTn>
                        </p:par>
                      </p:childTnLst>
                    </p:cTn>
                  </p:par>
                  <p:par>
                    <p:cTn id="102" fill="hold">
                      <p:stCondLst>
                        <p:cond delay="indefinite"/>
                      </p:stCondLst>
                      <p:childTnLst>
                        <p:par>
                          <p:cTn id="103" fill="hold">
                            <p:stCondLst>
                              <p:cond delay="0"/>
                            </p:stCondLst>
                            <p:childTnLst>
                              <p:par>
                                <p:cTn id="104" presetID="18" presetClass="entr" presetSubtype="6" fill="hold" nodeType="clickEffect">
                                  <p:stCondLst>
                                    <p:cond delay="0"/>
                                  </p:stCondLst>
                                  <p:childTnLst>
                                    <p:set>
                                      <p:cBhvr>
                                        <p:cTn id="105" dur="1" fill="hold">
                                          <p:stCondLst>
                                            <p:cond delay="0"/>
                                          </p:stCondLst>
                                        </p:cTn>
                                        <p:tgtEl>
                                          <p:spTgt spid="232490"/>
                                        </p:tgtEl>
                                        <p:attrNameLst>
                                          <p:attrName>style.visibility</p:attrName>
                                        </p:attrNameLst>
                                      </p:cBhvr>
                                      <p:to>
                                        <p:strVal val="visible"/>
                                      </p:to>
                                    </p:set>
                                    <p:animEffect filter="strips(downRight)">
                                      <p:cBhvr>
                                        <p:cTn id="106" dur="500"/>
                                        <p:tgtEl>
                                          <p:spTgt spid="232490"/>
                                        </p:tgtEl>
                                      </p:cBhvr>
                                    </p:animEffect>
                                  </p:childTnLst>
                                </p:cTn>
                              </p:par>
                            </p:childTnLst>
                          </p:cTn>
                        </p:par>
                      </p:childTnLst>
                    </p:cTn>
                  </p:par>
                  <p:par>
                    <p:cTn id="107" fill="hold">
                      <p:stCondLst>
                        <p:cond delay="indefinite"/>
                      </p:stCondLst>
                      <p:childTnLst>
                        <p:par>
                          <p:cTn id="108" fill="hold">
                            <p:stCondLst>
                              <p:cond delay="0"/>
                            </p:stCondLst>
                            <p:childTnLst>
                              <p:par>
                                <p:cTn id="109" presetID="18" presetClass="entr" presetSubtype="3" fill="hold" nodeType="clickEffect">
                                  <p:stCondLst>
                                    <p:cond delay="0"/>
                                  </p:stCondLst>
                                  <p:childTnLst>
                                    <p:set>
                                      <p:cBhvr>
                                        <p:cTn id="110" dur="1" fill="hold">
                                          <p:stCondLst>
                                            <p:cond delay="0"/>
                                          </p:stCondLst>
                                        </p:cTn>
                                        <p:tgtEl>
                                          <p:spTgt spid="232483"/>
                                        </p:tgtEl>
                                        <p:attrNameLst>
                                          <p:attrName>style.visibility</p:attrName>
                                        </p:attrNameLst>
                                      </p:cBhvr>
                                      <p:to>
                                        <p:strVal val="visible"/>
                                      </p:to>
                                    </p:set>
                                    <p:animEffect filter="strips(upRight)">
                                      <p:cBhvr>
                                        <p:cTn id="111" dur="500"/>
                                        <p:tgtEl>
                                          <p:spTgt spid="232483"/>
                                        </p:tgtEl>
                                      </p:cBhvr>
                                    </p:animEffect>
                                  </p:childTnLst>
                                </p:cTn>
                              </p:par>
                            </p:childTnLst>
                          </p:cTn>
                        </p:par>
                      </p:childTnLst>
                    </p:cTn>
                  </p:par>
                  <p:par>
                    <p:cTn id="112" fill="hold">
                      <p:stCondLst>
                        <p:cond delay="indefinite"/>
                      </p:stCondLst>
                      <p:childTnLst>
                        <p:par>
                          <p:cTn id="113" fill="hold">
                            <p:stCondLst>
                              <p:cond delay="0"/>
                            </p:stCondLst>
                            <p:childTnLst>
                              <p:par>
                                <p:cTn id="114" presetID="18" presetClass="entr" presetSubtype="3" fill="hold" nodeType="clickEffect">
                                  <p:stCondLst>
                                    <p:cond delay="0"/>
                                  </p:stCondLst>
                                  <p:childTnLst>
                                    <p:set>
                                      <p:cBhvr>
                                        <p:cTn id="115" dur="1" fill="hold">
                                          <p:stCondLst>
                                            <p:cond delay="0"/>
                                          </p:stCondLst>
                                        </p:cTn>
                                        <p:tgtEl>
                                          <p:spTgt spid="232487"/>
                                        </p:tgtEl>
                                        <p:attrNameLst>
                                          <p:attrName>style.visibility</p:attrName>
                                        </p:attrNameLst>
                                      </p:cBhvr>
                                      <p:to>
                                        <p:strVal val="visible"/>
                                      </p:to>
                                    </p:set>
                                    <p:animEffect filter="strips(upRight)">
                                      <p:cBhvr>
                                        <p:cTn id="116" dur="500"/>
                                        <p:tgtEl>
                                          <p:spTgt spid="232487"/>
                                        </p:tgtEl>
                                      </p:cBhvr>
                                    </p:animEffect>
                                  </p:childTnLst>
                                </p:cTn>
                              </p:par>
                            </p:childTnLst>
                          </p:cTn>
                        </p:par>
                      </p:childTnLst>
                    </p:cTn>
                  </p:par>
                  <p:par>
                    <p:cTn id="117" fill="hold">
                      <p:stCondLst>
                        <p:cond delay="indefinite"/>
                      </p:stCondLst>
                      <p:childTnLst>
                        <p:par>
                          <p:cTn id="118" fill="hold">
                            <p:stCondLst>
                              <p:cond delay="0"/>
                            </p:stCondLst>
                            <p:childTnLst>
                              <p:par>
                                <p:cTn id="119" presetID="18" presetClass="entr" presetSubtype="3" fill="hold" nodeType="clickEffect">
                                  <p:stCondLst>
                                    <p:cond delay="0"/>
                                  </p:stCondLst>
                                  <p:childTnLst>
                                    <p:set>
                                      <p:cBhvr>
                                        <p:cTn id="120" dur="1" fill="hold">
                                          <p:stCondLst>
                                            <p:cond delay="0"/>
                                          </p:stCondLst>
                                        </p:cTn>
                                        <p:tgtEl>
                                          <p:spTgt spid="232499"/>
                                        </p:tgtEl>
                                        <p:attrNameLst>
                                          <p:attrName>style.visibility</p:attrName>
                                        </p:attrNameLst>
                                      </p:cBhvr>
                                      <p:to>
                                        <p:strVal val="visible"/>
                                      </p:to>
                                    </p:set>
                                    <p:animEffect filter="strips(upRight)">
                                      <p:cBhvr>
                                        <p:cTn id="121" dur="500"/>
                                        <p:tgtEl>
                                          <p:spTgt spid="232499"/>
                                        </p:tgtEl>
                                      </p:cBhvr>
                                    </p:animEffect>
                                  </p:childTnLst>
                                </p:cTn>
                              </p:par>
                            </p:childTnLst>
                          </p:cTn>
                        </p:par>
                      </p:childTnLst>
                    </p:cTn>
                  </p:par>
                  <p:par>
                    <p:cTn id="122" fill="hold">
                      <p:stCondLst>
                        <p:cond delay="indefinite"/>
                      </p:stCondLst>
                      <p:childTnLst>
                        <p:par>
                          <p:cTn id="123" fill="hold">
                            <p:stCondLst>
                              <p:cond delay="0"/>
                            </p:stCondLst>
                            <p:childTnLst>
                              <p:par>
                                <p:cTn id="124" presetID="18" presetClass="entr" presetSubtype="12" fill="hold" nodeType="clickEffect">
                                  <p:stCondLst>
                                    <p:cond delay="0"/>
                                  </p:stCondLst>
                                  <p:childTnLst>
                                    <p:set>
                                      <p:cBhvr>
                                        <p:cTn id="125" dur="1" fill="hold">
                                          <p:stCondLst>
                                            <p:cond delay="0"/>
                                          </p:stCondLst>
                                        </p:cTn>
                                        <p:tgtEl>
                                          <p:spTgt spid="232461"/>
                                        </p:tgtEl>
                                        <p:attrNameLst>
                                          <p:attrName>style.visibility</p:attrName>
                                        </p:attrNameLst>
                                      </p:cBhvr>
                                      <p:to>
                                        <p:strVal val="visible"/>
                                      </p:to>
                                    </p:set>
                                    <p:animEffect filter="strips(downLeft)">
                                      <p:cBhvr>
                                        <p:cTn id="126" dur="500"/>
                                        <p:tgtEl>
                                          <p:spTgt spid="232461"/>
                                        </p:tgtEl>
                                      </p:cBhvr>
                                    </p:animEffec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nodeType="clickEffect">
                                  <p:stCondLst>
                                    <p:cond delay="0"/>
                                  </p:stCondLst>
                                  <p:childTnLst>
                                    <p:set>
                                      <p:cBhvr>
                                        <p:cTn id="130" dur="1" fill="hold">
                                          <p:stCondLst>
                                            <p:cond delay="0"/>
                                          </p:stCondLst>
                                        </p:cTn>
                                        <p:tgtEl>
                                          <p:spTgt spid="232493"/>
                                        </p:tgtEl>
                                        <p:attrNameLst>
                                          <p:attrName>style.visibility</p:attrName>
                                        </p:attrNameLst>
                                      </p:cBhvr>
                                      <p:to>
                                        <p:strVal val="hidden"/>
                                      </p:to>
                                    </p:set>
                                  </p:childTnLst>
                                </p:cTn>
                              </p:par>
                              <p:par>
                                <p:cTn id="131" presetID="1" presetClass="entr" presetSubtype="0" fill="hold" nodeType="withEffect">
                                  <p:stCondLst>
                                    <p:cond delay="0"/>
                                  </p:stCondLst>
                                  <p:childTnLst>
                                    <p:set>
                                      <p:cBhvr>
                                        <p:cTn id="132" dur="1" fill="hold">
                                          <p:stCondLst>
                                            <p:cond delay="0"/>
                                          </p:stCondLst>
                                        </p:cTn>
                                        <p:tgtEl>
                                          <p:spTgt spid="2325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3" grpId="0" bldLvl="0" animBg="1"/>
      <p:bldP spid="232454" grpId="0" bldLvl="0" animBg="1"/>
      <p:bldP spid="232455" grpId="0" bldLvl="0" animBg="1"/>
      <p:bldP spid="232459" grpId="0" bldLvl="0" animBg="1"/>
      <p:bldP spid="232460" grpId="0" bldLvl="0" animBg="1"/>
      <p:bldP spid="232464" grpId="0" bldLvl="0" animBg="1"/>
      <p:bldP spid="232465" grpId="0" bldLvl="0" animBg="1"/>
      <p:bldP spid="232466" grpId="0" bldLvl="0" animBg="1"/>
      <p:bldP spid="232473" grpId="0" animBg="1"/>
      <p:bldP spid="232474" grpId="0" bldLvl="0" animBg="1"/>
      <p:bldP spid="232475" grpId="0" bldLvl="0" animBg="1"/>
      <p:bldP spid="232502"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4738"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244739"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44740"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dirty="0"/>
              <a:t>【</a:t>
            </a:r>
            <a:r>
              <a:rPr lang="zh-CN" altLang="en-US" dirty="0">
                <a:ea typeface="宋体" panose="02010600030101010101" pitchFamily="2" charset="-122"/>
              </a:rPr>
              <a:t>练习</a:t>
            </a:r>
            <a:r>
              <a:rPr lang="zh-CN" altLang="en-US" dirty="0"/>
              <a:t>】</a:t>
            </a:r>
            <a:r>
              <a:rPr lang="en-US" altLang="zh-CN" b="0" dirty="0"/>
              <a:t>POS</a:t>
            </a:r>
            <a:r>
              <a:rPr lang="zh-CN" altLang="en-US" b="0" dirty="0"/>
              <a:t>机销售系统</a:t>
            </a:r>
            <a:endParaRPr lang="zh-CN" altLang="en-US" dirty="0"/>
          </a:p>
        </p:txBody>
      </p:sp>
      <p:sp>
        <p:nvSpPr>
          <p:cNvPr id="244741" name="Rectangle 3"/>
          <p:cNvSpPr/>
          <p:nvPr/>
        </p:nvSpPr>
        <p:spPr>
          <a:xfrm>
            <a:off x="381000" y="990600"/>
            <a:ext cx="2012950" cy="457200"/>
          </a:xfrm>
          <a:prstGeom prst="rect">
            <a:avLst/>
          </a:prstGeom>
          <a:solidFill>
            <a:srgbClr val="FF0000"/>
          </a:solidFill>
          <a:ln w="9525">
            <a:noFill/>
          </a:ln>
        </p:spPr>
        <p:txBody>
          <a:bodyPr wrap="none" anchor="t">
            <a:spAutoFit/>
          </a:bodyPr>
          <a:lstStyle/>
          <a:p>
            <a:pPr algn="ctr" eaLnBrk="0" hangingPunct="0"/>
            <a:r>
              <a:rPr lang="zh-CN" altLang="en-US" sz="2400" b="1" dirty="0">
                <a:solidFill>
                  <a:schemeClr val="bg1"/>
                </a:solidFill>
                <a:latin typeface="Arial" panose="020B0604020202020204" pitchFamily="34" charset="0"/>
                <a:ea typeface="黑体" panose="02010609060101010101" pitchFamily="49" charset="-122"/>
              </a:rPr>
              <a:t>顶层数据流图</a:t>
            </a:r>
            <a:endParaRPr lang="zh-CN" altLang="en-US" dirty="0">
              <a:latin typeface="Arial" panose="020B0604020202020204" pitchFamily="34" charset="0"/>
              <a:ea typeface="宋体" panose="02010600030101010101" pitchFamily="2" charset="-122"/>
            </a:endParaRPr>
          </a:p>
        </p:txBody>
      </p:sp>
      <p:sp>
        <p:nvSpPr>
          <p:cNvPr id="244742" name="AutoShape 4"/>
          <p:cNvSpPr/>
          <p:nvPr/>
        </p:nvSpPr>
        <p:spPr>
          <a:xfrm>
            <a:off x="762000" y="1981200"/>
            <a:ext cx="1379538" cy="1241425"/>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扫描仪</a:t>
            </a:r>
            <a:endParaRPr lang="zh-CN" altLang="en-US" dirty="0">
              <a:latin typeface="Arial" panose="020B0604020202020204" pitchFamily="34" charset="0"/>
              <a:ea typeface="宋体" panose="02010600030101010101" pitchFamily="2" charset="-122"/>
            </a:endParaRPr>
          </a:p>
        </p:txBody>
      </p:sp>
      <p:sp>
        <p:nvSpPr>
          <p:cNvPr id="244743" name="Oval 5"/>
          <p:cNvSpPr/>
          <p:nvPr/>
        </p:nvSpPr>
        <p:spPr>
          <a:xfrm>
            <a:off x="3886200" y="30480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POS</a:t>
            </a: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机</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销售系统</a:t>
            </a:r>
            <a:endParaRPr lang="zh-CN" altLang="en-US" dirty="0">
              <a:latin typeface="Arial" panose="020B0604020202020204" pitchFamily="34" charset="0"/>
              <a:ea typeface="宋体" panose="02010600030101010101" pitchFamily="2" charset="-122"/>
            </a:endParaRPr>
          </a:p>
        </p:txBody>
      </p:sp>
      <p:sp>
        <p:nvSpPr>
          <p:cNvPr id="244744" name="AutoShape 6"/>
          <p:cNvSpPr/>
          <p:nvPr/>
        </p:nvSpPr>
        <p:spPr>
          <a:xfrm>
            <a:off x="762000" y="4495800"/>
            <a:ext cx="1371600" cy="12954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键盘</a:t>
            </a:r>
            <a:endParaRPr lang="zh-CN" altLang="en-US" dirty="0">
              <a:latin typeface="Arial" panose="020B0604020202020204" pitchFamily="34" charset="0"/>
              <a:ea typeface="宋体" panose="02010600030101010101" pitchFamily="2" charset="-122"/>
            </a:endParaRPr>
          </a:p>
        </p:txBody>
      </p:sp>
      <p:grpSp>
        <p:nvGrpSpPr>
          <p:cNvPr id="244745" name="Group 7"/>
          <p:cNvGrpSpPr/>
          <p:nvPr/>
        </p:nvGrpSpPr>
        <p:grpSpPr>
          <a:xfrm>
            <a:off x="5257800" y="3886200"/>
            <a:ext cx="1770063" cy="1265238"/>
            <a:chOff x="0" y="0"/>
            <a:chExt cx="1115" cy="797"/>
          </a:xfrm>
        </p:grpSpPr>
        <p:sp>
          <p:nvSpPr>
            <p:cNvPr id="244746" name="Text Box 8"/>
            <p:cNvSpPr/>
            <p:nvPr/>
          </p:nvSpPr>
          <p:spPr>
            <a:xfrm>
              <a:off x="0" y="528"/>
              <a:ext cx="91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购物条</a:t>
              </a:r>
              <a:endParaRPr lang="zh-CN" altLang="en-US" dirty="0">
                <a:latin typeface="Arial" panose="020B0604020202020204" pitchFamily="34" charset="0"/>
                <a:ea typeface="宋体" panose="02010600030101010101" pitchFamily="2" charset="-122"/>
              </a:endParaRPr>
            </a:p>
          </p:txBody>
        </p:sp>
        <p:cxnSp>
          <p:nvCxnSpPr>
            <p:cNvPr id="244747" name="AutoShape 9"/>
            <p:cNvCxnSpPr>
              <a:stCxn id="244743" idx="6"/>
              <a:endCxn id="244752" idx="1"/>
            </p:cNvCxnSpPr>
            <p:nvPr/>
          </p:nvCxnSpPr>
          <p:spPr>
            <a:xfrm>
              <a:off x="240" y="0"/>
              <a:ext cx="875" cy="792"/>
            </a:xfrm>
            <a:prstGeom prst="straightConnector1">
              <a:avLst/>
            </a:prstGeom>
            <a:ln w="50800" cap="flat" cmpd="sng">
              <a:solidFill>
                <a:srgbClr val="008000"/>
              </a:solidFill>
              <a:prstDash val="solid"/>
              <a:miter/>
              <a:headEnd type="none" w="med" len="med"/>
              <a:tailEnd type="triangle" w="lg" len="lg"/>
            </a:ln>
          </p:spPr>
        </p:cxnSp>
      </p:grpSp>
      <p:grpSp>
        <p:nvGrpSpPr>
          <p:cNvPr id="244748" name="Group 10"/>
          <p:cNvGrpSpPr/>
          <p:nvPr/>
        </p:nvGrpSpPr>
        <p:grpSpPr>
          <a:xfrm>
            <a:off x="2133600" y="3886200"/>
            <a:ext cx="1905000" cy="1463675"/>
            <a:chOff x="0" y="0"/>
            <a:chExt cx="1200" cy="922"/>
          </a:xfrm>
        </p:grpSpPr>
        <p:sp>
          <p:nvSpPr>
            <p:cNvPr id="244749" name="Text Box 11"/>
            <p:cNvSpPr/>
            <p:nvPr/>
          </p:nvSpPr>
          <p:spPr>
            <a:xfrm>
              <a:off x="240" y="336"/>
              <a:ext cx="960"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命令</a:t>
              </a:r>
              <a:endParaRPr lang="zh-CN" altLang="en-US" sz="2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数据</a:t>
              </a:r>
              <a:endParaRPr lang="zh-CN" altLang="en-US" dirty="0">
                <a:latin typeface="Arial" panose="020B0604020202020204" pitchFamily="34" charset="0"/>
                <a:ea typeface="宋体" panose="02010600030101010101" pitchFamily="2" charset="-122"/>
              </a:endParaRPr>
            </a:p>
          </p:txBody>
        </p:sp>
        <p:cxnSp>
          <p:nvCxnSpPr>
            <p:cNvPr id="244750" name="AutoShape 12"/>
            <p:cNvCxnSpPr>
              <a:stCxn id="244744" idx="3"/>
              <a:endCxn id="244743" idx="2"/>
            </p:cNvCxnSpPr>
            <p:nvPr/>
          </p:nvCxnSpPr>
          <p:spPr>
            <a:xfrm flipV="1">
              <a:off x="0" y="0"/>
              <a:ext cx="1104" cy="792"/>
            </a:xfrm>
            <a:prstGeom prst="straightConnector1">
              <a:avLst/>
            </a:prstGeom>
            <a:ln w="50800" cap="flat" cmpd="sng">
              <a:solidFill>
                <a:srgbClr val="008000"/>
              </a:solidFill>
              <a:prstDash val="solid"/>
              <a:miter/>
              <a:headEnd type="none" w="med" len="med"/>
              <a:tailEnd type="triangle" w="lg" len="lg"/>
            </a:ln>
          </p:spPr>
        </p:cxnSp>
      </p:grpSp>
      <p:sp>
        <p:nvSpPr>
          <p:cNvPr id="244751" name="AutoShape 13"/>
          <p:cNvSpPr/>
          <p:nvPr/>
        </p:nvSpPr>
        <p:spPr>
          <a:xfrm>
            <a:off x="7010400" y="1981200"/>
            <a:ext cx="1371600" cy="12954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显示器</a:t>
            </a:r>
            <a:endParaRPr lang="zh-CN" altLang="en-US" dirty="0">
              <a:latin typeface="Arial" panose="020B0604020202020204" pitchFamily="34" charset="0"/>
              <a:ea typeface="宋体" panose="02010600030101010101" pitchFamily="2" charset="-122"/>
            </a:endParaRPr>
          </a:p>
        </p:txBody>
      </p:sp>
      <p:sp>
        <p:nvSpPr>
          <p:cNvPr id="244752" name="AutoShape 14"/>
          <p:cNvSpPr/>
          <p:nvPr/>
        </p:nvSpPr>
        <p:spPr>
          <a:xfrm>
            <a:off x="7027863" y="4495800"/>
            <a:ext cx="1371600" cy="12954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打印机</a:t>
            </a:r>
            <a:endParaRPr lang="zh-CN" altLang="en-US" dirty="0">
              <a:latin typeface="Arial" panose="020B0604020202020204" pitchFamily="34" charset="0"/>
              <a:ea typeface="宋体" panose="02010600030101010101" pitchFamily="2" charset="-122"/>
            </a:endParaRPr>
          </a:p>
        </p:txBody>
      </p:sp>
      <p:grpSp>
        <p:nvGrpSpPr>
          <p:cNvPr id="244753" name="Group 15"/>
          <p:cNvGrpSpPr/>
          <p:nvPr/>
        </p:nvGrpSpPr>
        <p:grpSpPr>
          <a:xfrm>
            <a:off x="2141538" y="2286000"/>
            <a:ext cx="1973262" cy="1600200"/>
            <a:chOff x="0" y="0"/>
            <a:chExt cx="1243" cy="1008"/>
          </a:xfrm>
        </p:grpSpPr>
        <p:cxnSp>
          <p:nvCxnSpPr>
            <p:cNvPr id="244754" name="AutoShape 16"/>
            <p:cNvCxnSpPr>
              <a:stCxn id="244742" idx="3"/>
              <a:endCxn id="244743" idx="2"/>
            </p:cNvCxnSpPr>
            <p:nvPr/>
          </p:nvCxnSpPr>
          <p:spPr>
            <a:xfrm>
              <a:off x="0" y="199"/>
              <a:ext cx="1099" cy="809"/>
            </a:xfrm>
            <a:prstGeom prst="straightConnector1">
              <a:avLst/>
            </a:prstGeom>
            <a:ln w="50800" cap="flat" cmpd="sng">
              <a:solidFill>
                <a:srgbClr val="008000"/>
              </a:solidFill>
              <a:prstDash val="solid"/>
              <a:miter/>
              <a:headEnd type="none" w="med" len="med"/>
              <a:tailEnd type="triangle" w="lg" len="lg"/>
            </a:ln>
          </p:spPr>
        </p:cxnSp>
        <p:sp>
          <p:nvSpPr>
            <p:cNvPr id="244755" name="Text Box 17"/>
            <p:cNvSpPr/>
            <p:nvPr/>
          </p:nvSpPr>
          <p:spPr>
            <a:xfrm>
              <a:off x="187" y="0"/>
              <a:ext cx="1056"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商品</a:t>
              </a:r>
              <a:endPar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dirty="0">
                <a:latin typeface="Arial" panose="020B0604020202020204" pitchFamily="34" charset="0"/>
                <a:ea typeface="宋体" panose="02010600030101010101" pitchFamily="2" charset="-122"/>
              </a:endParaRPr>
            </a:p>
          </p:txBody>
        </p:sp>
      </p:grpSp>
      <p:grpSp>
        <p:nvGrpSpPr>
          <p:cNvPr id="244756" name="Group 18"/>
          <p:cNvGrpSpPr/>
          <p:nvPr/>
        </p:nvGrpSpPr>
        <p:grpSpPr>
          <a:xfrm>
            <a:off x="5181600" y="2628900"/>
            <a:ext cx="1828800" cy="1257300"/>
            <a:chOff x="0" y="0"/>
            <a:chExt cx="1152" cy="792"/>
          </a:xfrm>
        </p:grpSpPr>
        <p:cxnSp>
          <p:nvCxnSpPr>
            <p:cNvPr id="244757" name="AutoShape 19"/>
            <p:cNvCxnSpPr>
              <a:stCxn id="244743" idx="6"/>
              <a:endCxn id="244751" idx="1"/>
            </p:cNvCxnSpPr>
            <p:nvPr/>
          </p:nvCxnSpPr>
          <p:spPr>
            <a:xfrm flipV="1">
              <a:off x="288" y="0"/>
              <a:ext cx="864" cy="792"/>
            </a:xfrm>
            <a:prstGeom prst="straightConnector1">
              <a:avLst/>
            </a:prstGeom>
            <a:ln w="50800" cap="flat" cmpd="sng">
              <a:solidFill>
                <a:srgbClr val="008000"/>
              </a:solidFill>
              <a:prstDash val="solid"/>
              <a:miter/>
              <a:headEnd type="none" w="med" len="med"/>
              <a:tailEnd type="triangle" w="lg" len="lg"/>
            </a:ln>
          </p:spPr>
        </p:cxnSp>
        <p:sp>
          <p:nvSpPr>
            <p:cNvPr id="244758" name="Text Box 20"/>
            <p:cNvSpPr/>
            <p:nvPr/>
          </p:nvSpPr>
          <p:spPr>
            <a:xfrm>
              <a:off x="0" y="72"/>
              <a:ext cx="91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提示信息</a:t>
              </a:r>
              <a:endParaRPr lang="zh-CN" altLang="en-US" dirty="0">
                <a:latin typeface="Arial" panose="020B0604020202020204" pitchFamily="34" charset="0"/>
                <a:ea typeface="宋体" panose="02010600030101010101" pitchFamily="2" charset="-122"/>
              </a:endParaRPr>
            </a:p>
          </p:txBody>
        </p:sp>
      </p:grpSp>
      <p:sp>
        <p:nvSpPr>
          <p:cNvPr id="234518" name="Rectangle 21"/>
          <p:cNvSpPr/>
          <p:nvPr/>
        </p:nvSpPr>
        <p:spPr>
          <a:xfrm>
            <a:off x="2590800" y="5562600"/>
            <a:ext cx="4114800" cy="685800"/>
          </a:xfrm>
          <a:prstGeom prst="rect">
            <a:avLst/>
          </a:prstGeom>
          <a:solidFill>
            <a:srgbClr val="FF0000"/>
          </a:solidFill>
          <a:ln w="9525">
            <a:noFill/>
          </a:ln>
        </p:spPr>
        <p:txBody>
          <a:bodyPr wrap="none" anchor="ctr"/>
          <a:lstStyle/>
          <a:p>
            <a:pPr algn="ctr" eaLnBrk="0" hangingPunct="0"/>
            <a:r>
              <a:rPr lang="zh-CN" altLang="en-US" sz="2800" b="1" dirty="0">
                <a:solidFill>
                  <a:schemeClr val="bg1"/>
                </a:solidFill>
                <a:latin typeface="Arial" panose="020B0604020202020204" pitchFamily="34" charset="0"/>
                <a:ea typeface="黑体" panose="02010609060101010101" pitchFamily="49" charset="-122"/>
              </a:rPr>
              <a:t>父图子图平衡（</a:t>
            </a:r>
            <a:r>
              <a:rPr lang="en-US" altLang="zh-CN" sz="2800" b="1" dirty="0">
                <a:solidFill>
                  <a:schemeClr val="bg1"/>
                </a:solidFill>
                <a:latin typeface="Arial" panose="020B0604020202020204" pitchFamily="34" charset="0"/>
                <a:ea typeface="黑体" panose="02010609060101010101" pitchFamily="49" charset="-122"/>
              </a:rPr>
              <a:t>I/O</a:t>
            </a:r>
            <a:r>
              <a:rPr lang="zh-CN" altLang="en-US" sz="2800" b="1" dirty="0">
                <a:solidFill>
                  <a:schemeClr val="bg1"/>
                </a:solidFill>
                <a:latin typeface="Arial" panose="020B0604020202020204" pitchFamily="34" charset="0"/>
                <a:ea typeface="黑体" panose="02010609060101010101" pitchFamily="49" charset="-122"/>
              </a:rPr>
              <a:t>）</a:t>
            </a:r>
            <a:r>
              <a:rPr lang="en-US" altLang="zh-CN" sz="2800" b="1" dirty="0">
                <a:solidFill>
                  <a:schemeClr val="bg1"/>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4518"/>
                                        </p:tgtEl>
                                        <p:attrNameLst>
                                          <p:attrName>style.visibility</p:attrName>
                                        </p:attrNameLst>
                                      </p:cBhvr>
                                      <p:to>
                                        <p:strVal val="visible"/>
                                      </p:to>
                                    </p:set>
                                    <p:animEffect filter="blinds(horizontal)">
                                      <p:cBhvr>
                                        <p:cTn id="7" dur="500"/>
                                        <p:tgtEl>
                                          <p:spTgt spid="234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518" grpId="0" bldLvl="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5762"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45763"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dirty="0"/>
              <a:t>【</a:t>
            </a:r>
            <a:r>
              <a:rPr lang="zh-CN" altLang="en-US" dirty="0">
                <a:ea typeface="宋体" panose="02010600030101010101" pitchFamily="2" charset="-122"/>
              </a:rPr>
              <a:t>练习</a:t>
            </a:r>
            <a:r>
              <a:rPr lang="zh-CN" altLang="en-US" dirty="0"/>
              <a:t>】</a:t>
            </a:r>
            <a:r>
              <a:rPr lang="en-US" altLang="zh-CN" b="0" dirty="0"/>
              <a:t>POS</a:t>
            </a:r>
            <a:r>
              <a:rPr lang="zh-CN" altLang="en-US" b="0" dirty="0"/>
              <a:t>机销售系统</a:t>
            </a:r>
            <a:endParaRPr lang="zh-CN" altLang="en-US" dirty="0"/>
          </a:p>
        </p:txBody>
      </p:sp>
      <p:sp>
        <p:nvSpPr>
          <p:cNvPr id="245764" name="Rectangle 3"/>
          <p:cNvSpPr/>
          <p:nvPr/>
        </p:nvSpPr>
        <p:spPr>
          <a:xfrm>
            <a:off x="381000" y="457200"/>
            <a:ext cx="2317750" cy="457200"/>
          </a:xfrm>
          <a:prstGeom prst="rect">
            <a:avLst/>
          </a:prstGeom>
          <a:solidFill>
            <a:srgbClr val="FF0000"/>
          </a:solidFill>
          <a:ln w="9525">
            <a:noFill/>
          </a:ln>
        </p:spPr>
        <p:txBody>
          <a:bodyPr wrap="none" anchor="t">
            <a:spAutoFit/>
          </a:bodyPr>
          <a:lstStyle/>
          <a:p>
            <a:pPr algn="ctr" eaLnBrk="0" hangingPunct="0"/>
            <a:r>
              <a:rPr lang="zh-CN" altLang="en-US" sz="2400" b="1" dirty="0">
                <a:solidFill>
                  <a:schemeClr val="bg1"/>
                </a:solidFill>
                <a:latin typeface="Arial" panose="020B0604020202020204" pitchFamily="34" charset="0"/>
                <a:ea typeface="黑体" panose="02010609060101010101" pitchFamily="49" charset="-122"/>
              </a:rPr>
              <a:t>第一层数据流图</a:t>
            </a:r>
            <a:endParaRPr lang="zh-CN" altLang="en-US" dirty="0">
              <a:latin typeface="Arial" panose="020B0604020202020204" pitchFamily="34" charset="0"/>
              <a:ea typeface="宋体" panose="02010600030101010101" pitchFamily="2" charset="-122"/>
            </a:endParaRPr>
          </a:p>
        </p:txBody>
      </p:sp>
      <p:sp>
        <p:nvSpPr>
          <p:cNvPr id="245765" name="AutoShape 4"/>
          <p:cNvSpPr/>
          <p:nvPr/>
        </p:nvSpPr>
        <p:spPr>
          <a:xfrm>
            <a:off x="304800" y="1066800"/>
            <a:ext cx="922338" cy="1241425"/>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条形</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码扫</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描仪</a:t>
            </a:r>
            <a:endParaRPr lang="zh-CN" altLang="en-US" dirty="0">
              <a:latin typeface="Arial" panose="020B0604020202020204" pitchFamily="34" charset="0"/>
              <a:ea typeface="宋体" panose="02010600030101010101" pitchFamily="2" charset="-122"/>
            </a:endParaRPr>
          </a:p>
        </p:txBody>
      </p:sp>
      <p:sp>
        <p:nvSpPr>
          <p:cNvPr id="245766" name="Oval 5"/>
          <p:cNvSpPr/>
          <p:nvPr/>
        </p:nvSpPr>
        <p:spPr>
          <a:xfrm>
            <a:off x="2362200" y="838200"/>
            <a:ext cx="1752600" cy="1676400"/>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1</a:t>
            </a:r>
            <a:endParaRPr lang="zh-CN" altLang="en-US"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输入</a:t>
            </a:r>
            <a:endParaRPr lang="zh-CN" altLang="en-US"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数量</a:t>
            </a:r>
            <a:r>
              <a:rPr lang="en-US" altLang="zh-CN"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endParaRPr lang="zh-CN" altLang="en-US"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245767" name="AutoShape 6"/>
          <p:cNvSpPr/>
          <p:nvPr/>
        </p:nvSpPr>
        <p:spPr>
          <a:xfrm>
            <a:off x="381000" y="3030538"/>
            <a:ext cx="609600" cy="12954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键</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盘</a:t>
            </a:r>
            <a:endParaRPr lang="zh-CN" altLang="en-US" dirty="0">
              <a:latin typeface="Arial" panose="020B0604020202020204" pitchFamily="34" charset="0"/>
              <a:ea typeface="宋体" panose="02010600030101010101" pitchFamily="2" charset="-122"/>
            </a:endParaRPr>
          </a:p>
        </p:txBody>
      </p:sp>
      <p:grpSp>
        <p:nvGrpSpPr>
          <p:cNvPr id="245768" name="Group 7"/>
          <p:cNvGrpSpPr/>
          <p:nvPr/>
        </p:nvGrpSpPr>
        <p:grpSpPr>
          <a:xfrm>
            <a:off x="914400" y="1236663"/>
            <a:ext cx="1676400" cy="450850"/>
            <a:chOff x="0" y="0"/>
            <a:chExt cx="1056" cy="284"/>
          </a:xfrm>
        </p:grpSpPr>
        <p:cxnSp>
          <p:nvCxnSpPr>
            <p:cNvPr id="245769" name="AutoShape 8"/>
            <p:cNvCxnSpPr>
              <a:stCxn id="245765" idx="3"/>
              <a:endCxn id="245766" idx="2"/>
            </p:cNvCxnSpPr>
            <p:nvPr/>
          </p:nvCxnSpPr>
          <p:spPr>
            <a:xfrm flipV="1">
              <a:off x="197" y="277"/>
              <a:ext cx="715" cy="7"/>
            </a:xfrm>
            <a:prstGeom prst="straightConnector1">
              <a:avLst/>
            </a:prstGeom>
            <a:ln w="50800" cap="flat" cmpd="sng">
              <a:solidFill>
                <a:srgbClr val="008000"/>
              </a:solidFill>
              <a:prstDash val="solid"/>
              <a:miter/>
              <a:headEnd type="none" w="med" len="med"/>
              <a:tailEnd type="triangle" w="lg" len="lg"/>
            </a:ln>
          </p:spPr>
        </p:cxnSp>
        <p:sp>
          <p:nvSpPr>
            <p:cNvPr id="245770" name="Text Box 9"/>
            <p:cNvSpPr/>
            <p:nvPr/>
          </p:nvSpPr>
          <p:spPr>
            <a:xfrm>
              <a:off x="0" y="0"/>
              <a:ext cx="1056"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dirty="0">
                <a:latin typeface="Arial" panose="020B0604020202020204" pitchFamily="34" charset="0"/>
                <a:ea typeface="宋体" panose="02010600030101010101" pitchFamily="2" charset="-122"/>
              </a:endParaRPr>
            </a:p>
          </p:txBody>
        </p:sp>
      </p:grpSp>
      <p:sp>
        <p:nvSpPr>
          <p:cNvPr id="245771" name="Oval 10"/>
          <p:cNvSpPr/>
          <p:nvPr/>
        </p:nvSpPr>
        <p:spPr>
          <a:xfrm>
            <a:off x="2286000" y="2836863"/>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2</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读取</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键盘命令</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&amp;</a:t>
            </a: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数据</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245772" name="Oval 11"/>
          <p:cNvSpPr/>
          <p:nvPr/>
        </p:nvSpPr>
        <p:spPr>
          <a:xfrm>
            <a:off x="1219200" y="51054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4</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登录</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注销</a:t>
            </a:r>
            <a:endParaRPr lang="zh-CN" altLang="en-US" dirty="0">
              <a:latin typeface="Arial" panose="020B0604020202020204" pitchFamily="34" charset="0"/>
              <a:ea typeface="宋体" panose="02010600030101010101" pitchFamily="2" charset="-122"/>
            </a:endParaRPr>
          </a:p>
        </p:txBody>
      </p:sp>
      <p:grpSp>
        <p:nvGrpSpPr>
          <p:cNvPr id="245773" name="Group 59"/>
          <p:cNvGrpSpPr/>
          <p:nvPr/>
        </p:nvGrpSpPr>
        <p:grpSpPr>
          <a:xfrm>
            <a:off x="533400" y="4267200"/>
            <a:ext cx="2009775" cy="838200"/>
            <a:chOff x="0" y="0"/>
            <a:chExt cx="1266" cy="528"/>
          </a:xfrm>
        </p:grpSpPr>
        <p:cxnSp>
          <p:nvCxnSpPr>
            <p:cNvPr id="245774" name="AutoShape 13"/>
            <p:cNvCxnSpPr>
              <a:stCxn id="245771" idx="3"/>
              <a:endCxn id="245772" idx="0"/>
            </p:cNvCxnSpPr>
            <p:nvPr/>
          </p:nvCxnSpPr>
          <p:spPr>
            <a:xfrm flipH="1">
              <a:off x="984" y="0"/>
              <a:ext cx="282" cy="528"/>
            </a:xfrm>
            <a:prstGeom prst="straightConnector1">
              <a:avLst/>
            </a:prstGeom>
            <a:ln w="50800" cap="flat" cmpd="sng">
              <a:solidFill>
                <a:srgbClr val="008000"/>
              </a:solidFill>
              <a:prstDash val="solid"/>
              <a:miter/>
              <a:headEnd type="none" w="med" len="med"/>
              <a:tailEnd type="triangle" w="lg" len="lg"/>
            </a:ln>
          </p:spPr>
        </p:cxnSp>
        <p:sp>
          <p:nvSpPr>
            <p:cNvPr id="245775" name="Text Box 14"/>
            <p:cNvSpPr/>
            <p:nvPr/>
          </p:nvSpPr>
          <p:spPr>
            <a:xfrm>
              <a:off x="0" y="96"/>
              <a:ext cx="115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用户名</a:t>
              </a:r>
              <a:r>
                <a:rPr lang="en-US" altLang="zh-CN"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密码</a:t>
              </a:r>
              <a:endParaRPr lang="zh-CN" altLang="en-US" dirty="0">
                <a:latin typeface="Arial" panose="020B0604020202020204" pitchFamily="34" charset="0"/>
                <a:ea typeface="宋体" panose="02010600030101010101" pitchFamily="2" charset="-122"/>
              </a:endParaRPr>
            </a:p>
          </p:txBody>
        </p:sp>
      </p:grpSp>
      <p:sp>
        <p:nvSpPr>
          <p:cNvPr id="245776" name="Oval 15"/>
          <p:cNvSpPr/>
          <p:nvPr/>
        </p:nvSpPr>
        <p:spPr>
          <a:xfrm>
            <a:off x="5029200" y="8382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3</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维护</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购物清单</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245777" name="Oval 16"/>
          <p:cNvSpPr/>
          <p:nvPr/>
        </p:nvSpPr>
        <p:spPr>
          <a:xfrm>
            <a:off x="7397750" y="3165475"/>
            <a:ext cx="1371600" cy="1295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5</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付款</a:t>
            </a:r>
            <a:endParaRPr lang="zh-CN" altLang="en-US" dirty="0">
              <a:latin typeface="Arial" panose="020B0604020202020204" pitchFamily="34" charset="0"/>
              <a:ea typeface="宋体" panose="02010600030101010101" pitchFamily="2" charset="-122"/>
            </a:endParaRPr>
          </a:p>
        </p:txBody>
      </p:sp>
      <p:sp>
        <p:nvSpPr>
          <p:cNvPr id="245778" name="Oval 17"/>
          <p:cNvSpPr/>
          <p:nvPr/>
        </p:nvSpPr>
        <p:spPr>
          <a:xfrm>
            <a:off x="5029200" y="5105400"/>
            <a:ext cx="1752600" cy="17526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6</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打印</a:t>
            </a:r>
            <a:endParaRPr lang="zh-CN" altLang="en-US" dirty="0">
              <a:latin typeface="Arial" panose="020B0604020202020204" pitchFamily="34" charset="0"/>
              <a:ea typeface="宋体" panose="02010600030101010101" pitchFamily="2" charset="-122"/>
            </a:endParaRPr>
          </a:p>
        </p:txBody>
      </p:sp>
      <p:grpSp>
        <p:nvGrpSpPr>
          <p:cNvPr id="245779" name="Group 18"/>
          <p:cNvGrpSpPr/>
          <p:nvPr/>
        </p:nvGrpSpPr>
        <p:grpSpPr>
          <a:xfrm>
            <a:off x="4800600" y="3598863"/>
            <a:ext cx="2209800" cy="457200"/>
            <a:chOff x="0" y="0"/>
            <a:chExt cx="1392" cy="288"/>
          </a:xfrm>
        </p:grpSpPr>
        <p:grpSp>
          <p:nvGrpSpPr>
            <p:cNvPr id="245780" name="Group 19"/>
            <p:cNvGrpSpPr/>
            <p:nvPr/>
          </p:nvGrpSpPr>
          <p:grpSpPr>
            <a:xfrm>
              <a:off x="8" y="0"/>
              <a:ext cx="1296" cy="288"/>
              <a:chOff x="0" y="0"/>
              <a:chExt cx="576" cy="288"/>
            </a:xfrm>
          </p:grpSpPr>
          <p:sp>
            <p:nvSpPr>
              <p:cNvPr id="245781" name="Line 20"/>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245782" name="Line 21"/>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245783" name="Line 22"/>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245784" name="Rectangle 23"/>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已购商品清单</a:t>
              </a:r>
              <a:endParaRPr lang="zh-CN" altLang="en-US" dirty="0">
                <a:latin typeface="Arial" panose="020B0604020202020204" pitchFamily="34" charset="0"/>
                <a:ea typeface="宋体" panose="02010600030101010101" pitchFamily="2" charset="-122"/>
              </a:endParaRPr>
            </a:p>
          </p:txBody>
        </p:sp>
      </p:grpSp>
      <p:cxnSp>
        <p:nvCxnSpPr>
          <p:cNvPr id="245785" name="AutoShape 24"/>
          <p:cNvCxnSpPr>
            <a:stCxn id="245771" idx="3"/>
            <a:endCxn id="245772" idx="0"/>
          </p:cNvCxnSpPr>
          <p:nvPr/>
        </p:nvCxnSpPr>
        <p:spPr>
          <a:xfrm>
            <a:off x="5715000" y="2514600"/>
            <a:ext cx="0" cy="1084263"/>
          </a:xfrm>
          <a:prstGeom prst="straightConnector1">
            <a:avLst/>
          </a:prstGeom>
          <a:ln w="50800" cap="flat" cmpd="sng">
            <a:solidFill>
              <a:srgbClr val="008000"/>
            </a:solidFill>
            <a:prstDash val="solid"/>
            <a:miter/>
            <a:headEnd type="none" w="med" len="med"/>
            <a:tailEnd type="triangle" w="lg" len="lg"/>
          </a:ln>
        </p:spPr>
      </p:cxnSp>
      <p:sp>
        <p:nvSpPr>
          <p:cNvPr id="245786" name="AutoShape 25"/>
          <p:cNvSpPr/>
          <p:nvPr/>
        </p:nvSpPr>
        <p:spPr>
          <a:xfrm>
            <a:off x="7772400" y="1025525"/>
            <a:ext cx="609600" cy="12954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显</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示</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器</a:t>
            </a:r>
            <a:endParaRPr lang="zh-CN" altLang="en-US" dirty="0">
              <a:latin typeface="Arial" panose="020B0604020202020204" pitchFamily="34" charset="0"/>
              <a:ea typeface="宋体" panose="02010600030101010101" pitchFamily="2" charset="-122"/>
            </a:endParaRPr>
          </a:p>
        </p:txBody>
      </p:sp>
      <p:sp>
        <p:nvSpPr>
          <p:cNvPr id="245787" name="AutoShape 26"/>
          <p:cNvSpPr/>
          <p:nvPr/>
        </p:nvSpPr>
        <p:spPr>
          <a:xfrm>
            <a:off x="7848600" y="5105400"/>
            <a:ext cx="609600" cy="12954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打</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印</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机</a:t>
            </a:r>
            <a:endParaRPr lang="zh-CN" altLang="en-US" dirty="0">
              <a:latin typeface="Arial" panose="020B0604020202020204" pitchFamily="34" charset="0"/>
              <a:ea typeface="宋体" panose="02010600030101010101" pitchFamily="2" charset="-122"/>
            </a:endParaRPr>
          </a:p>
        </p:txBody>
      </p:sp>
      <p:cxnSp>
        <p:nvCxnSpPr>
          <p:cNvPr id="245788" name="AutoShape 27"/>
          <p:cNvCxnSpPr>
            <a:stCxn id="245784" idx="2"/>
            <a:endCxn id="245778" idx="0"/>
          </p:cNvCxnSpPr>
          <p:nvPr/>
        </p:nvCxnSpPr>
        <p:spPr>
          <a:xfrm>
            <a:off x="5905500" y="4025900"/>
            <a:ext cx="0" cy="1079500"/>
          </a:xfrm>
          <a:prstGeom prst="straightConnector1">
            <a:avLst/>
          </a:prstGeom>
          <a:ln w="50800" cap="flat" cmpd="sng">
            <a:solidFill>
              <a:srgbClr val="008000"/>
            </a:solidFill>
            <a:prstDash val="solid"/>
            <a:miter/>
            <a:headEnd type="none" w="med" len="med"/>
            <a:tailEnd type="triangle" w="lg" len="lg"/>
          </a:ln>
        </p:spPr>
      </p:cxnSp>
      <p:grpSp>
        <p:nvGrpSpPr>
          <p:cNvPr id="245789" name="Group 28"/>
          <p:cNvGrpSpPr/>
          <p:nvPr/>
        </p:nvGrpSpPr>
        <p:grpSpPr>
          <a:xfrm>
            <a:off x="6324600" y="5257800"/>
            <a:ext cx="1828800" cy="495300"/>
            <a:chOff x="0" y="0"/>
            <a:chExt cx="1152" cy="312"/>
          </a:xfrm>
        </p:grpSpPr>
        <p:cxnSp>
          <p:nvCxnSpPr>
            <p:cNvPr id="245790" name="AutoShape 29"/>
            <p:cNvCxnSpPr>
              <a:stCxn id="245778" idx="6"/>
              <a:endCxn id="245787" idx="1"/>
            </p:cNvCxnSpPr>
            <p:nvPr/>
          </p:nvCxnSpPr>
          <p:spPr>
            <a:xfrm>
              <a:off x="288" y="312"/>
              <a:ext cx="672" cy="1"/>
            </a:xfrm>
            <a:prstGeom prst="straightConnector1">
              <a:avLst/>
            </a:prstGeom>
            <a:ln w="50800" cap="flat" cmpd="sng">
              <a:solidFill>
                <a:srgbClr val="008000"/>
              </a:solidFill>
              <a:prstDash val="solid"/>
              <a:miter/>
              <a:headEnd type="none" w="med" len="med"/>
              <a:tailEnd type="triangle" w="lg" len="lg"/>
            </a:ln>
          </p:spPr>
        </p:cxnSp>
        <p:sp>
          <p:nvSpPr>
            <p:cNvPr id="245791" name="Text Box 30"/>
            <p:cNvSpPr/>
            <p:nvPr/>
          </p:nvSpPr>
          <p:spPr>
            <a:xfrm>
              <a:off x="0" y="0"/>
              <a:ext cx="115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购物条</a:t>
              </a:r>
              <a:endParaRPr lang="zh-CN" altLang="en-US" dirty="0">
                <a:latin typeface="Arial" panose="020B0604020202020204" pitchFamily="34" charset="0"/>
                <a:ea typeface="宋体" panose="02010600030101010101" pitchFamily="2" charset="-122"/>
              </a:endParaRPr>
            </a:p>
          </p:txBody>
        </p:sp>
      </p:grpSp>
      <p:grpSp>
        <p:nvGrpSpPr>
          <p:cNvPr id="245792" name="Group 31"/>
          <p:cNvGrpSpPr/>
          <p:nvPr/>
        </p:nvGrpSpPr>
        <p:grpSpPr>
          <a:xfrm>
            <a:off x="6553200" y="1203325"/>
            <a:ext cx="1447800" cy="930275"/>
            <a:chOff x="0" y="0"/>
            <a:chExt cx="912" cy="586"/>
          </a:xfrm>
        </p:grpSpPr>
        <p:cxnSp>
          <p:nvCxnSpPr>
            <p:cNvPr id="245793" name="AutoShape 32"/>
            <p:cNvCxnSpPr>
              <a:stCxn id="245776" idx="6"/>
              <a:endCxn id="245786" idx="1"/>
            </p:cNvCxnSpPr>
            <p:nvPr/>
          </p:nvCxnSpPr>
          <p:spPr>
            <a:xfrm flipV="1">
              <a:off x="144" y="296"/>
              <a:ext cx="624" cy="2"/>
            </a:xfrm>
            <a:prstGeom prst="straightConnector1">
              <a:avLst/>
            </a:prstGeom>
            <a:ln w="50800" cap="flat" cmpd="sng">
              <a:solidFill>
                <a:srgbClr val="008000"/>
              </a:solidFill>
              <a:prstDash val="solid"/>
              <a:miter/>
              <a:headEnd type="none" w="med" len="med"/>
              <a:tailEnd type="triangle" w="lg" len="lg"/>
            </a:ln>
          </p:spPr>
        </p:cxnSp>
        <p:sp>
          <p:nvSpPr>
            <p:cNvPr id="245794" name="Text Box 33"/>
            <p:cNvSpPr/>
            <p:nvPr/>
          </p:nvSpPr>
          <p:spPr>
            <a:xfrm>
              <a:off x="0" y="0"/>
              <a:ext cx="912"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商品</a:t>
              </a:r>
              <a:endPar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信息</a:t>
              </a:r>
              <a:endParaRPr lang="zh-CN" altLang="en-US" dirty="0">
                <a:latin typeface="Arial" panose="020B0604020202020204" pitchFamily="34" charset="0"/>
                <a:ea typeface="宋体" panose="02010600030101010101" pitchFamily="2" charset="-122"/>
              </a:endParaRPr>
            </a:p>
          </p:txBody>
        </p:sp>
      </p:grpSp>
      <p:cxnSp>
        <p:nvCxnSpPr>
          <p:cNvPr id="245795" name="AutoShape 34"/>
          <p:cNvCxnSpPr>
            <a:stCxn id="245784" idx="3"/>
            <a:endCxn id="245777" idx="2"/>
          </p:cNvCxnSpPr>
          <p:nvPr/>
        </p:nvCxnSpPr>
        <p:spPr>
          <a:xfrm>
            <a:off x="7010400" y="3813175"/>
            <a:ext cx="387350" cy="0"/>
          </a:xfrm>
          <a:prstGeom prst="straightConnector1">
            <a:avLst/>
          </a:prstGeom>
          <a:ln w="50800" cap="flat" cmpd="sng">
            <a:solidFill>
              <a:srgbClr val="008000"/>
            </a:solidFill>
            <a:prstDash val="solid"/>
            <a:miter/>
            <a:headEnd type="none" w="med" len="med"/>
            <a:tailEnd type="triangle" w="lg" len="lg"/>
          </a:ln>
        </p:spPr>
      </p:cxnSp>
      <p:grpSp>
        <p:nvGrpSpPr>
          <p:cNvPr id="245796" name="Group 35"/>
          <p:cNvGrpSpPr/>
          <p:nvPr/>
        </p:nvGrpSpPr>
        <p:grpSpPr>
          <a:xfrm>
            <a:off x="685800" y="3200400"/>
            <a:ext cx="1828800" cy="930275"/>
            <a:chOff x="0" y="0"/>
            <a:chExt cx="1152" cy="586"/>
          </a:xfrm>
        </p:grpSpPr>
        <p:sp>
          <p:nvSpPr>
            <p:cNvPr id="245797" name="Text Box 36"/>
            <p:cNvSpPr/>
            <p:nvPr/>
          </p:nvSpPr>
          <p:spPr>
            <a:xfrm>
              <a:off x="0" y="0"/>
              <a:ext cx="1152"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命令</a:t>
              </a:r>
              <a:endParaRPr lang="zh-CN" altLang="en-US" sz="2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数据</a:t>
              </a:r>
              <a:endParaRPr lang="zh-CN" altLang="en-US" dirty="0">
                <a:latin typeface="Arial" panose="020B0604020202020204" pitchFamily="34" charset="0"/>
                <a:ea typeface="宋体" panose="02010600030101010101" pitchFamily="2" charset="-122"/>
              </a:endParaRPr>
            </a:p>
          </p:txBody>
        </p:sp>
        <p:cxnSp>
          <p:nvCxnSpPr>
            <p:cNvPr id="245798" name="AutoShape 37"/>
            <p:cNvCxnSpPr>
              <a:stCxn id="245767" idx="3"/>
              <a:endCxn id="245771" idx="2"/>
            </p:cNvCxnSpPr>
            <p:nvPr/>
          </p:nvCxnSpPr>
          <p:spPr>
            <a:xfrm flipV="1">
              <a:off x="192" y="299"/>
              <a:ext cx="816" cy="2"/>
            </a:xfrm>
            <a:prstGeom prst="bentConnector3">
              <a:avLst>
                <a:gd name="adj1" fmla="val 50000"/>
              </a:avLst>
            </a:prstGeom>
            <a:ln w="50800" cap="flat" cmpd="sng">
              <a:solidFill>
                <a:srgbClr val="008000"/>
              </a:solidFill>
              <a:prstDash val="solid"/>
              <a:miter/>
              <a:headEnd type="none" w="med" len="med"/>
              <a:tailEnd type="triangle" w="lg" len="lg"/>
            </a:ln>
          </p:spPr>
        </p:cxnSp>
      </p:grpSp>
      <p:grpSp>
        <p:nvGrpSpPr>
          <p:cNvPr id="245799" name="Group 38"/>
          <p:cNvGrpSpPr/>
          <p:nvPr/>
        </p:nvGrpSpPr>
        <p:grpSpPr>
          <a:xfrm>
            <a:off x="6324600" y="2320925"/>
            <a:ext cx="2590800" cy="844550"/>
            <a:chOff x="0" y="0"/>
            <a:chExt cx="1632" cy="532"/>
          </a:xfrm>
        </p:grpSpPr>
        <p:cxnSp>
          <p:nvCxnSpPr>
            <p:cNvPr id="245800" name="AutoShape 39"/>
            <p:cNvCxnSpPr>
              <a:stCxn id="245777" idx="0"/>
              <a:endCxn id="245786" idx="2"/>
            </p:cNvCxnSpPr>
            <p:nvPr/>
          </p:nvCxnSpPr>
          <p:spPr>
            <a:xfrm rot="5400000" flipH="1">
              <a:off x="840" y="264"/>
              <a:ext cx="532" cy="4"/>
            </a:xfrm>
            <a:prstGeom prst="bentConnector3">
              <a:avLst>
                <a:gd name="adj1" fmla="val 50000"/>
              </a:avLst>
            </a:prstGeom>
            <a:ln w="50800" cap="flat" cmpd="sng">
              <a:solidFill>
                <a:srgbClr val="008000"/>
              </a:solidFill>
              <a:prstDash val="solid"/>
              <a:miter/>
              <a:headEnd type="none" w="med" len="med"/>
              <a:tailEnd type="triangle" w="lg" len="lg"/>
            </a:ln>
          </p:spPr>
        </p:cxnSp>
        <p:sp>
          <p:nvSpPr>
            <p:cNvPr id="245801" name="Text Box 40"/>
            <p:cNvSpPr/>
            <p:nvPr/>
          </p:nvSpPr>
          <p:spPr>
            <a:xfrm>
              <a:off x="0" y="170"/>
              <a:ext cx="163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总价</a:t>
              </a:r>
              <a:r>
                <a:rPr lang="en-US" altLang="zh-CN"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已付款</a:t>
              </a:r>
              <a:r>
                <a:rPr lang="en-US" altLang="zh-CN"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找零</a:t>
              </a:r>
              <a:endParaRPr lang="zh-CN" altLang="en-US" dirty="0">
                <a:latin typeface="Arial" panose="020B0604020202020204" pitchFamily="34" charset="0"/>
                <a:ea typeface="宋体" panose="02010600030101010101" pitchFamily="2" charset="-122"/>
              </a:endParaRPr>
            </a:p>
          </p:txBody>
        </p:sp>
      </p:grpSp>
      <p:grpSp>
        <p:nvGrpSpPr>
          <p:cNvPr id="245802" name="Group 41"/>
          <p:cNvGrpSpPr/>
          <p:nvPr/>
        </p:nvGrpSpPr>
        <p:grpSpPr>
          <a:xfrm>
            <a:off x="3781425" y="4219575"/>
            <a:ext cx="3817938" cy="427038"/>
            <a:chOff x="0" y="0"/>
            <a:chExt cx="2405" cy="269"/>
          </a:xfrm>
        </p:grpSpPr>
        <p:cxnSp>
          <p:nvCxnSpPr>
            <p:cNvPr id="245803" name="AutoShape 42"/>
            <p:cNvCxnSpPr>
              <a:stCxn id="245771" idx="5"/>
              <a:endCxn id="245777" idx="3"/>
            </p:cNvCxnSpPr>
            <p:nvPr/>
          </p:nvCxnSpPr>
          <p:spPr>
            <a:xfrm rot="-5400000" flipH="1">
              <a:off x="1201" y="-1176"/>
              <a:ext cx="3" cy="2405"/>
            </a:xfrm>
            <a:prstGeom prst="bentConnector3">
              <a:avLst>
                <a:gd name="adj1" fmla="val 10433329"/>
              </a:avLst>
            </a:prstGeom>
            <a:ln w="50800" cap="flat" cmpd="sng">
              <a:solidFill>
                <a:srgbClr val="008000"/>
              </a:solidFill>
              <a:prstDash val="solid"/>
              <a:miter/>
              <a:headEnd type="none" w="med" len="med"/>
              <a:tailEnd type="triangle" w="lg" len="lg"/>
            </a:ln>
          </p:spPr>
        </p:cxnSp>
        <p:sp>
          <p:nvSpPr>
            <p:cNvPr id="245804" name="Rectangle 43"/>
            <p:cNvSpPr/>
            <p:nvPr/>
          </p:nvSpPr>
          <p:spPr>
            <a:xfrm>
              <a:off x="354" y="0"/>
              <a:ext cx="1245" cy="269"/>
            </a:xfrm>
            <a:prstGeom prst="rect">
              <a:avLst/>
            </a:prstGeom>
            <a:noFill/>
            <a:ln w="9525">
              <a:noFill/>
            </a:ln>
          </p:spPr>
          <p:txBody>
            <a:bodyPr wrap="none" anchor="t">
              <a:spAutoFit/>
            </a:bodyPr>
            <a:lstStyle/>
            <a:p>
              <a:pPr algn="ctr" eaLnBrk="0" hangingPunct="0">
                <a:spcBef>
                  <a:spcPct val="3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会员</a:t>
              </a:r>
              <a:r>
                <a:rPr lang="en-US" altLang="zh-CN"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ID/</a:t>
              </a: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已付款</a:t>
              </a:r>
              <a:endParaRPr lang="zh-CN" altLang="en-US" dirty="0">
                <a:latin typeface="Arial" panose="020B0604020202020204" pitchFamily="34" charset="0"/>
                <a:ea typeface="宋体" panose="02010600030101010101" pitchFamily="2" charset="-122"/>
              </a:endParaRPr>
            </a:p>
          </p:txBody>
        </p:sp>
      </p:grpSp>
      <p:grpSp>
        <p:nvGrpSpPr>
          <p:cNvPr id="245805" name="Group 44"/>
          <p:cNvGrpSpPr/>
          <p:nvPr/>
        </p:nvGrpSpPr>
        <p:grpSpPr>
          <a:xfrm>
            <a:off x="685800" y="2268538"/>
            <a:ext cx="1933575" cy="931862"/>
            <a:chOff x="0" y="0"/>
            <a:chExt cx="1218" cy="587"/>
          </a:xfrm>
        </p:grpSpPr>
        <p:sp>
          <p:nvSpPr>
            <p:cNvPr id="245806" name="Text Box 45"/>
            <p:cNvSpPr/>
            <p:nvPr/>
          </p:nvSpPr>
          <p:spPr>
            <a:xfrm>
              <a:off x="144" y="1"/>
              <a:ext cx="1056"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数量</a:t>
              </a:r>
              <a:endPar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dirty="0">
                <a:latin typeface="Arial" panose="020B0604020202020204" pitchFamily="34" charset="0"/>
                <a:ea typeface="宋体" panose="02010600030101010101" pitchFamily="2" charset="-122"/>
              </a:endParaRPr>
            </a:p>
          </p:txBody>
        </p:sp>
        <p:cxnSp>
          <p:nvCxnSpPr>
            <p:cNvPr id="245807" name="AutoShape 46"/>
            <p:cNvCxnSpPr>
              <a:stCxn id="245767" idx="0"/>
              <a:endCxn id="245766" idx="3"/>
            </p:cNvCxnSpPr>
            <p:nvPr/>
          </p:nvCxnSpPr>
          <p:spPr>
            <a:xfrm rot="-5400000">
              <a:off x="369" y="-369"/>
              <a:ext cx="480" cy="1218"/>
            </a:xfrm>
            <a:prstGeom prst="bentConnector3">
              <a:avLst>
                <a:gd name="adj1" fmla="val 33750"/>
              </a:avLst>
            </a:prstGeom>
            <a:ln w="50800" cap="flat" cmpd="sng">
              <a:solidFill>
                <a:srgbClr val="008000"/>
              </a:solidFill>
              <a:prstDash val="solid"/>
              <a:miter/>
              <a:headEnd type="none" w="med" len="med"/>
              <a:tailEnd type="triangle" w="lg" len="lg"/>
            </a:ln>
          </p:spPr>
        </p:cxnSp>
      </p:grpSp>
      <p:grpSp>
        <p:nvGrpSpPr>
          <p:cNvPr id="245808" name="Group 47"/>
          <p:cNvGrpSpPr/>
          <p:nvPr/>
        </p:nvGrpSpPr>
        <p:grpSpPr>
          <a:xfrm>
            <a:off x="3733800" y="1203325"/>
            <a:ext cx="1676400" cy="930275"/>
            <a:chOff x="0" y="0"/>
            <a:chExt cx="1056" cy="586"/>
          </a:xfrm>
        </p:grpSpPr>
        <p:cxnSp>
          <p:nvCxnSpPr>
            <p:cNvPr id="245809" name="AutoShape 48"/>
            <p:cNvCxnSpPr>
              <a:stCxn id="245766" idx="6"/>
              <a:endCxn id="245776" idx="2"/>
            </p:cNvCxnSpPr>
            <p:nvPr/>
          </p:nvCxnSpPr>
          <p:spPr>
            <a:xfrm>
              <a:off x="240" y="298"/>
              <a:ext cx="576" cy="1"/>
            </a:xfrm>
            <a:prstGeom prst="straightConnector1">
              <a:avLst/>
            </a:prstGeom>
            <a:ln w="50800" cap="flat" cmpd="sng">
              <a:solidFill>
                <a:srgbClr val="008000"/>
              </a:solidFill>
              <a:prstDash val="solid"/>
              <a:miter/>
              <a:headEnd type="none" w="med" len="med"/>
              <a:tailEnd type="triangle" w="lg" len="lg"/>
            </a:ln>
          </p:spPr>
        </p:cxnSp>
        <p:sp>
          <p:nvSpPr>
            <p:cNvPr id="245810" name="Text Box 49"/>
            <p:cNvSpPr/>
            <p:nvPr/>
          </p:nvSpPr>
          <p:spPr>
            <a:xfrm>
              <a:off x="0" y="0"/>
              <a:ext cx="1056"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数量</a:t>
              </a:r>
              <a:endPar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dirty="0">
                <a:latin typeface="Arial" panose="020B0604020202020204" pitchFamily="34" charset="0"/>
                <a:ea typeface="宋体" panose="02010600030101010101" pitchFamily="2" charset="-122"/>
              </a:endParaRPr>
            </a:p>
          </p:txBody>
        </p:sp>
      </p:grpSp>
      <p:grpSp>
        <p:nvGrpSpPr>
          <p:cNvPr id="245811" name="Group 54"/>
          <p:cNvGrpSpPr/>
          <p:nvPr/>
        </p:nvGrpSpPr>
        <p:grpSpPr>
          <a:xfrm>
            <a:off x="3781425" y="2268538"/>
            <a:ext cx="1857375" cy="977900"/>
            <a:chOff x="0" y="0"/>
            <a:chExt cx="1170" cy="616"/>
          </a:xfrm>
        </p:grpSpPr>
        <p:sp>
          <p:nvSpPr>
            <p:cNvPr id="245812" name="Text Box 51"/>
            <p:cNvSpPr/>
            <p:nvPr/>
          </p:nvSpPr>
          <p:spPr>
            <a:xfrm>
              <a:off x="18" y="347"/>
              <a:ext cx="115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交易命令</a:t>
              </a:r>
              <a:endParaRPr lang="zh-CN" altLang="en-US" dirty="0">
                <a:latin typeface="Arial" panose="020B0604020202020204" pitchFamily="34" charset="0"/>
                <a:ea typeface="宋体" panose="02010600030101010101" pitchFamily="2" charset="-122"/>
              </a:endParaRPr>
            </a:p>
          </p:txBody>
        </p:sp>
        <p:cxnSp>
          <p:nvCxnSpPr>
            <p:cNvPr id="245813" name="AutoShape 53"/>
            <p:cNvCxnSpPr>
              <a:stCxn id="245771" idx="7"/>
              <a:endCxn id="245776" idx="3"/>
            </p:cNvCxnSpPr>
            <p:nvPr/>
          </p:nvCxnSpPr>
          <p:spPr>
            <a:xfrm flipV="1">
              <a:off x="0" y="0"/>
              <a:ext cx="948" cy="513"/>
            </a:xfrm>
            <a:prstGeom prst="straightConnector1">
              <a:avLst/>
            </a:prstGeom>
            <a:ln w="50800" cap="flat" cmpd="sng">
              <a:solidFill>
                <a:srgbClr val="008000"/>
              </a:solidFill>
              <a:prstDash val="solid"/>
              <a:miter/>
              <a:headEnd type="none" w="med" len="med"/>
              <a:tailEnd type="triangle" w="lg" len="lg"/>
            </a:ln>
          </p:spPr>
        </p:cxnSp>
      </p:grpSp>
      <p:cxnSp>
        <p:nvCxnSpPr>
          <p:cNvPr id="245814" name="AutoShape 55"/>
          <p:cNvCxnSpPr>
            <a:stCxn id="245771" idx="7"/>
            <a:endCxn id="245776" idx="3"/>
          </p:cNvCxnSpPr>
          <p:nvPr/>
        </p:nvCxnSpPr>
        <p:spPr>
          <a:xfrm>
            <a:off x="6096000" y="2497138"/>
            <a:ext cx="0" cy="1084262"/>
          </a:xfrm>
          <a:prstGeom prst="straightConnector1">
            <a:avLst/>
          </a:prstGeom>
          <a:ln w="50800" cap="flat" cmpd="sng">
            <a:solidFill>
              <a:srgbClr val="008000"/>
            </a:solidFill>
            <a:prstDash val="solid"/>
            <a:miter/>
            <a:headEnd type="triangle" w="lg" len="lg"/>
            <a:tailEnd type="none" w="med" len="med"/>
          </a:ln>
        </p:spPr>
      </p:cxnSp>
      <p:grpSp>
        <p:nvGrpSpPr>
          <p:cNvPr id="245815" name="Group 61"/>
          <p:cNvGrpSpPr/>
          <p:nvPr/>
        </p:nvGrpSpPr>
        <p:grpSpPr>
          <a:xfrm>
            <a:off x="3124200" y="4513263"/>
            <a:ext cx="1905000" cy="1468437"/>
            <a:chOff x="0" y="0"/>
            <a:chExt cx="1200" cy="925"/>
          </a:xfrm>
        </p:grpSpPr>
        <p:sp>
          <p:nvSpPr>
            <p:cNvPr id="245816" name="Text Box 57"/>
            <p:cNvSpPr/>
            <p:nvPr/>
          </p:nvSpPr>
          <p:spPr>
            <a:xfrm>
              <a:off x="0" y="613"/>
              <a:ext cx="115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打印命令</a:t>
              </a:r>
              <a:endParaRPr lang="zh-CN" altLang="en-US" dirty="0">
                <a:latin typeface="Arial" panose="020B0604020202020204" pitchFamily="34" charset="0"/>
                <a:ea typeface="宋体" panose="02010600030101010101" pitchFamily="2" charset="-122"/>
              </a:endParaRPr>
            </a:p>
          </p:txBody>
        </p:sp>
        <p:cxnSp>
          <p:nvCxnSpPr>
            <p:cNvPr id="245817" name="AutoShape 60"/>
            <p:cNvCxnSpPr>
              <a:stCxn id="245771" idx="4"/>
              <a:endCxn id="245778" idx="2"/>
            </p:cNvCxnSpPr>
            <p:nvPr/>
          </p:nvCxnSpPr>
          <p:spPr>
            <a:xfrm rot="-5400000" flipH="1">
              <a:off x="144" y="-125"/>
              <a:ext cx="925" cy="1176"/>
            </a:xfrm>
            <a:prstGeom prst="bentConnector2">
              <a:avLst/>
            </a:prstGeom>
            <a:ln w="50800" cap="flat" cmpd="sng">
              <a:solidFill>
                <a:srgbClr val="008000"/>
              </a:solidFill>
              <a:prstDash val="solid"/>
              <a:miter/>
              <a:headEnd type="none" w="med" len="med"/>
              <a:tailEnd type="triangle" w="lg" len="lg"/>
            </a:ln>
          </p:spPr>
        </p:cxnSp>
      </p:grpSp>
      <p:grpSp>
        <p:nvGrpSpPr>
          <p:cNvPr id="245818" name="Group 62"/>
          <p:cNvGrpSpPr/>
          <p:nvPr/>
        </p:nvGrpSpPr>
        <p:grpSpPr>
          <a:xfrm>
            <a:off x="685800" y="2268538"/>
            <a:ext cx="1933575" cy="931862"/>
            <a:chOff x="0" y="0"/>
            <a:chExt cx="1218" cy="587"/>
          </a:xfrm>
        </p:grpSpPr>
        <p:sp>
          <p:nvSpPr>
            <p:cNvPr id="245819" name="Text Box 63"/>
            <p:cNvSpPr/>
            <p:nvPr/>
          </p:nvSpPr>
          <p:spPr>
            <a:xfrm>
              <a:off x="144" y="1"/>
              <a:ext cx="1056"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数量</a:t>
              </a:r>
              <a:endParaRPr lang="zh-CN" altLang="en-US" sz="2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dirty="0">
                <a:latin typeface="Arial" panose="020B0604020202020204" pitchFamily="34" charset="0"/>
                <a:ea typeface="宋体" panose="02010600030101010101" pitchFamily="2" charset="-122"/>
              </a:endParaRPr>
            </a:p>
          </p:txBody>
        </p:sp>
        <p:cxnSp>
          <p:nvCxnSpPr>
            <p:cNvPr id="245820" name="AutoShape 64"/>
            <p:cNvCxnSpPr>
              <a:stCxn id="245771" idx="4"/>
              <a:endCxn id="245778" idx="2"/>
            </p:cNvCxnSpPr>
            <p:nvPr/>
          </p:nvCxnSpPr>
          <p:spPr>
            <a:xfrm rot="-5400000">
              <a:off x="369" y="-369"/>
              <a:ext cx="480" cy="1218"/>
            </a:xfrm>
            <a:prstGeom prst="bentConnector3">
              <a:avLst>
                <a:gd name="adj1" fmla="val 33750"/>
              </a:avLst>
            </a:prstGeom>
            <a:ln w="50800" cap="flat" cmpd="sng">
              <a:solidFill>
                <a:srgbClr val="008000"/>
              </a:solidFill>
              <a:prstDash val="solid"/>
              <a:miter/>
              <a:headEnd type="none" w="med" len="med"/>
              <a:tailEnd type="triangle" w="lg" len="lg"/>
            </a:ln>
          </p:spPr>
        </p:cxnSp>
      </p:gr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7810"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247811"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47812"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dirty="0"/>
              <a:t>【</a:t>
            </a:r>
            <a:r>
              <a:rPr lang="zh-CN" altLang="en-US" dirty="0">
                <a:ea typeface="宋体" panose="02010600030101010101" pitchFamily="2" charset="-122"/>
              </a:rPr>
              <a:t>练习</a:t>
            </a:r>
            <a:r>
              <a:rPr lang="zh-CN" altLang="en-US" dirty="0"/>
              <a:t>】</a:t>
            </a:r>
            <a:r>
              <a:rPr lang="en-US" altLang="zh-CN" b="0" dirty="0"/>
              <a:t>POS</a:t>
            </a:r>
            <a:r>
              <a:rPr lang="zh-CN" altLang="en-US" b="0" dirty="0"/>
              <a:t>机销售系统</a:t>
            </a:r>
            <a:endParaRPr lang="zh-CN" altLang="en-US" dirty="0"/>
          </a:p>
        </p:txBody>
      </p:sp>
      <p:sp>
        <p:nvSpPr>
          <p:cNvPr id="247813" name="Rectangle 3"/>
          <p:cNvSpPr/>
          <p:nvPr/>
        </p:nvSpPr>
        <p:spPr>
          <a:xfrm>
            <a:off x="381000" y="990600"/>
            <a:ext cx="4367213" cy="457200"/>
          </a:xfrm>
          <a:prstGeom prst="rect">
            <a:avLst/>
          </a:prstGeom>
          <a:solidFill>
            <a:srgbClr val="FF0000"/>
          </a:solidFill>
          <a:ln w="9525">
            <a:noFill/>
          </a:ln>
        </p:spPr>
        <p:txBody>
          <a:bodyPr wrap="none" anchor="t">
            <a:spAutoFit/>
          </a:bodyPr>
          <a:lstStyle/>
          <a:p>
            <a:pPr algn="ctr" eaLnBrk="0" hangingPunct="0"/>
            <a:r>
              <a:rPr lang="en-US" altLang="zh-CN" sz="2400" b="1" dirty="0">
                <a:solidFill>
                  <a:schemeClr val="bg1"/>
                </a:solidFill>
                <a:latin typeface="Arial" panose="020B0604020202020204" pitchFamily="34" charset="0"/>
                <a:ea typeface="黑体" panose="02010609060101010101" pitchFamily="49" charset="-122"/>
              </a:rPr>
              <a:t>1 </a:t>
            </a:r>
            <a:r>
              <a:rPr lang="zh-CN" altLang="en-US" sz="2400" b="1" dirty="0">
                <a:solidFill>
                  <a:schemeClr val="bg1"/>
                </a:solidFill>
                <a:latin typeface="Arial" panose="020B0604020202020204" pitchFamily="34" charset="0"/>
                <a:ea typeface="黑体" panose="02010609060101010101" pitchFamily="49" charset="-122"/>
              </a:rPr>
              <a:t>输入数量</a:t>
            </a:r>
            <a:r>
              <a:rPr lang="en-US" altLang="zh-CN" sz="2400" b="1" dirty="0">
                <a:solidFill>
                  <a:schemeClr val="bg1"/>
                </a:solidFill>
                <a:latin typeface="Arial" panose="020B0604020202020204" pitchFamily="34" charset="0"/>
                <a:ea typeface="黑体" panose="02010609060101010101" pitchFamily="49" charset="-122"/>
              </a:rPr>
              <a:t>/</a:t>
            </a:r>
            <a:r>
              <a:rPr lang="zh-CN" altLang="en-US" sz="2400" b="1" dirty="0">
                <a:solidFill>
                  <a:schemeClr val="bg1"/>
                </a:solidFill>
                <a:latin typeface="Arial" panose="020B0604020202020204" pitchFamily="34" charset="0"/>
                <a:ea typeface="黑体" panose="02010609060101010101" pitchFamily="49" charset="-122"/>
              </a:rPr>
              <a:t>条形码的第</a:t>
            </a:r>
            <a:r>
              <a:rPr lang="en-US" altLang="zh-CN" sz="2400" b="1" dirty="0">
                <a:solidFill>
                  <a:schemeClr val="bg1"/>
                </a:solidFill>
                <a:latin typeface="Arial" panose="020B0604020202020204" pitchFamily="34" charset="0"/>
                <a:ea typeface="黑体" panose="02010609060101010101" pitchFamily="49" charset="-122"/>
              </a:rPr>
              <a:t>2</a:t>
            </a:r>
            <a:r>
              <a:rPr lang="zh-CN" altLang="en-US" sz="2400" b="1" dirty="0">
                <a:solidFill>
                  <a:schemeClr val="bg1"/>
                </a:solidFill>
                <a:latin typeface="Arial" panose="020B0604020202020204" pitchFamily="34" charset="0"/>
                <a:ea typeface="黑体" panose="02010609060101010101" pitchFamily="49" charset="-122"/>
              </a:rPr>
              <a:t>层</a:t>
            </a:r>
            <a:r>
              <a:rPr lang="en-US" altLang="zh-CN" sz="2400" b="1" dirty="0">
                <a:solidFill>
                  <a:schemeClr val="bg1"/>
                </a:solidFill>
                <a:latin typeface="Arial" panose="020B0604020202020204" pitchFamily="34" charset="0"/>
                <a:ea typeface="黑体" panose="02010609060101010101" pitchFamily="49" charset="-122"/>
              </a:rPr>
              <a:t>DFD</a:t>
            </a:r>
            <a:endParaRPr lang="zh-CN" altLang="en-US" dirty="0">
              <a:latin typeface="Arial" panose="020B0604020202020204" pitchFamily="34" charset="0"/>
              <a:ea typeface="宋体" panose="02010600030101010101" pitchFamily="2" charset="-122"/>
            </a:endParaRPr>
          </a:p>
        </p:txBody>
      </p:sp>
      <p:sp>
        <p:nvSpPr>
          <p:cNvPr id="237573" name="AutoShape 4"/>
          <p:cNvSpPr/>
          <p:nvPr/>
        </p:nvSpPr>
        <p:spPr>
          <a:xfrm>
            <a:off x="3657600" y="2057400"/>
            <a:ext cx="2133600" cy="9144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1.1</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扫描仪输入</a:t>
            </a:r>
            <a:endParaRPr lang="zh-CN" altLang="en-US" dirty="0">
              <a:latin typeface="Arial" panose="020B0604020202020204" pitchFamily="34" charset="0"/>
              <a:ea typeface="宋体" panose="02010600030101010101" pitchFamily="2" charset="-122"/>
            </a:endParaRPr>
          </a:p>
        </p:txBody>
      </p:sp>
      <p:sp>
        <p:nvSpPr>
          <p:cNvPr id="237574" name="AutoShape 5"/>
          <p:cNvSpPr/>
          <p:nvPr/>
        </p:nvSpPr>
        <p:spPr>
          <a:xfrm>
            <a:off x="3733800" y="4460875"/>
            <a:ext cx="2133600" cy="9144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1.2</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键盘输入</a:t>
            </a:r>
            <a:endParaRPr lang="zh-CN" altLang="en-US" dirty="0">
              <a:latin typeface="Arial" panose="020B0604020202020204" pitchFamily="34" charset="0"/>
              <a:ea typeface="宋体" panose="02010600030101010101" pitchFamily="2" charset="-122"/>
            </a:endParaRPr>
          </a:p>
        </p:txBody>
      </p:sp>
      <p:sp>
        <p:nvSpPr>
          <p:cNvPr id="237575" name="AutoShape 6"/>
          <p:cNvSpPr/>
          <p:nvPr/>
        </p:nvSpPr>
        <p:spPr>
          <a:xfrm>
            <a:off x="1363663" y="1905000"/>
            <a:ext cx="922337" cy="1241425"/>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条形</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码扫</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描仪</a:t>
            </a:r>
            <a:endParaRPr lang="zh-CN" altLang="en-US" dirty="0">
              <a:latin typeface="Arial" panose="020B0604020202020204" pitchFamily="34" charset="0"/>
              <a:ea typeface="宋体" panose="02010600030101010101" pitchFamily="2" charset="-122"/>
            </a:endParaRPr>
          </a:p>
        </p:txBody>
      </p:sp>
      <p:sp>
        <p:nvSpPr>
          <p:cNvPr id="237576" name="AutoShape 7"/>
          <p:cNvSpPr/>
          <p:nvPr/>
        </p:nvSpPr>
        <p:spPr>
          <a:xfrm>
            <a:off x="1524000" y="4267200"/>
            <a:ext cx="609600" cy="12954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键</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盘</a:t>
            </a:r>
            <a:endParaRPr lang="zh-CN" altLang="en-US" dirty="0">
              <a:latin typeface="Arial" panose="020B0604020202020204" pitchFamily="34" charset="0"/>
              <a:ea typeface="宋体" panose="02010600030101010101" pitchFamily="2" charset="-122"/>
            </a:endParaRPr>
          </a:p>
        </p:txBody>
      </p:sp>
      <p:grpSp>
        <p:nvGrpSpPr>
          <p:cNvPr id="237577" name="Group 8"/>
          <p:cNvGrpSpPr/>
          <p:nvPr/>
        </p:nvGrpSpPr>
        <p:grpSpPr>
          <a:xfrm>
            <a:off x="2133600" y="2514600"/>
            <a:ext cx="1676400" cy="503238"/>
            <a:chOff x="0" y="0"/>
            <a:chExt cx="1056" cy="317"/>
          </a:xfrm>
        </p:grpSpPr>
        <p:cxnSp>
          <p:nvCxnSpPr>
            <p:cNvPr id="247819" name="AutoShape 9"/>
            <p:cNvCxnSpPr>
              <a:stCxn id="237575" idx="3"/>
              <a:endCxn id="237573" idx="1"/>
            </p:cNvCxnSpPr>
            <p:nvPr/>
          </p:nvCxnSpPr>
          <p:spPr>
            <a:xfrm flipV="1">
              <a:off x="96" y="0"/>
              <a:ext cx="864" cy="7"/>
            </a:xfrm>
            <a:prstGeom prst="straightConnector1">
              <a:avLst/>
            </a:prstGeom>
            <a:ln w="50800" cap="flat" cmpd="sng">
              <a:solidFill>
                <a:srgbClr val="008000"/>
              </a:solidFill>
              <a:prstDash val="solid"/>
              <a:miter/>
              <a:headEnd type="none" w="med" len="med"/>
              <a:tailEnd type="triangle" w="lg" len="lg"/>
            </a:ln>
          </p:spPr>
        </p:cxnSp>
        <p:sp>
          <p:nvSpPr>
            <p:cNvPr id="247820" name="Text Box 10"/>
            <p:cNvSpPr/>
            <p:nvPr/>
          </p:nvSpPr>
          <p:spPr>
            <a:xfrm>
              <a:off x="0" y="48"/>
              <a:ext cx="1056"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dirty="0">
                <a:latin typeface="Arial" panose="020B0604020202020204" pitchFamily="34" charset="0"/>
                <a:ea typeface="宋体" panose="02010600030101010101" pitchFamily="2" charset="-122"/>
              </a:endParaRPr>
            </a:p>
          </p:txBody>
        </p:sp>
      </p:grpSp>
      <p:grpSp>
        <p:nvGrpSpPr>
          <p:cNvPr id="237580" name="Group 11"/>
          <p:cNvGrpSpPr/>
          <p:nvPr/>
        </p:nvGrpSpPr>
        <p:grpSpPr>
          <a:xfrm>
            <a:off x="1981200" y="4419600"/>
            <a:ext cx="1752600" cy="930275"/>
            <a:chOff x="0" y="0"/>
            <a:chExt cx="1104" cy="586"/>
          </a:xfrm>
        </p:grpSpPr>
        <p:sp>
          <p:nvSpPr>
            <p:cNvPr id="247822" name="Text Box 12"/>
            <p:cNvSpPr/>
            <p:nvPr/>
          </p:nvSpPr>
          <p:spPr>
            <a:xfrm>
              <a:off x="0" y="0"/>
              <a:ext cx="1056"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数量</a:t>
              </a:r>
              <a:endPar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dirty="0">
                <a:latin typeface="Arial" panose="020B0604020202020204" pitchFamily="34" charset="0"/>
                <a:ea typeface="宋体" panose="02010600030101010101" pitchFamily="2" charset="-122"/>
              </a:endParaRPr>
            </a:p>
          </p:txBody>
        </p:sp>
        <p:cxnSp>
          <p:nvCxnSpPr>
            <p:cNvPr id="247823" name="AutoShape 13"/>
            <p:cNvCxnSpPr>
              <a:stCxn id="237576" idx="3"/>
              <a:endCxn id="237574" idx="1"/>
            </p:cNvCxnSpPr>
            <p:nvPr/>
          </p:nvCxnSpPr>
          <p:spPr>
            <a:xfrm>
              <a:off x="96" y="312"/>
              <a:ext cx="1008" cy="2"/>
            </a:xfrm>
            <a:prstGeom prst="bentConnector3">
              <a:avLst>
                <a:gd name="adj1" fmla="val 50000"/>
              </a:avLst>
            </a:prstGeom>
            <a:ln w="50800" cap="flat" cmpd="sng">
              <a:solidFill>
                <a:srgbClr val="008000"/>
              </a:solidFill>
              <a:prstDash val="solid"/>
              <a:miter/>
              <a:headEnd type="none" w="med" len="med"/>
              <a:tailEnd type="triangle" w="lg" len="lg"/>
            </a:ln>
          </p:spPr>
        </p:cxnSp>
      </p:grpSp>
      <p:sp>
        <p:nvSpPr>
          <p:cNvPr id="237583" name="AutoShape 14"/>
          <p:cNvSpPr/>
          <p:nvPr/>
        </p:nvSpPr>
        <p:spPr>
          <a:xfrm>
            <a:off x="7239000" y="3048000"/>
            <a:ext cx="1447800" cy="1241425"/>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3</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维护购物</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清单</a:t>
            </a:r>
            <a:endParaRPr lang="zh-CN" altLang="en-US" dirty="0">
              <a:latin typeface="Arial" panose="020B0604020202020204" pitchFamily="34" charset="0"/>
              <a:ea typeface="宋体" panose="02010600030101010101" pitchFamily="2" charset="-122"/>
            </a:endParaRPr>
          </a:p>
        </p:txBody>
      </p:sp>
      <p:grpSp>
        <p:nvGrpSpPr>
          <p:cNvPr id="237584" name="Group 20"/>
          <p:cNvGrpSpPr/>
          <p:nvPr/>
        </p:nvGrpSpPr>
        <p:grpSpPr>
          <a:xfrm>
            <a:off x="5791200" y="1752600"/>
            <a:ext cx="2171700" cy="1295400"/>
            <a:chOff x="0" y="0"/>
            <a:chExt cx="1368" cy="816"/>
          </a:xfrm>
        </p:grpSpPr>
        <p:cxnSp>
          <p:nvCxnSpPr>
            <p:cNvPr id="247826" name="AutoShape 16"/>
            <p:cNvCxnSpPr>
              <a:stCxn id="237573" idx="3"/>
              <a:endCxn id="237583" idx="0"/>
            </p:cNvCxnSpPr>
            <p:nvPr/>
          </p:nvCxnSpPr>
          <p:spPr>
            <a:xfrm>
              <a:off x="0" y="480"/>
              <a:ext cx="1368" cy="336"/>
            </a:xfrm>
            <a:prstGeom prst="straightConnector1">
              <a:avLst/>
            </a:prstGeom>
            <a:ln w="50800" cap="flat" cmpd="sng">
              <a:solidFill>
                <a:srgbClr val="008000"/>
              </a:solidFill>
              <a:prstDash val="solid"/>
              <a:miter/>
              <a:headEnd type="none" w="med" len="med"/>
              <a:tailEnd type="triangle" w="lg" len="lg"/>
            </a:ln>
          </p:spPr>
        </p:cxnSp>
        <p:sp>
          <p:nvSpPr>
            <p:cNvPr id="247827" name="Text Box 17"/>
            <p:cNvSpPr/>
            <p:nvPr/>
          </p:nvSpPr>
          <p:spPr>
            <a:xfrm>
              <a:off x="240" y="0"/>
              <a:ext cx="1056"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数量</a:t>
              </a:r>
              <a:r>
                <a:rPr lang="en-US" altLang="zh-CN"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=1</a:t>
              </a:r>
              <a:endPar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dirty="0">
                <a:latin typeface="Arial" panose="020B0604020202020204" pitchFamily="34" charset="0"/>
                <a:ea typeface="宋体" panose="02010600030101010101" pitchFamily="2" charset="-122"/>
              </a:endParaRPr>
            </a:p>
          </p:txBody>
        </p:sp>
      </p:grpSp>
      <p:grpSp>
        <p:nvGrpSpPr>
          <p:cNvPr id="237587" name="Group 21"/>
          <p:cNvGrpSpPr/>
          <p:nvPr/>
        </p:nvGrpSpPr>
        <p:grpSpPr>
          <a:xfrm>
            <a:off x="5867400" y="4289425"/>
            <a:ext cx="2209800" cy="1365250"/>
            <a:chOff x="0" y="0"/>
            <a:chExt cx="1392" cy="860"/>
          </a:xfrm>
        </p:grpSpPr>
        <p:cxnSp>
          <p:nvCxnSpPr>
            <p:cNvPr id="247829" name="AutoShape 18"/>
            <p:cNvCxnSpPr>
              <a:stCxn id="237574" idx="3"/>
              <a:endCxn id="237583" idx="2"/>
            </p:cNvCxnSpPr>
            <p:nvPr/>
          </p:nvCxnSpPr>
          <p:spPr>
            <a:xfrm flipV="1">
              <a:off x="0" y="0"/>
              <a:ext cx="1320" cy="396"/>
            </a:xfrm>
            <a:prstGeom prst="straightConnector1">
              <a:avLst/>
            </a:prstGeom>
            <a:ln w="50800" cap="flat" cmpd="sng">
              <a:solidFill>
                <a:srgbClr val="008000"/>
              </a:solidFill>
              <a:prstDash val="solid"/>
              <a:miter/>
              <a:headEnd type="none" w="med" len="med"/>
              <a:tailEnd type="triangle" w="lg" len="lg"/>
            </a:ln>
          </p:spPr>
        </p:cxnSp>
        <p:sp>
          <p:nvSpPr>
            <p:cNvPr id="247830" name="Text Box 19"/>
            <p:cNvSpPr/>
            <p:nvPr/>
          </p:nvSpPr>
          <p:spPr>
            <a:xfrm>
              <a:off x="336" y="274"/>
              <a:ext cx="1056"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数量</a:t>
              </a:r>
              <a:endPar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dirty="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37575"/>
                                        </p:tgtEl>
                                        <p:attrNameLst>
                                          <p:attrName>style.visibility</p:attrName>
                                        </p:attrNameLst>
                                      </p:cBhvr>
                                      <p:to>
                                        <p:strVal val="visible"/>
                                      </p:to>
                                    </p:set>
                                    <p:animEffect filter="strips(downRight)">
                                      <p:cBhvr>
                                        <p:cTn id="7" dur="500"/>
                                        <p:tgtEl>
                                          <p:spTgt spid="237575"/>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237576"/>
                                        </p:tgtEl>
                                        <p:attrNameLst>
                                          <p:attrName>style.visibility</p:attrName>
                                        </p:attrNameLst>
                                      </p:cBhvr>
                                      <p:to>
                                        <p:strVal val="visible"/>
                                      </p:to>
                                    </p:set>
                                    <p:animEffect filter="strips(downRight)">
                                      <p:cBhvr>
                                        <p:cTn id="10" dur="500"/>
                                        <p:tgtEl>
                                          <p:spTgt spid="237576"/>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237583"/>
                                        </p:tgtEl>
                                        <p:attrNameLst>
                                          <p:attrName>style.visibility</p:attrName>
                                        </p:attrNameLst>
                                      </p:cBhvr>
                                      <p:to>
                                        <p:strVal val="visible"/>
                                      </p:to>
                                    </p:set>
                                    <p:animEffect filter="strips(downRight)">
                                      <p:cBhvr>
                                        <p:cTn id="15" dur="500"/>
                                        <p:tgtEl>
                                          <p:spTgt spid="237583"/>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grpId="0" nodeType="clickEffect">
                                  <p:stCondLst>
                                    <p:cond delay="0"/>
                                  </p:stCondLst>
                                  <p:childTnLst>
                                    <p:set>
                                      <p:cBhvr>
                                        <p:cTn id="19" dur="1" fill="hold">
                                          <p:stCondLst>
                                            <p:cond delay="0"/>
                                          </p:stCondLst>
                                        </p:cTn>
                                        <p:tgtEl>
                                          <p:spTgt spid="237573"/>
                                        </p:tgtEl>
                                        <p:attrNameLst>
                                          <p:attrName>style.visibility</p:attrName>
                                        </p:attrNameLst>
                                      </p:cBhvr>
                                      <p:to>
                                        <p:strVal val="visible"/>
                                      </p:to>
                                    </p:set>
                                    <p:animEffect filter="strips(downRight)">
                                      <p:cBhvr>
                                        <p:cTn id="20" dur="500"/>
                                        <p:tgtEl>
                                          <p:spTgt spid="237573"/>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237574"/>
                                        </p:tgtEl>
                                        <p:attrNameLst>
                                          <p:attrName>style.visibility</p:attrName>
                                        </p:attrNameLst>
                                      </p:cBhvr>
                                      <p:to>
                                        <p:strVal val="visible"/>
                                      </p:to>
                                    </p:set>
                                    <p:animEffect filter="strips(downRight)">
                                      <p:cBhvr>
                                        <p:cTn id="25" dur="500"/>
                                        <p:tgtEl>
                                          <p:spTgt spid="237574"/>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nodeType="clickEffect">
                                  <p:stCondLst>
                                    <p:cond delay="0"/>
                                  </p:stCondLst>
                                  <p:childTnLst>
                                    <p:set>
                                      <p:cBhvr>
                                        <p:cTn id="29" dur="1" fill="hold">
                                          <p:stCondLst>
                                            <p:cond delay="0"/>
                                          </p:stCondLst>
                                        </p:cTn>
                                        <p:tgtEl>
                                          <p:spTgt spid="237577"/>
                                        </p:tgtEl>
                                        <p:attrNameLst>
                                          <p:attrName>style.visibility</p:attrName>
                                        </p:attrNameLst>
                                      </p:cBhvr>
                                      <p:to>
                                        <p:strVal val="visible"/>
                                      </p:to>
                                    </p:set>
                                    <p:animEffect filter="strips(downRight)">
                                      <p:cBhvr>
                                        <p:cTn id="30" dur="500"/>
                                        <p:tgtEl>
                                          <p:spTgt spid="237577"/>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nodeType="clickEffect">
                                  <p:stCondLst>
                                    <p:cond delay="0"/>
                                  </p:stCondLst>
                                  <p:childTnLst>
                                    <p:set>
                                      <p:cBhvr>
                                        <p:cTn id="34" dur="1" fill="hold">
                                          <p:stCondLst>
                                            <p:cond delay="0"/>
                                          </p:stCondLst>
                                        </p:cTn>
                                        <p:tgtEl>
                                          <p:spTgt spid="237584"/>
                                        </p:tgtEl>
                                        <p:attrNameLst>
                                          <p:attrName>style.visibility</p:attrName>
                                        </p:attrNameLst>
                                      </p:cBhvr>
                                      <p:to>
                                        <p:strVal val="visible"/>
                                      </p:to>
                                    </p:set>
                                    <p:animEffect filter="strips(downRight)">
                                      <p:cBhvr>
                                        <p:cTn id="35" dur="500"/>
                                        <p:tgtEl>
                                          <p:spTgt spid="237584"/>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nodeType="clickEffect">
                                  <p:stCondLst>
                                    <p:cond delay="0"/>
                                  </p:stCondLst>
                                  <p:childTnLst>
                                    <p:set>
                                      <p:cBhvr>
                                        <p:cTn id="39" dur="1" fill="hold">
                                          <p:stCondLst>
                                            <p:cond delay="0"/>
                                          </p:stCondLst>
                                        </p:cTn>
                                        <p:tgtEl>
                                          <p:spTgt spid="237580"/>
                                        </p:tgtEl>
                                        <p:attrNameLst>
                                          <p:attrName>style.visibility</p:attrName>
                                        </p:attrNameLst>
                                      </p:cBhvr>
                                      <p:to>
                                        <p:strVal val="visible"/>
                                      </p:to>
                                    </p:set>
                                    <p:animEffect filter="strips(downRight)">
                                      <p:cBhvr>
                                        <p:cTn id="40" dur="500"/>
                                        <p:tgtEl>
                                          <p:spTgt spid="237580"/>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3" fill="hold" nodeType="clickEffect">
                                  <p:stCondLst>
                                    <p:cond delay="0"/>
                                  </p:stCondLst>
                                  <p:childTnLst>
                                    <p:set>
                                      <p:cBhvr>
                                        <p:cTn id="44" dur="1" fill="hold">
                                          <p:stCondLst>
                                            <p:cond delay="0"/>
                                          </p:stCondLst>
                                        </p:cTn>
                                        <p:tgtEl>
                                          <p:spTgt spid="237587"/>
                                        </p:tgtEl>
                                        <p:attrNameLst>
                                          <p:attrName>style.visibility</p:attrName>
                                        </p:attrNameLst>
                                      </p:cBhvr>
                                      <p:to>
                                        <p:strVal val="visible"/>
                                      </p:to>
                                    </p:set>
                                    <p:animEffect filter="strips(upRight)">
                                      <p:cBhvr>
                                        <p:cTn id="45" dur="500"/>
                                        <p:tgtEl>
                                          <p:spTgt spid="237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3" grpId="0" bldLvl="0" animBg="1"/>
      <p:bldP spid="237574" grpId="0" bldLvl="0" animBg="1"/>
      <p:bldP spid="237575" grpId="0" bldLvl="0" animBg="1"/>
      <p:bldP spid="237576" grpId="0" bldLvl="0" animBg="1"/>
      <p:bldP spid="237583" grpId="0" bldLvl="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8834"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48835"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dirty="0"/>
              <a:t>【</a:t>
            </a:r>
            <a:r>
              <a:rPr lang="zh-CN" altLang="en-US" dirty="0">
                <a:ea typeface="宋体" panose="02010600030101010101" pitchFamily="2" charset="-122"/>
              </a:rPr>
              <a:t>练习</a:t>
            </a:r>
            <a:r>
              <a:rPr lang="zh-CN" altLang="en-US" dirty="0"/>
              <a:t>】</a:t>
            </a:r>
            <a:r>
              <a:rPr lang="en-US" altLang="zh-CN" b="0" dirty="0"/>
              <a:t>POS</a:t>
            </a:r>
            <a:r>
              <a:rPr lang="zh-CN" altLang="en-US" b="0" dirty="0"/>
              <a:t>机销售系统</a:t>
            </a:r>
            <a:endParaRPr lang="zh-CN" altLang="en-US" dirty="0"/>
          </a:p>
        </p:txBody>
      </p:sp>
      <p:sp>
        <p:nvSpPr>
          <p:cNvPr id="248836" name="Rectangle 3"/>
          <p:cNvSpPr/>
          <p:nvPr/>
        </p:nvSpPr>
        <p:spPr>
          <a:xfrm>
            <a:off x="381000" y="457200"/>
            <a:ext cx="2317750" cy="457200"/>
          </a:xfrm>
          <a:prstGeom prst="rect">
            <a:avLst/>
          </a:prstGeom>
          <a:solidFill>
            <a:srgbClr val="FF0000"/>
          </a:solidFill>
          <a:ln w="9525">
            <a:noFill/>
          </a:ln>
        </p:spPr>
        <p:txBody>
          <a:bodyPr wrap="none" anchor="t">
            <a:spAutoFit/>
          </a:bodyPr>
          <a:lstStyle/>
          <a:p>
            <a:pPr algn="ctr" eaLnBrk="0" hangingPunct="0"/>
            <a:r>
              <a:rPr lang="zh-CN" altLang="en-US" sz="2400" b="1" dirty="0">
                <a:solidFill>
                  <a:schemeClr val="bg1"/>
                </a:solidFill>
                <a:latin typeface="Arial" panose="020B0604020202020204" pitchFamily="34" charset="0"/>
                <a:ea typeface="黑体" panose="02010609060101010101" pitchFamily="49" charset="-122"/>
              </a:rPr>
              <a:t>第一层数据流图</a:t>
            </a:r>
            <a:endParaRPr lang="zh-CN" altLang="en-US" dirty="0">
              <a:latin typeface="Arial" panose="020B0604020202020204" pitchFamily="34" charset="0"/>
              <a:ea typeface="宋体" panose="02010600030101010101" pitchFamily="2" charset="-122"/>
            </a:endParaRPr>
          </a:p>
        </p:txBody>
      </p:sp>
      <p:sp>
        <p:nvSpPr>
          <p:cNvPr id="248837" name="AutoShape 4"/>
          <p:cNvSpPr/>
          <p:nvPr/>
        </p:nvSpPr>
        <p:spPr>
          <a:xfrm>
            <a:off x="304800" y="1066800"/>
            <a:ext cx="922338" cy="1241425"/>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条形</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码扫</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描仪</a:t>
            </a:r>
            <a:endParaRPr lang="zh-CN" altLang="en-US" dirty="0">
              <a:latin typeface="Arial" panose="020B0604020202020204" pitchFamily="34" charset="0"/>
              <a:ea typeface="宋体" panose="02010600030101010101" pitchFamily="2" charset="-122"/>
            </a:endParaRPr>
          </a:p>
        </p:txBody>
      </p:sp>
      <p:sp>
        <p:nvSpPr>
          <p:cNvPr id="248838" name="Oval 5"/>
          <p:cNvSpPr/>
          <p:nvPr/>
        </p:nvSpPr>
        <p:spPr>
          <a:xfrm>
            <a:off x="2362200" y="8382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输入</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数量</a:t>
            </a:r>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248839" name="AutoShape 6"/>
          <p:cNvSpPr/>
          <p:nvPr/>
        </p:nvSpPr>
        <p:spPr>
          <a:xfrm>
            <a:off x="381000" y="3030538"/>
            <a:ext cx="609600" cy="12954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键</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盘</a:t>
            </a:r>
            <a:endParaRPr lang="zh-CN" altLang="en-US" dirty="0">
              <a:latin typeface="Arial" panose="020B0604020202020204" pitchFamily="34" charset="0"/>
              <a:ea typeface="宋体" panose="02010600030101010101" pitchFamily="2" charset="-122"/>
            </a:endParaRPr>
          </a:p>
        </p:txBody>
      </p:sp>
      <p:grpSp>
        <p:nvGrpSpPr>
          <p:cNvPr id="248840" name="Group 7"/>
          <p:cNvGrpSpPr/>
          <p:nvPr/>
        </p:nvGrpSpPr>
        <p:grpSpPr>
          <a:xfrm>
            <a:off x="914400" y="1236663"/>
            <a:ext cx="1676400" cy="450850"/>
            <a:chOff x="0" y="0"/>
            <a:chExt cx="1056" cy="284"/>
          </a:xfrm>
        </p:grpSpPr>
        <p:cxnSp>
          <p:nvCxnSpPr>
            <p:cNvPr id="248841" name="AutoShape 8"/>
            <p:cNvCxnSpPr>
              <a:stCxn id="248837" idx="3"/>
              <a:endCxn id="248838" idx="2"/>
            </p:cNvCxnSpPr>
            <p:nvPr/>
          </p:nvCxnSpPr>
          <p:spPr>
            <a:xfrm flipV="1">
              <a:off x="197" y="277"/>
              <a:ext cx="715" cy="7"/>
            </a:xfrm>
            <a:prstGeom prst="straightConnector1">
              <a:avLst/>
            </a:prstGeom>
            <a:ln w="50800" cap="flat" cmpd="sng">
              <a:solidFill>
                <a:srgbClr val="008000"/>
              </a:solidFill>
              <a:prstDash val="solid"/>
              <a:miter/>
              <a:headEnd type="none" w="med" len="med"/>
              <a:tailEnd type="triangle" w="lg" len="lg"/>
            </a:ln>
          </p:spPr>
        </p:cxnSp>
        <p:sp>
          <p:nvSpPr>
            <p:cNvPr id="248842" name="Text Box 9"/>
            <p:cNvSpPr/>
            <p:nvPr/>
          </p:nvSpPr>
          <p:spPr>
            <a:xfrm>
              <a:off x="0" y="0"/>
              <a:ext cx="1056"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dirty="0">
                <a:latin typeface="Arial" panose="020B0604020202020204" pitchFamily="34" charset="0"/>
                <a:ea typeface="宋体" panose="02010600030101010101" pitchFamily="2" charset="-122"/>
              </a:endParaRPr>
            </a:p>
          </p:txBody>
        </p:sp>
      </p:grpSp>
      <p:sp>
        <p:nvSpPr>
          <p:cNvPr id="248843" name="Oval 10"/>
          <p:cNvSpPr/>
          <p:nvPr/>
        </p:nvSpPr>
        <p:spPr>
          <a:xfrm>
            <a:off x="2286000" y="2836863"/>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2</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读取</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键盘命令</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&amp;</a:t>
            </a: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数据</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248844" name="Oval 11"/>
          <p:cNvSpPr/>
          <p:nvPr/>
        </p:nvSpPr>
        <p:spPr>
          <a:xfrm>
            <a:off x="1219200" y="51054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4</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登录</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注销</a:t>
            </a:r>
            <a:endParaRPr lang="zh-CN" altLang="en-US" dirty="0">
              <a:latin typeface="Arial" panose="020B0604020202020204" pitchFamily="34" charset="0"/>
              <a:ea typeface="宋体" panose="02010600030101010101" pitchFamily="2" charset="-122"/>
            </a:endParaRPr>
          </a:p>
        </p:txBody>
      </p:sp>
      <p:grpSp>
        <p:nvGrpSpPr>
          <p:cNvPr id="248845" name="Group 59"/>
          <p:cNvGrpSpPr/>
          <p:nvPr/>
        </p:nvGrpSpPr>
        <p:grpSpPr>
          <a:xfrm>
            <a:off x="533400" y="4267200"/>
            <a:ext cx="2009775" cy="838200"/>
            <a:chOff x="0" y="0"/>
            <a:chExt cx="1266" cy="528"/>
          </a:xfrm>
        </p:grpSpPr>
        <p:cxnSp>
          <p:nvCxnSpPr>
            <p:cNvPr id="248846" name="AutoShape 13"/>
            <p:cNvCxnSpPr>
              <a:stCxn id="248843" idx="3"/>
              <a:endCxn id="248844" idx="0"/>
            </p:cNvCxnSpPr>
            <p:nvPr/>
          </p:nvCxnSpPr>
          <p:spPr>
            <a:xfrm flipH="1">
              <a:off x="984" y="0"/>
              <a:ext cx="282" cy="528"/>
            </a:xfrm>
            <a:prstGeom prst="straightConnector1">
              <a:avLst/>
            </a:prstGeom>
            <a:ln w="50800" cap="flat" cmpd="sng">
              <a:solidFill>
                <a:srgbClr val="008000"/>
              </a:solidFill>
              <a:prstDash val="solid"/>
              <a:miter/>
              <a:headEnd type="none" w="med" len="med"/>
              <a:tailEnd type="triangle" w="lg" len="lg"/>
            </a:ln>
          </p:spPr>
        </p:cxnSp>
        <p:sp>
          <p:nvSpPr>
            <p:cNvPr id="248847" name="Text Box 14"/>
            <p:cNvSpPr/>
            <p:nvPr/>
          </p:nvSpPr>
          <p:spPr>
            <a:xfrm>
              <a:off x="0" y="96"/>
              <a:ext cx="115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用户名</a:t>
              </a:r>
              <a:r>
                <a:rPr lang="en-US" altLang="zh-CN"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密码</a:t>
              </a:r>
              <a:endParaRPr lang="zh-CN" altLang="en-US" dirty="0">
                <a:latin typeface="Arial" panose="020B0604020202020204" pitchFamily="34" charset="0"/>
                <a:ea typeface="宋体" panose="02010600030101010101" pitchFamily="2" charset="-122"/>
              </a:endParaRPr>
            </a:p>
          </p:txBody>
        </p:sp>
      </p:grpSp>
      <p:sp>
        <p:nvSpPr>
          <p:cNvPr id="248848" name="Oval 15"/>
          <p:cNvSpPr/>
          <p:nvPr/>
        </p:nvSpPr>
        <p:spPr>
          <a:xfrm>
            <a:off x="5029200" y="838200"/>
            <a:ext cx="1752600" cy="1676400"/>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3</a:t>
            </a:r>
            <a:endParaRPr lang="zh-CN" altLang="en-US"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维护</a:t>
            </a:r>
            <a:endParaRPr lang="zh-CN" altLang="en-US"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购物清单</a:t>
            </a:r>
            <a:endParaRPr lang="zh-CN" altLang="en-US"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endParaRPr lang="zh-CN" altLang="en-US"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248849" name="Oval 16"/>
          <p:cNvSpPr/>
          <p:nvPr/>
        </p:nvSpPr>
        <p:spPr>
          <a:xfrm>
            <a:off x="7397750" y="3165475"/>
            <a:ext cx="1371600" cy="1295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5</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付款</a:t>
            </a:r>
            <a:endParaRPr lang="zh-CN" altLang="en-US" dirty="0">
              <a:latin typeface="Arial" panose="020B0604020202020204" pitchFamily="34" charset="0"/>
              <a:ea typeface="宋体" panose="02010600030101010101" pitchFamily="2" charset="-122"/>
            </a:endParaRPr>
          </a:p>
        </p:txBody>
      </p:sp>
      <p:sp>
        <p:nvSpPr>
          <p:cNvPr id="248850" name="Oval 17"/>
          <p:cNvSpPr/>
          <p:nvPr/>
        </p:nvSpPr>
        <p:spPr>
          <a:xfrm>
            <a:off x="5029200" y="5105400"/>
            <a:ext cx="1752600" cy="17526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6</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打印</a:t>
            </a:r>
            <a:endParaRPr lang="zh-CN" altLang="en-US" dirty="0">
              <a:latin typeface="Arial" panose="020B0604020202020204" pitchFamily="34" charset="0"/>
              <a:ea typeface="宋体" panose="02010600030101010101" pitchFamily="2" charset="-122"/>
            </a:endParaRPr>
          </a:p>
        </p:txBody>
      </p:sp>
      <p:grpSp>
        <p:nvGrpSpPr>
          <p:cNvPr id="248851" name="Group 18"/>
          <p:cNvGrpSpPr/>
          <p:nvPr/>
        </p:nvGrpSpPr>
        <p:grpSpPr>
          <a:xfrm>
            <a:off x="4800600" y="3598863"/>
            <a:ext cx="2209800" cy="457200"/>
            <a:chOff x="0" y="0"/>
            <a:chExt cx="1392" cy="288"/>
          </a:xfrm>
        </p:grpSpPr>
        <p:grpSp>
          <p:nvGrpSpPr>
            <p:cNvPr id="248852" name="Group 19"/>
            <p:cNvGrpSpPr/>
            <p:nvPr/>
          </p:nvGrpSpPr>
          <p:grpSpPr>
            <a:xfrm>
              <a:off x="8" y="0"/>
              <a:ext cx="1296" cy="288"/>
              <a:chOff x="0" y="0"/>
              <a:chExt cx="576" cy="288"/>
            </a:xfrm>
          </p:grpSpPr>
          <p:sp>
            <p:nvSpPr>
              <p:cNvPr id="248853" name="Line 20"/>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248854" name="Line 21"/>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248855" name="Line 22"/>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248856" name="Rectangle 23"/>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已购商品清单</a:t>
              </a:r>
              <a:endParaRPr lang="zh-CN" altLang="en-US" dirty="0">
                <a:latin typeface="Arial" panose="020B0604020202020204" pitchFamily="34" charset="0"/>
                <a:ea typeface="宋体" panose="02010600030101010101" pitchFamily="2" charset="-122"/>
              </a:endParaRPr>
            </a:p>
          </p:txBody>
        </p:sp>
      </p:grpSp>
      <p:cxnSp>
        <p:nvCxnSpPr>
          <p:cNvPr id="248857" name="AutoShape 24"/>
          <p:cNvCxnSpPr>
            <a:stCxn id="248843" idx="3"/>
            <a:endCxn id="248844" idx="0"/>
          </p:cNvCxnSpPr>
          <p:nvPr/>
        </p:nvCxnSpPr>
        <p:spPr>
          <a:xfrm>
            <a:off x="5715000" y="2514600"/>
            <a:ext cx="0" cy="1084263"/>
          </a:xfrm>
          <a:prstGeom prst="straightConnector1">
            <a:avLst/>
          </a:prstGeom>
          <a:ln w="50800" cap="flat" cmpd="sng">
            <a:solidFill>
              <a:srgbClr val="008000"/>
            </a:solidFill>
            <a:prstDash val="solid"/>
            <a:miter/>
            <a:headEnd type="none" w="med" len="med"/>
            <a:tailEnd type="triangle" w="lg" len="lg"/>
          </a:ln>
        </p:spPr>
      </p:cxnSp>
      <p:sp>
        <p:nvSpPr>
          <p:cNvPr id="248858" name="AutoShape 25"/>
          <p:cNvSpPr/>
          <p:nvPr/>
        </p:nvSpPr>
        <p:spPr>
          <a:xfrm>
            <a:off x="7772400" y="1025525"/>
            <a:ext cx="609600" cy="12954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显</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示</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器</a:t>
            </a:r>
            <a:endParaRPr lang="zh-CN" altLang="en-US" dirty="0">
              <a:latin typeface="Arial" panose="020B0604020202020204" pitchFamily="34" charset="0"/>
              <a:ea typeface="宋体" panose="02010600030101010101" pitchFamily="2" charset="-122"/>
            </a:endParaRPr>
          </a:p>
        </p:txBody>
      </p:sp>
      <p:sp>
        <p:nvSpPr>
          <p:cNvPr id="248859" name="AutoShape 26"/>
          <p:cNvSpPr/>
          <p:nvPr/>
        </p:nvSpPr>
        <p:spPr>
          <a:xfrm>
            <a:off x="7848600" y="5105400"/>
            <a:ext cx="609600" cy="12954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打</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印</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机</a:t>
            </a:r>
            <a:endParaRPr lang="zh-CN" altLang="en-US" dirty="0">
              <a:latin typeface="Arial" panose="020B0604020202020204" pitchFamily="34" charset="0"/>
              <a:ea typeface="宋体" panose="02010600030101010101" pitchFamily="2" charset="-122"/>
            </a:endParaRPr>
          </a:p>
        </p:txBody>
      </p:sp>
      <p:cxnSp>
        <p:nvCxnSpPr>
          <p:cNvPr id="248860" name="AutoShape 27"/>
          <p:cNvCxnSpPr>
            <a:stCxn id="248856" idx="2"/>
            <a:endCxn id="248850" idx="0"/>
          </p:cNvCxnSpPr>
          <p:nvPr/>
        </p:nvCxnSpPr>
        <p:spPr>
          <a:xfrm>
            <a:off x="5905500" y="4025900"/>
            <a:ext cx="0" cy="1079500"/>
          </a:xfrm>
          <a:prstGeom prst="straightConnector1">
            <a:avLst/>
          </a:prstGeom>
          <a:ln w="50800" cap="flat" cmpd="sng">
            <a:solidFill>
              <a:srgbClr val="008000"/>
            </a:solidFill>
            <a:prstDash val="solid"/>
            <a:miter/>
            <a:headEnd type="none" w="med" len="med"/>
            <a:tailEnd type="triangle" w="lg" len="lg"/>
          </a:ln>
        </p:spPr>
      </p:cxnSp>
      <p:grpSp>
        <p:nvGrpSpPr>
          <p:cNvPr id="248861" name="Group 28"/>
          <p:cNvGrpSpPr/>
          <p:nvPr/>
        </p:nvGrpSpPr>
        <p:grpSpPr>
          <a:xfrm>
            <a:off x="6324600" y="5257800"/>
            <a:ext cx="1828800" cy="495300"/>
            <a:chOff x="0" y="0"/>
            <a:chExt cx="1152" cy="312"/>
          </a:xfrm>
        </p:grpSpPr>
        <p:cxnSp>
          <p:nvCxnSpPr>
            <p:cNvPr id="248862" name="AutoShape 29"/>
            <p:cNvCxnSpPr>
              <a:stCxn id="248850" idx="6"/>
              <a:endCxn id="248859" idx="1"/>
            </p:cNvCxnSpPr>
            <p:nvPr/>
          </p:nvCxnSpPr>
          <p:spPr>
            <a:xfrm>
              <a:off x="288" y="312"/>
              <a:ext cx="672" cy="1"/>
            </a:xfrm>
            <a:prstGeom prst="straightConnector1">
              <a:avLst/>
            </a:prstGeom>
            <a:ln w="50800" cap="flat" cmpd="sng">
              <a:solidFill>
                <a:srgbClr val="008000"/>
              </a:solidFill>
              <a:prstDash val="solid"/>
              <a:miter/>
              <a:headEnd type="none" w="med" len="med"/>
              <a:tailEnd type="triangle" w="lg" len="lg"/>
            </a:ln>
          </p:spPr>
        </p:cxnSp>
        <p:sp>
          <p:nvSpPr>
            <p:cNvPr id="248863" name="Text Box 30"/>
            <p:cNvSpPr/>
            <p:nvPr/>
          </p:nvSpPr>
          <p:spPr>
            <a:xfrm>
              <a:off x="0" y="0"/>
              <a:ext cx="115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购物条</a:t>
              </a:r>
              <a:endParaRPr lang="zh-CN" altLang="en-US" dirty="0">
                <a:latin typeface="Arial" panose="020B0604020202020204" pitchFamily="34" charset="0"/>
                <a:ea typeface="宋体" panose="02010600030101010101" pitchFamily="2" charset="-122"/>
              </a:endParaRPr>
            </a:p>
          </p:txBody>
        </p:sp>
      </p:grpSp>
      <p:grpSp>
        <p:nvGrpSpPr>
          <p:cNvPr id="248864" name="Group 31"/>
          <p:cNvGrpSpPr/>
          <p:nvPr/>
        </p:nvGrpSpPr>
        <p:grpSpPr>
          <a:xfrm>
            <a:off x="6553200" y="1203325"/>
            <a:ext cx="1447800" cy="930275"/>
            <a:chOff x="0" y="0"/>
            <a:chExt cx="912" cy="586"/>
          </a:xfrm>
        </p:grpSpPr>
        <p:cxnSp>
          <p:nvCxnSpPr>
            <p:cNvPr id="248865" name="AutoShape 32"/>
            <p:cNvCxnSpPr>
              <a:stCxn id="248848" idx="6"/>
              <a:endCxn id="248858" idx="1"/>
            </p:cNvCxnSpPr>
            <p:nvPr/>
          </p:nvCxnSpPr>
          <p:spPr>
            <a:xfrm flipV="1">
              <a:off x="144" y="296"/>
              <a:ext cx="624" cy="2"/>
            </a:xfrm>
            <a:prstGeom prst="straightConnector1">
              <a:avLst/>
            </a:prstGeom>
            <a:ln w="50800" cap="flat" cmpd="sng">
              <a:solidFill>
                <a:srgbClr val="008000"/>
              </a:solidFill>
              <a:prstDash val="solid"/>
              <a:miter/>
              <a:headEnd type="none" w="med" len="med"/>
              <a:tailEnd type="triangle" w="lg" len="lg"/>
            </a:ln>
          </p:spPr>
        </p:cxnSp>
        <p:sp>
          <p:nvSpPr>
            <p:cNvPr id="248866" name="Text Box 33"/>
            <p:cNvSpPr/>
            <p:nvPr/>
          </p:nvSpPr>
          <p:spPr>
            <a:xfrm>
              <a:off x="0" y="0"/>
              <a:ext cx="912"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商品</a:t>
              </a:r>
              <a:endPar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信息</a:t>
              </a:r>
              <a:endParaRPr lang="zh-CN" altLang="en-US" dirty="0">
                <a:latin typeface="Arial" panose="020B0604020202020204" pitchFamily="34" charset="0"/>
                <a:ea typeface="宋体" panose="02010600030101010101" pitchFamily="2" charset="-122"/>
              </a:endParaRPr>
            </a:p>
          </p:txBody>
        </p:sp>
      </p:grpSp>
      <p:cxnSp>
        <p:nvCxnSpPr>
          <p:cNvPr id="248867" name="AutoShape 34"/>
          <p:cNvCxnSpPr>
            <a:stCxn id="248856" idx="3"/>
            <a:endCxn id="248849" idx="2"/>
          </p:cNvCxnSpPr>
          <p:nvPr/>
        </p:nvCxnSpPr>
        <p:spPr>
          <a:xfrm>
            <a:off x="7010400" y="3813175"/>
            <a:ext cx="387350" cy="0"/>
          </a:xfrm>
          <a:prstGeom prst="straightConnector1">
            <a:avLst/>
          </a:prstGeom>
          <a:ln w="50800" cap="flat" cmpd="sng">
            <a:solidFill>
              <a:srgbClr val="008000"/>
            </a:solidFill>
            <a:prstDash val="solid"/>
            <a:miter/>
            <a:headEnd type="none" w="med" len="med"/>
            <a:tailEnd type="triangle" w="lg" len="lg"/>
          </a:ln>
        </p:spPr>
      </p:cxnSp>
      <p:grpSp>
        <p:nvGrpSpPr>
          <p:cNvPr id="248868" name="Group 35"/>
          <p:cNvGrpSpPr/>
          <p:nvPr/>
        </p:nvGrpSpPr>
        <p:grpSpPr>
          <a:xfrm>
            <a:off x="685800" y="3200400"/>
            <a:ext cx="1828800" cy="930275"/>
            <a:chOff x="0" y="0"/>
            <a:chExt cx="1152" cy="586"/>
          </a:xfrm>
        </p:grpSpPr>
        <p:sp>
          <p:nvSpPr>
            <p:cNvPr id="248869" name="Text Box 36"/>
            <p:cNvSpPr/>
            <p:nvPr/>
          </p:nvSpPr>
          <p:spPr>
            <a:xfrm>
              <a:off x="0" y="0"/>
              <a:ext cx="1152"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命令</a:t>
              </a:r>
              <a:endParaRPr lang="zh-CN" altLang="en-US" sz="2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数据</a:t>
              </a:r>
              <a:endParaRPr lang="zh-CN" altLang="en-US" dirty="0">
                <a:latin typeface="Arial" panose="020B0604020202020204" pitchFamily="34" charset="0"/>
                <a:ea typeface="宋体" panose="02010600030101010101" pitchFamily="2" charset="-122"/>
              </a:endParaRPr>
            </a:p>
          </p:txBody>
        </p:sp>
        <p:cxnSp>
          <p:nvCxnSpPr>
            <p:cNvPr id="248870" name="AutoShape 37"/>
            <p:cNvCxnSpPr>
              <a:stCxn id="248839" idx="3"/>
              <a:endCxn id="248843" idx="2"/>
            </p:cNvCxnSpPr>
            <p:nvPr/>
          </p:nvCxnSpPr>
          <p:spPr>
            <a:xfrm flipV="1">
              <a:off x="192" y="299"/>
              <a:ext cx="816" cy="2"/>
            </a:xfrm>
            <a:prstGeom prst="bentConnector3">
              <a:avLst>
                <a:gd name="adj1" fmla="val 50000"/>
              </a:avLst>
            </a:prstGeom>
            <a:ln w="50800" cap="flat" cmpd="sng">
              <a:solidFill>
                <a:srgbClr val="008000"/>
              </a:solidFill>
              <a:prstDash val="solid"/>
              <a:miter/>
              <a:headEnd type="none" w="med" len="med"/>
              <a:tailEnd type="triangle" w="lg" len="lg"/>
            </a:ln>
          </p:spPr>
        </p:cxnSp>
      </p:grpSp>
      <p:grpSp>
        <p:nvGrpSpPr>
          <p:cNvPr id="248871" name="Group 38"/>
          <p:cNvGrpSpPr/>
          <p:nvPr/>
        </p:nvGrpSpPr>
        <p:grpSpPr>
          <a:xfrm>
            <a:off x="6324600" y="2320925"/>
            <a:ext cx="2590800" cy="844550"/>
            <a:chOff x="0" y="0"/>
            <a:chExt cx="1632" cy="532"/>
          </a:xfrm>
        </p:grpSpPr>
        <p:cxnSp>
          <p:nvCxnSpPr>
            <p:cNvPr id="248872" name="AutoShape 39"/>
            <p:cNvCxnSpPr>
              <a:stCxn id="248849" idx="0"/>
              <a:endCxn id="248858" idx="2"/>
            </p:cNvCxnSpPr>
            <p:nvPr/>
          </p:nvCxnSpPr>
          <p:spPr>
            <a:xfrm rot="5400000" flipH="1">
              <a:off x="840" y="264"/>
              <a:ext cx="532" cy="4"/>
            </a:xfrm>
            <a:prstGeom prst="bentConnector3">
              <a:avLst>
                <a:gd name="adj1" fmla="val 50000"/>
              </a:avLst>
            </a:prstGeom>
            <a:ln w="50800" cap="flat" cmpd="sng">
              <a:solidFill>
                <a:srgbClr val="008000"/>
              </a:solidFill>
              <a:prstDash val="solid"/>
              <a:miter/>
              <a:headEnd type="none" w="med" len="med"/>
              <a:tailEnd type="triangle" w="lg" len="lg"/>
            </a:ln>
          </p:spPr>
        </p:cxnSp>
        <p:sp>
          <p:nvSpPr>
            <p:cNvPr id="248873" name="Text Box 40"/>
            <p:cNvSpPr/>
            <p:nvPr/>
          </p:nvSpPr>
          <p:spPr>
            <a:xfrm>
              <a:off x="0" y="170"/>
              <a:ext cx="163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总价</a:t>
              </a:r>
              <a:r>
                <a:rPr lang="en-US" altLang="zh-CN"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已付款</a:t>
              </a:r>
              <a:r>
                <a:rPr lang="en-US" altLang="zh-CN"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找零</a:t>
              </a:r>
              <a:endParaRPr lang="zh-CN" altLang="en-US" dirty="0">
                <a:latin typeface="Arial" panose="020B0604020202020204" pitchFamily="34" charset="0"/>
                <a:ea typeface="宋体" panose="02010600030101010101" pitchFamily="2" charset="-122"/>
              </a:endParaRPr>
            </a:p>
          </p:txBody>
        </p:sp>
      </p:grpSp>
      <p:grpSp>
        <p:nvGrpSpPr>
          <p:cNvPr id="248874" name="Group 41"/>
          <p:cNvGrpSpPr/>
          <p:nvPr/>
        </p:nvGrpSpPr>
        <p:grpSpPr>
          <a:xfrm>
            <a:off x="3781425" y="4219575"/>
            <a:ext cx="3817938" cy="427038"/>
            <a:chOff x="0" y="0"/>
            <a:chExt cx="2405" cy="269"/>
          </a:xfrm>
        </p:grpSpPr>
        <p:cxnSp>
          <p:nvCxnSpPr>
            <p:cNvPr id="248875" name="AutoShape 42"/>
            <p:cNvCxnSpPr>
              <a:stCxn id="248843" idx="5"/>
              <a:endCxn id="248849" idx="3"/>
            </p:cNvCxnSpPr>
            <p:nvPr/>
          </p:nvCxnSpPr>
          <p:spPr>
            <a:xfrm rot="-5400000" flipH="1">
              <a:off x="1201" y="-1176"/>
              <a:ext cx="3" cy="2405"/>
            </a:xfrm>
            <a:prstGeom prst="bentConnector3">
              <a:avLst>
                <a:gd name="adj1" fmla="val 10433329"/>
              </a:avLst>
            </a:prstGeom>
            <a:ln w="50800" cap="flat" cmpd="sng">
              <a:solidFill>
                <a:srgbClr val="008000"/>
              </a:solidFill>
              <a:prstDash val="solid"/>
              <a:miter/>
              <a:headEnd type="none" w="med" len="med"/>
              <a:tailEnd type="triangle" w="lg" len="lg"/>
            </a:ln>
          </p:spPr>
        </p:cxnSp>
        <p:sp>
          <p:nvSpPr>
            <p:cNvPr id="248876" name="Rectangle 43"/>
            <p:cNvSpPr/>
            <p:nvPr/>
          </p:nvSpPr>
          <p:spPr>
            <a:xfrm>
              <a:off x="354" y="0"/>
              <a:ext cx="1245" cy="269"/>
            </a:xfrm>
            <a:prstGeom prst="rect">
              <a:avLst/>
            </a:prstGeom>
            <a:noFill/>
            <a:ln w="9525">
              <a:noFill/>
            </a:ln>
          </p:spPr>
          <p:txBody>
            <a:bodyPr wrap="none" anchor="t">
              <a:spAutoFit/>
            </a:bodyPr>
            <a:lstStyle/>
            <a:p>
              <a:pPr algn="ctr" eaLnBrk="0" hangingPunct="0">
                <a:spcBef>
                  <a:spcPct val="3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会员</a:t>
              </a:r>
              <a:r>
                <a:rPr lang="en-US" altLang="zh-CN"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ID/</a:t>
              </a: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已付款</a:t>
              </a:r>
              <a:endParaRPr lang="zh-CN" altLang="en-US" dirty="0">
                <a:latin typeface="Arial" panose="020B0604020202020204" pitchFamily="34" charset="0"/>
                <a:ea typeface="宋体" panose="02010600030101010101" pitchFamily="2" charset="-122"/>
              </a:endParaRPr>
            </a:p>
          </p:txBody>
        </p:sp>
      </p:grpSp>
      <p:grpSp>
        <p:nvGrpSpPr>
          <p:cNvPr id="248877" name="Group 44"/>
          <p:cNvGrpSpPr/>
          <p:nvPr/>
        </p:nvGrpSpPr>
        <p:grpSpPr>
          <a:xfrm>
            <a:off x="685800" y="2268538"/>
            <a:ext cx="1933575" cy="931862"/>
            <a:chOff x="0" y="0"/>
            <a:chExt cx="1218" cy="587"/>
          </a:xfrm>
        </p:grpSpPr>
        <p:sp>
          <p:nvSpPr>
            <p:cNvPr id="248878" name="Text Box 45"/>
            <p:cNvSpPr/>
            <p:nvPr/>
          </p:nvSpPr>
          <p:spPr>
            <a:xfrm>
              <a:off x="144" y="1"/>
              <a:ext cx="1056"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数量</a:t>
              </a:r>
              <a:endPar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dirty="0">
                <a:latin typeface="Arial" panose="020B0604020202020204" pitchFamily="34" charset="0"/>
                <a:ea typeface="宋体" panose="02010600030101010101" pitchFamily="2" charset="-122"/>
              </a:endParaRPr>
            </a:p>
          </p:txBody>
        </p:sp>
        <p:cxnSp>
          <p:nvCxnSpPr>
            <p:cNvPr id="248879" name="AutoShape 46"/>
            <p:cNvCxnSpPr>
              <a:stCxn id="248839" idx="0"/>
              <a:endCxn id="248838" idx="3"/>
            </p:cNvCxnSpPr>
            <p:nvPr/>
          </p:nvCxnSpPr>
          <p:spPr>
            <a:xfrm rot="-5400000">
              <a:off x="369" y="-369"/>
              <a:ext cx="480" cy="1218"/>
            </a:xfrm>
            <a:prstGeom prst="bentConnector3">
              <a:avLst>
                <a:gd name="adj1" fmla="val 33750"/>
              </a:avLst>
            </a:prstGeom>
            <a:ln w="50800" cap="flat" cmpd="sng">
              <a:solidFill>
                <a:srgbClr val="008000"/>
              </a:solidFill>
              <a:prstDash val="solid"/>
              <a:miter/>
              <a:headEnd type="none" w="med" len="med"/>
              <a:tailEnd type="triangle" w="lg" len="lg"/>
            </a:ln>
          </p:spPr>
        </p:cxnSp>
      </p:grpSp>
      <p:grpSp>
        <p:nvGrpSpPr>
          <p:cNvPr id="248880" name="Group 47"/>
          <p:cNvGrpSpPr/>
          <p:nvPr/>
        </p:nvGrpSpPr>
        <p:grpSpPr>
          <a:xfrm>
            <a:off x="3733800" y="1203325"/>
            <a:ext cx="1676400" cy="930275"/>
            <a:chOff x="0" y="0"/>
            <a:chExt cx="1056" cy="586"/>
          </a:xfrm>
        </p:grpSpPr>
        <p:cxnSp>
          <p:nvCxnSpPr>
            <p:cNvPr id="248881" name="AutoShape 48"/>
            <p:cNvCxnSpPr>
              <a:stCxn id="248838" idx="6"/>
              <a:endCxn id="248848" idx="2"/>
            </p:cNvCxnSpPr>
            <p:nvPr/>
          </p:nvCxnSpPr>
          <p:spPr>
            <a:xfrm>
              <a:off x="240" y="298"/>
              <a:ext cx="576" cy="1"/>
            </a:xfrm>
            <a:prstGeom prst="straightConnector1">
              <a:avLst/>
            </a:prstGeom>
            <a:ln w="50800" cap="flat" cmpd="sng">
              <a:solidFill>
                <a:srgbClr val="008000"/>
              </a:solidFill>
              <a:prstDash val="solid"/>
              <a:miter/>
              <a:headEnd type="none" w="med" len="med"/>
              <a:tailEnd type="triangle" w="lg" len="lg"/>
            </a:ln>
          </p:spPr>
        </p:cxnSp>
        <p:sp>
          <p:nvSpPr>
            <p:cNvPr id="248882" name="Text Box 49"/>
            <p:cNvSpPr/>
            <p:nvPr/>
          </p:nvSpPr>
          <p:spPr>
            <a:xfrm>
              <a:off x="0" y="0"/>
              <a:ext cx="1056"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数量</a:t>
              </a:r>
              <a:endPar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dirty="0">
                <a:latin typeface="Arial" panose="020B0604020202020204" pitchFamily="34" charset="0"/>
                <a:ea typeface="宋体" panose="02010600030101010101" pitchFamily="2" charset="-122"/>
              </a:endParaRPr>
            </a:p>
          </p:txBody>
        </p:sp>
      </p:grpSp>
      <p:grpSp>
        <p:nvGrpSpPr>
          <p:cNvPr id="248883" name="Group 54"/>
          <p:cNvGrpSpPr/>
          <p:nvPr/>
        </p:nvGrpSpPr>
        <p:grpSpPr>
          <a:xfrm>
            <a:off x="3781425" y="2268538"/>
            <a:ext cx="1857375" cy="977900"/>
            <a:chOff x="0" y="0"/>
            <a:chExt cx="1170" cy="616"/>
          </a:xfrm>
        </p:grpSpPr>
        <p:sp>
          <p:nvSpPr>
            <p:cNvPr id="248884" name="Text Box 51"/>
            <p:cNvSpPr/>
            <p:nvPr/>
          </p:nvSpPr>
          <p:spPr>
            <a:xfrm>
              <a:off x="18" y="347"/>
              <a:ext cx="115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交易命令</a:t>
              </a:r>
              <a:endParaRPr lang="zh-CN" altLang="en-US" dirty="0">
                <a:latin typeface="Arial" panose="020B0604020202020204" pitchFamily="34" charset="0"/>
                <a:ea typeface="宋体" panose="02010600030101010101" pitchFamily="2" charset="-122"/>
              </a:endParaRPr>
            </a:p>
          </p:txBody>
        </p:sp>
        <p:cxnSp>
          <p:nvCxnSpPr>
            <p:cNvPr id="248885" name="AutoShape 53"/>
            <p:cNvCxnSpPr>
              <a:stCxn id="248843" idx="7"/>
              <a:endCxn id="248848" idx="3"/>
            </p:cNvCxnSpPr>
            <p:nvPr/>
          </p:nvCxnSpPr>
          <p:spPr>
            <a:xfrm flipV="1">
              <a:off x="0" y="0"/>
              <a:ext cx="948" cy="513"/>
            </a:xfrm>
            <a:prstGeom prst="straightConnector1">
              <a:avLst/>
            </a:prstGeom>
            <a:ln w="50800" cap="flat" cmpd="sng">
              <a:solidFill>
                <a:srgbClr val="008000"/>
              </a:solidFill>
              <a:prstDash val="solid"/>
              <a:miter/>
              <a:headEnd type="none" w="med" len="med"/>
              <a:tailEnd type="triangle" w="lg" len="lg"/>
            </a:ln>
          </p:spPr>
        </p:cxnSp>
      </p:grpSp>
      <p:cxnSp>
        <p:nvCxnSpPr>
          <p:cNvPr id="248886" name="AutoShape 55"/>
          <p:cNvCxnSpPr>
            <a:stCxn id="248843" idx="7"/>
            <a:endCxn id="248848" idx="3"/>
          </p:cNvCxnSpPr>
          <p:nvPr/>
        </p:nvCxnSpPr>
        <p:spPr>
          <a:xfrm>
            <a:off x="6096000" y="2497138"/>
            <a:ext cx="0" cy="1084262"/>
          </a:xfrm>
          <a:prstGeom prst="straightConnector1">
            <a:avLst/>
          </a:prstGeom>
          <a:ln w="50800" cap="flat" cmpd="sng">
            <a:solidFill>
              <a:srgbClr val="008000"/>
            </a:solidFill>
            <a:prstDash val="solid"/>
            <a:miter/>
            <a:headEnd type="triangle" w="lg" len="lg"/>
            <a:tailEnd type="none" w="med" len="med"/>
          </a:ln>
        </p:spPr>
      </p:cxnSp>
      <p:grpSp>
        <p:nvGrpSpPr>
          <p:cNvPr id="248887" name="Group 61"/>
          <p:cNvGrpSpPr/>
          <p:nvPr/>
        </p:nvGrpSpPr>
        <p:grpSpPr>
          <a:xfrm>
            <a:off x="3124200" y="4513263"/>
            <a:ext cx="1905000" cy="1468437"/>
            <a:chOff x="0" y="0"/>
            <a:chExt cx="1200" cy="925"/>
          </a:xfrm>
        </p:grpSpPr>
        <p:sp>
          <p:nvSpPr>
            <p:cNvPr id="248888" name="Text Box 57"/>
            <p:cNvSpPr/>
            <p:nvPr/>
          </p:nvSpPr>
          <p:spPr>
            <a:xfrm>
              <a:off x="0" y="613"/>
              <a:ext cx="115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打印命令</a:t>
              </a:r>
              <a:endParaRPr lang="zh-CN" altLang="en-US" dirty="0">
                <a:latin typeface="Arial" panose="020B0604020202020204" pitchFamily="34" charset="0"/>
                <a:ea typeface="宋体" panose="02010600030101010101" pitchFamily="2" charset="-122"/>
              </a:endParaRPr>
            </a:p>
          </p:txBody>
        </p:sp>
        <p:cxnSp>
          <p:nvCxnSpPr>
            <p:cNvPr id="248889" name="AutoShape 60"/>
            <p:cNvCxnSpPr>
              <a:stCxn id="248843" idx="4"/>
              <a:endCxn id="248850" idx="2"/>
            </p:cNvCxnSpPr>
            <p:nvPr/>
          </p:nvCxnSpPr>
          <p:spPr>
            <a:xfrm rot="-5400000" flipH="1">
              <a:off x="144" y="-125"/>
              <a:ext cx="925" cy="1176"/>
            </a:xfrm>
            <a:prstGeom prst="bentConnector2">
              <a:avLst/>
            </a:prstGeom>
            <a:ln w="50800" cap="flat" cmpd="sng">
              <a:solidFill>
                <a:srgbClr val="008000"/>
              </a:solidFill>
              <a:prstDash val="solid"/>
              <a:miter/>
              <a:headEnd type="none" w="med" len="med"/>
              <a:tailEnd type="triangle" w="lg" len="lg"/>
            </a:ln>
          </p:spPr>
        </p:cxnSp>
      </p:grpSp>
      <p:grpSp>
        <p:nvGrpSpPr>
          <p:cNvPr id="248890" name="Group 62"/>
          <p:cNvGrpSpPr/>
          <p:nvPr/>
        </p:nvGrpSpPr>
        <p:grpSpPr>
          <a:xfrm>
            <a:off x="685800" y="2268538"/>
            <a:ext cx="1933575" cy="931862"/>
            <a:chOff x="0" y="0"/>
            <a:chExt cx="1218" cy="587"/>
          </a:xfrm>
        </p:grpSpPr>
        <p:sp>
          <p:nvSpPr>
            <p:cNvPr id="248891" name="Text Box 63"/>
            <p:cNvSpPr/>
            <p:nvPr/>
          </p:nvSpPr>
          <p:spPr>
            <a:xfrm>
              <a:off x="144" y="1"/>
              <a:ext cx="1056"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数量</a:t>
              </a:r>
              <a:endParaRPr lang="zh-CN" altLang="en-US" sz="2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dirty="0">
                <a:latin typeface="Arial" panose="020B0604020202020204" pitchFamily="34" charset="0"/>
                <a:ea typeface="宋体" panose="02010600030101010101" pitchFamily="2" charset="-122"/>
              </a:endParaRPr>
            </a:p>
          </p:txBody>
        </p:sp>
        <p:cxnSp>
          <p:nvCxnSpPr>
            <p:cNvPr id="248892" name="AutoShape 64"/>
            <p:cNvCxnSpPr>
              <a:stCxn id="248843" idx="4"/>
              <a:endCxn id="248850" idx="2"/>
            </p:cNvCxnSpPr>
            <p:nvPr/>
          </p:nvCxnSpPr>
          <p:spPr>
            <a:xfrm rot="-5400000">
              <a:off x="369" y="-369"/>
              <a:ext cx="480" cy="1218"/>
            </a:xfrm>
            <a:prstGeom prst="bentConnector3">
              <a:avLst>
                <a:gd name="adj1" fmla="val 33750"/>
              </a:avLst>
            </a:prstGeom>
            <a:ln w="50800" cap="flat" cmpd="sng">
              <a:solidFill>
                <a:srgbClr val="008000"/>
              </a:solidFill>
              <a:prstDash val="solid"/>
              <a:miter/>
              <a:headEnd type="none" w="med" len="med"/>
              <a:tailEnd type="triangle" w="lg" len="lg"/>
            </a:ln>
          </p:spPr>
        </p:cxnSp>
      </p:gr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0882"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250883"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50884"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dirty="0"/>
              <a:t>【</a:t>
            </a:r>
            <a:r>
              <a:rPr lang="zh-CN" altLang="en-US" dirty="0">
                <a:ea typeface="宋体" panose="02010600030101010101" pitchFamily="2" charset="-122"/>
              </a:rPr>
              <a:t>练习</a:t>
            </a:r>
            <a:r>
              <a:rPr lang="zh-CN" altLang="en-US" dirty="0"/>
              <a:t>】</a:t>
            </a:r>
            <a:r>
              <a:rPr lang="en-US" altLang="zh-CN" b="0" dirty="0"/>
              <a:t>POS</a:t>
            </a:r>
            <a:r>
              <a:rPr lang="zh-CN" altLang="en-US" b="0" dirty="0"/>
              <a:t>机销售系统</a:t>
            </a:r>
            <a:endParaRPr lang="zh-CN" altLang="en-US" dirty="0"/>
          </a:p>
        </p:txBody>
      </p:sp>
      <p:sp>
        <p:nvSpPr>
          <p:cNvPr id="250885" name="Rectangle 3"/>
          <p:cNvSpPr/>
          <p:nvPr/>
        </p:nvSpPr>
        <p:spPr>
          <a:xfrm>
            <a:off x="381000" y="990600"/>
            <a:ext cx="3978275" cy="457200"/>
          </a:xfrm>
          <a:prstGeom prst="rect">
            <a:avLst/>
          </a:prstGeom>
          <a:solidFill>
            <a:srgbClr val="FF0000"/>
          </a:solidFill>
          <a:ln w="9525">
            <a:noFill/>
          </a:ln>
        </p:spPr>
        <p:txBody>
          <a:bodyPr wrap="none" anchor="t">
            <a:spAutoFit/>
          </a:bodyPr>
          <a:lstStyle/>
          <a:p>
            <a:pPr algn="ctr" eaLnBrk="0" hangingPunct="0"/>
            <a:r>
              <a:rPr lang="en-US" altLang="zh-CN" sz="2400" b="1" dirty="0">
                <a:solidFill>
                  <a:schemeClr val="bg1"/>
                </a:solidFill>
                <a:latin typeface="Arial" panose="020B0604020202020204" pitchFamily="34" charset="0"/>
                <a:ea typeface="黑体" panose="02010609060101010101" pitchFamily="49" charset="-122"/>
              </a:rPr>
              <a:t>3 </a:t>
            </a:r>
            <a:r>
              <a:rPr lang="zh-CN" altLang="en-US" sz="2400" b="1" dirty="0">
                <a:solidFill>
                  <a:schemeClr val="bg1"/>
                </a:solidFill>
                <a:latin typeface="Arial" panose="020B0604020202020204" pitchFamily="34" charset="0"/>
                <a:ea typeface="黑体" panose="02010609060101010101" pitchFamily="49" charset="-122"/>
              </a:rPr>
              <a:t>维护购物清单的第</a:t>
            </a:r>
            <a:r>
              <a:rPr lang="en-US" altLang="zh-CN" sz="2400" b="1" dirty="0">
                <a:solidFill>
                  <a:schemeClr val="bg1"/>
                </a:solidFill>
                <a:latin typeface="Arial" panose="020B0604020202020204" pitchFamily="34" charset="0"/>
                <a:ea typeface="黑体" panose="02010609060101010101" pitchFamily="49" charset="-122"/>
              </a:rPr>
              <a:t>2</a:t>
            </a:r>
            <a:r>
              <a:rPr lang="zh-CN" altLang="en-US" sz="2400" b="1" dirty="0">
                <a:solidFill>
                  <a:schemeClr val="bg1"/>
                </a:solidFill>
                <a:latin typeface="Arial" panose="020B0604020202020204" pitchFamily="34" charset="0"/>
                <a:ea typeface="黑体" panose="02010609060101010101" pitchFamily="49" charset="-122"/>
              </a:rPr>
              <a:t>层</a:t>
            </a:r>
            <a:r>
              <a:rPr lang="en-US" altLang="zh-CN" sz="2400" b="1" dirty="0">
                <a:solidFill>
                  <a:schemeClr val="bg1"/>
                </a:solidFill>
                <a:latin typeface="Arial" panose="020B0604020202020204" pitchFamily="34" charset="0"/>
                <a:ea typeface="黑体" panose="02010609060101010101" pitchFamily="49" charset="-122"/>
              </a:rPr>
              <a:t>DFD</a:t>
            </a:r>
            <a:endParaRPr lang="zh-CN" altLang="en-US" dirty="0">
              <a:latin typeface="Arial" panose="020B0604020202020204" pitchFamily="34" charset="0"/>
              <a:ea typeface="宋体" panose="02010600030101010101" pitchFamily="2" charset="-122"/>
            </a:endParaRPr>
          </a:p>
        </p:txBody>
      </p:sp>
      <p:sp>
        <p:nvSpPr>
          <p:cNvPr id="240645" name="AutoShape 4"/>
          <p:cNvSpPr/>
          <p:nvPr/>
        </p:nvSpPr>
        <p:spPr>
          <a:xfrm>
            <a:off x="1905000" y="2743200"/>
            <a:ext cx="2133600" cy="9144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3.1</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添加购物信息</a:t>
            </a:r>
            <a:endParaRPr lang="zh-CN" altLang="en-US" dirty="0">
              <a:latin typeface="Arial" panose="020B0604020202020204" pitchFamily="34" charset="0"/>
              <a:ea typeface="宋体" panose="02010600030101010101" pitchFamily="2" charset="-122"/>
            </a:endParaRPr>
          </a:p>
        </p:txBody>
      </p:sp>
      <p:sp>
        <p:nvSpPr>
          <p:cNvPr id="240646" name="AutoShape 5"/>
          <p:cNvSpPr/>
          <p:nvPr/>
        </p:nvSpPr>
        <p:spPr>
          <a:xfrm>
            <a:off x="4654550" y="4800600"/>
            <a:ext cx="2133600" cy="9144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3.2</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撤销上次输入</a:t>
            </a:r>
            <a:endParaRPr lang="zh-CN" altLang="en-US" dirty="0">
              <a:latin typeface="Arial" panose="020B0604020202020204" pitchFamily="34" charset="0"/>
              <a:ea typeface="宋体" panose="02010600030101010101" pitchFamily="2" charset="-122"/>
            </a:endParaRPr>
          </a:p>
        </p:txBody>
      </p:sp>
      <p:sp>
        <p:nvSpPr>
          <p:cNvPr id="240647" name="AutoShape 6"/>
          <p:cNvSpPr/>
          <p:nvPr/>
        </p:nvSpPr>
        <p:spPr>
          <a:xfrm>
            <a:off x="2333625" y="4800600"/>
            <a:ext cx="2133600" cy="9144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3.3</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整笔交易取消</a:t>
            </a:r>
            <a:endParaRPr lang="zh-CN" altLang="en-US" dirty="0">
              <a:latin typeface="Arial" panose="020B0604020202020204" pitchFamily="34" charset="0"/>
              <a:ea typeface="宋体" panose="02010600030101010101" pitchFamily="2" charset="-122"/>
            </a:endParaRPr>
          </a:p>
        </p:txBody>
      </p:sp>
      <p:sp>
        <p:nvSpPr>
          <p:cNvPr id="240648" name="Rectangle 7"/>
          <p:cNvSpPr/>
          <p:nvPr/>
        </p:nvSpPr>
        <p:spPr>
          <a:xfrm>
            <a:off x="228600" y="1600200"/>
            <a:ext cx="2209800" cy="914400"/>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 </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输入数量</a:t>
            </a:r>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dirty="0">
              <a:latin typeface="Arial" panose="020B0604020202020204" pitchFamily="34" charset="0"/>
              <a:ea typeface="宋体" panose="02010600030101010101" pitchFamily="2" charset="-122"/>
            </a:endParaRPr>
          </a:p>
        </p:txBody>
      </p:sp>
      <p:grpSp>
        <p:nvGrpSpPr>
          <p:cNvPr id="240649" name="Group 8"/>
          <p:cNvGrpSpPr/>
          <p:nvPr/>
        </p:nvGrpSpPr>
        <p:grpSpPr>
          <a:xfrm>
            <a:off x="4719638" y="2989263"/>
            <a:ext cx="2209800" cy="457200"/>
            <a:chOff x="0" y="0"/>
            <a:chExt cx="1392" cy="288"/>
          </a:xfrm>
        </p:grpSpPr>
        <p:grpSp>
          <p:nvGrpSpPr>
            <p:cNvPr id="250891" name="Group 9"/>
            <p:cNvGrpSpPr/>
            <p:nvPr/>
          </p:nvGrpSpPr>
          <p:grpSpPr>
            <a:xfrm>
              <a:off x="8" y="0"/>
              <a:ext cx="1296" cy="288"/>
              <a:chOff x="0" y="0"/>
              <a:chExt cx="576" cy="288"/>
            </a:xfrm>
          </p:grpSpPr>
          <p:sp>
            <p:nvSpPr>
              <p:cNvPr id="250892" name="Line 10"/>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250893" name="Line 11"/>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250894" name="Line 12"/>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250895" name="Rectangle 13"/>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已购商品清单</a:t>
              </a:r>
              <a:endParaRPr lang="zh-CN" altLang="en-US" dirty="0">
                <a:latin typeface="Arial" panose="020B0604020202020204" pitchFamily="34" charset="0"/>
                <a:ea typeface="宋体" panose="02010600030101010101" pitchFamily="2" charset="-122"/>
              </a:endParaRPr>
            </a:p>
          </p:txBody>
        </p:sp>
      </p:grpSp>
      <p:sp>
        <p:nvSpPr>
          <p:cNvPr id="240655" name="AutoShape 14"/>
          <p:cNvSpPr/>
          <p:nvPr/>
        </p:nvSpPr>
        <p:spPr>
          <a:xfrm>
            <a:off x="7239000" y="1600200"/>
            <a:ext cx="1371600" cy="6858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显示器</a:t>
            </a:r>
            <a:endParaRPr lang="zh-CN" altLang="en-US" dirty="0">
              <a:latin typeface="Arial" panose="020B0604020202020204" pitchFamily="34" charset="0"/>
              <a:ea typeface="宋体" panose="02010600030101010101" pitchFamily="2" charset="-122"/>
            </a:endParaRPr>
          </a:p>
        </p:txBody>
      </p:sp>
      <p:sp>
        <p:nvSpPr>
          <p:cNvPr id="240656" name="AutoShape 15"/>
          <p:cNvSpPr/>
          <p:nvPr/>
        </p:nvSpPr>
        <p:spPr>
          <a:xfrm>
            <a:off x="6934200" y="3810000"/>
            <a:ext cx="2133600" cy="9144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3.4</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显示购物信息</a:t>
            </a:r>
            <a:endParaRPr lang="zh-CN" altLang="en-US" dirty="0">
              <a:latin typeface="Arial" panose="020B0604020202020204" pitchFamily="34" charset="0"/>
              <a:ea typeface="宋体" panose="02010600030101010101" pitchFamily="2" charset="-122"/>
            </a:endParaRPr>
          </a:p>
        </p:txBody>
      </p:sp>
      <p:grpSp>
        <p:nvGrpSpPr>
          <p:cNvPr id="240657" name="Group 40"/>
          <p:cNvGrpSpPr/>
          <p:nvPr/>
        </p:nvGrpSpPr>
        <p:grpSpPr>
          <a:xfrm>
            <a:off x="2438400" y="1828800"/>
            <a:ext cx="1905000" cy="930275"/>
            <a:chOff x="0" y="0"/>
            <a:chExt cx="1200" cy="586"/>
          </a:xfrm>
        </p:grpSpPr>
        <p:cxnSp>
          <p:nvCxnSpPr>
            <p:cNvPr id="250899" name="AutoShape 17"/>
            <p:cNvCxnSpPr>
              <a:stCxn id="240648" idx="3"/>
              <a:endCxn id="240645" idx="0"/>
            </p:cNvCxnSpPr>
            <p:nvPr/>
          </p:nvCxnSpPr>
          <p:spPr>
            <a:xfrm>
              <a:off x="0" y="144"/>
              <a:ext cx="336" cy="432"/>
            </a:xfrm>
            <a:prstGeom prst="bentConnector2">
              <a:avLst/>
            </a:prstGeom>
            <a:ln w="50800" cap="flat" cmpd="sng">
              <a:solidFill>
                <a:srgbClr val="008000"/>
              </a:solidFill>
              <a:prstDash val="solid"/>
              <a:miter/>
              <a:headEnd type="none" w="med" len="med"/>
              <a:tailEnd type="triangle" w="lg" len="lg"/>
            </a:ln>
          </p:spPr>
        </p:cxnSp>
        <p:sp>
          <p:nvSpPr>
            <p:cNvPr id="250900" name="Text Box 18"/>
            <p:cNvSpPr/>
            <p:nvPr/>
          </p:nvSpPr>
          <p:spPr>
            <a:xfrm>
              <a:off x="144" y="0"/>
              <a:ext cx="1056"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数量</a:t>
              </a:r>
              <a:endPar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dirty="0">
                <a:latin typeface="Arial" panose="020B0604020202020204" pitchFamily="34" charset="0"/>
                <a:ea typeface="宋体" panose="02010600030101010101" pitchFamily="2" charset="-122"/>
              </a:endParaRPr>
            </a:p>
          </p:txBody>
        </p:sp>
      </p:grpSp>
      <p:cxnSp>
        <p:nvCxnSpPr>
          <p:cNvPr id="240660" name="AutoShape 19"/>
          <p:cNvCxnSpPr>
            <a:stCxn id="240645" idx="3"/>
            <a:endCxn id="250895" idx="1"/>
          </p:cNvCxnSpPr>
          <p:nvPr/>
        </p:nvCxnSpPr>
        <p:spPr>
          <a:xfrm>
            <a:off x="4038600" y="3200400"/>
            <a:ext cx="681038" cy="3175"/>
          </a:xfrm>
          <a:prstGeom prst="straightConnector1">
            <a:avLst/>
          </a:prstGeom>
          <a:ln w="50800" cap="flat" cmpd="sng">
            <a:solidFill>
              <a:srgbClr val="008000"/>
            </a:solidFill>
            <a:prstDash val="solid"/>
            <a:miter/>
            <a:headEnd type="none" w="med" len="med"/>
            <a:tailEnd type="triangle" w="lg" len="lg"/>
          </a:ln>
        </p:spPr>
      </p:cxnSp>
      <p:cxnSp>
        <p:nvCxnSpPr>
          <p:cNvPr id="183312" name="AutoShape 20"/>
          <p:cNvCxnSpPr>
            <a:stCxn id="250895" idx="3"/>
            <a:endCxn id="240656" idx="0"/>
          </p:cNvCxnSpPr>
          <p:nvPr/>
        </p:nvCxnSpPr>
        <p:spPr>
          <a:xfrm>
            <a:off x="6929438" y="3203575"/>
            <a:ext cx="1071562" cy="606425"/>
          </a:xfrm>
          <a:prstGeom prst="bentConnector2">
            <a:avLst/>
          </a:prstGeom>
          <a:ln w="50800" cap="flat" cmpd="sng">
            <a:solidFill>
              <a:srgbClr val="008000"/>
            </a:solidFill>
            <a:prstDash val="solid"/>
            <a:miter/>
            <a:headEnd type="none" w="med" len="med"/>
            <a:tailEnd type="triangle" w="lg" len="lg"/>
          </a:ln>
        </p:spPr>
      </p:cxnSp>
      <p:cxnSp>
        <p:nvCxnSpPr>
          <p:cNvPr id="240662" name="AutoShape 22"/>
          <p:cNvCxnSpPr>
            <a:stCxn id="250895" idx="3"/>
            <a:endCxn id="240656" idx="0"/>
          </p:cNvCxnSpPr>
          <p:nvPr/>
        </p:nvCxnSpPr>
        <p:spPr>
          <a:xfrm rot="-5400000">
            <a:off x="7429500" y="3009900"/>
            <a:ext cx="1447800" cy="0"/>
          </a:xfrm>
          <a:prstGeom prst="straightConnector1">
            <a:avLst/>
          </a:prstGeom>
          <a:ln w="50800" cap="flat" cmpd="sng">
            <a:solidFill>
              <a:srgbClr val="008000"/>
            </a:solidFill>
            <a:prstDash val="solid"/>
            <a:miter/>
            <a:headEnd type="none" w="med" len="med"/>
            <a:tailEnd type="triangle" w="lg" len="lg"/>
          </a:ln>
        </p:spPr>
      </p:cxnSp>
      <p:sp>
        <p:nvSpPr>
          <p:cNvPr id="240663" name="Rectangle 23"/>
          <p:cNvSpPr/>
          <p:nvPr/>
        </p:nvSpPr>
        <p:spPr>
          <a:xfrm>
            <a:off x="6324600" y="2438400"/>
            <a:ext cx="2286000" cy="427038"/>
          </a:xfrm>
          <a:prstGeom prst="rect">
            <a:avLst/>
          </a:prstGeom>
          <a:noFill/>
          <a:ln w="9525">
            <a:noFill/>
          </a:ln>
        </p:spPr>
        <p:txBody>
          <a:bodyPr anchor="t">
            <a:spAutoFit/>
          </a:bodyPr>
          <a:lstStyle/>
          <a:p>
            <a:pPr algn="ctr" eaLnBrk="0" hangingPunct="0"/>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商品信息</a:t>
            </a:r>
            <a:endParaRPr lang="zh-CN" altLang="en-US" dirty="0">
              <a:latin typeface="Arial" panose="020B0604020202020204" pitchFamily="34" charset="0"/>
              <a:ea typeface="宋体" panose="02010600030101010101" pitchFamily="2" charset="-122"/>
            </a:endParaRPr>
          </a:p>
        </p:txBody>
      </p:sp>
      <p:grpSp>
        <p:nvGrpSpPr>
          <p:cNvPr id="240664" name="Group 24"/>
          <p:cNvGrpSpPr/>
          <p:nvPr/>
        </p:nvGrpSpPr>
        <p:grpSpPr>
          <a:xfrm>
            <a:off x="228600" y="3886200"/>
            <a:ext cx="2209800" cy="457200"/>
            <a:chOff x="0" y="0"/>
            <a:chExt cx="1392" cy="288"/>
          </a:xfrm>
        </p:grpSpPr>
        <p:grpSp>
          <p:nvGrpSpPr>
            <p:cNvPr id="250906" name="Group 25"/>
            <p:cNvGrpSpPr/>
            <p:nvPr/>
          </p:nvGrpSpPr>
          <p:grpSpPr>
            <a:xfrm>
              <a:off x="8" y="0"/>
              <a:ext cx="1296" cy="288"/>
              <a:chOff x="0" y="0"/>
              <a:chExt cx="576" cy="288"/>
            </a:xfrm>
          </p:grpSpPr>
          <p:sp>
            <p:nvSpPr>
              <p:cNvPr id="250907" name="Line 26"/>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250908" name="Line 27"/>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250909" name="Line 28"/>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250910" name="Rectangle 29"/>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商品信息表</a:t>
              </a:r>
              <a:endParaRPr lang="zh-CN" altLang="en-US" dirty="0">
                <a:latin typeface="Arial" panose="020B0604020202020204" pitchFamily="34" charset="0"/>
                <a:ea typeface="宋体" panose="02010600030101010101" pitchFamily="2" charset="-122"/>
              </a:endParaRPr>
            </a:p>
          </p:txBody>
        </p:sp>
      </p:grpSp>
      <p:cxnSp>
        <p:nvCxnSpPr>
          <p:cNvPr id="183316" name="AutoShape 30"/>
          <p:cNvCxnSpPr>
            <a:stCxn id="250910" idx="0"/>
            <a:endCxn id="240645" idx="1"/>
          </p:cNvCxnSpPr>
          <p:nvPr/>
        </p:nvCxnSpPr>
        <p:spPr>
          <a:xfrm rot="-5400000">
            <a:off x="1276350" y="3257550"/>
            <a:ext cx="685800" cy="571500"/>
          </a:xfrm>
          <a:prstGeom prst="bentConnector2">
            <a:avLst/>
          </a:prstGeom>
          <a:ln w="50800" cap="flat" cmpd="sng">
            <a:solidFill>
              <a:srgbClr val="008000"/>
            </a:solidFill>
            <a:prstDash val="solid"/>
            <a:miter/>
            <a:headEnd type="none" w="med" len="med"/>
            <a:tailEnd type="triangle" w="lg" len="lg"/>
          </a:ln>
        </p:spPr>
      </p:cxnSp>
      <p:grpSp>
        <p:nvGrpSpPr>
          <p:cNvPr id="240671" name="Group 31"/>
          <p:cNvGrpSpPr/>
          <p:nvPr/>
        </p:nvGrpSpPr>
        <p:grpSpPr>
          <a:xfrm>
            <a:off x="2895600" y="3416300"/>
            <a:ext cx="2395538" cy="1384300"/>
            <a:chOff x="0" y="0"/>
            <a:chExt cx="1509" cy="872"/>
          </a:xfrm>
        </p:grpSpPr>
        <p:cxnSp>
          <p:nvCxnSpPr>
            <p:cNvPr id="250913" name="AutoShape 32"/>
            <p:cNvCxnSpPr>
              <a:stCxn id="250910" idx="0"/>
              <a:endCxn id="240645" idx="1"/>
            </p:cNvCxnSpPr>
            <p:nvPr/>
          </p:nvCxnSpPr>
          <p:spPr>
            <a:xfrm rot="-5400000">
              <a:off x="318" y="-319"/>
              <a:ext cx="872" cy="1509"/>
            </a:xfrm>
            <a:prstGeom prst="bentConnector3">
              <a:avLst>
                <a:gd name="adj1" fmla="val 50000"/>
              </a:avLst>
            </a:prstGeom>
            <a:ln w="50800" cap="flat" cmpd="sng">
              <a:solidFill>
                <a:srgbClr val="008000"/>
              </a:solidFill>
              <a:prstDash val="solid"/>
              <a:miter/>
              <a:headEnd type="none" w="med" len="med"/>
              <a:tailEnd type="triangle" w="lg" len="lg"/>
            </a:ln>
          </p:spPr>
        </p:cxnSp>
        <p:sp>
          <p:nvSpPr>
            <p:cNvPr id="250914" name="Rectangle 33"/>
            <p:cNvSpPr/>
            <p:nvPr/>
          </p:nvSpPr>
          <p:spPr>
            <a:xfrm>
              <a:off x="144" y="440"/>
              <a:ext cx="644" cy="269"/>
            </a:xfrm>
            <a:prstGeom prst="rect">
              <a:avLst/>
            </a:prstGeom>
            <a:noFill/>
            <a:ln w="9525">
              <a:noFill/>
            </a:ln>
          </p:spPr>
          <p:txBody>
            <a:bodyPr wrap="none" anchor="t">
              <a:spAutoFit/>
            </a:bodyPr>
            <a:lstStyle/>
            <a:p>
              <a:pPr algn="ctr" eaLnBrk="0" hangingPunct="0"/>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交易号</a:t>
              </a:r>
              <a:endParaRPr lang="zh-CN" altLang="en-US" dirty="0">
                <a:latin typeface="Arial" panose="020B0604020202020204" pitchFamily="34" charset="0"/>
                <a:ea typeface="宋体" panose="02010600030101010101" pitchFamily="2" charset="-122"/>
              </a:endParaRPr>
            </a:p>
          </p:txBody>
        </p:sp>
      </p:grpSp>
      <p:grpSp>
        <p:nvGrpSpPr>
          <p:cNvPr id="240674" name="Group 34"/>
          <p:cNvGrpSpPr/>
          <p:nvPr/>
        </p:nvGrpSpPr>
        <p:grpSpPr>
          <a:xfrm>
            <a:off x="4800600" y="3416300"/>
            <a:ext cx="1025525" cy="1384300"/>
            <a:chOff x="0" y="0"/>
            <a:chExt cx="646" cy="872"/>
          </a:xfrm>
        </p:grpSpPr>
        <p:cxnSp>
          <p:nvCxnSpPr>
            <p:cNvPr id="250916" name="AutoShape 35"/>
            <p:cNvCxnSpPr>
              <a:stCxn id="240646" idx="0"/>
              <a:endCxn id="250895" idx="2"/>
            </p:cNvCxnSpPr>
            <p:nvPr/>
          </p:nvCxnSpPr>
          <p:spPr>
            <a:xfrm rot="5400000" flipH="1">
              <a:off x="205" y="430"/>
              <a:ext cx="872" cy="1"/>
            </a:xfrm>
            <a:prstGeom prst="bentConnector3">
              <a:avLst>
                <a:gd name="adj1" fmla="val 50000"/>
              </a:avLst>
            </a:prstGeom>
            <a:ln w="50800" cap="flat" cmpd="sng">
              <a:solidFill>
                <a:srgbClr val="008000"/>
              </a:solidFill>
              <a:prstDash val="solid"/>
              <a:miter/>
              <a:headEnd type="none" w="med" len="med"/>
              <a:tailEnd type="triangle" w="lg" len="lg"/>
            </a:ln>
          </p:spPr>
        </p:cxnSp>
        <p:sp>
          <p:nvSpPr>
            <p:cNvPr id="250917" name="Rectangle 36"/>
            <p:cNvSpPr/>
            <p:nvPr/>
          </p:nvSpPr>
          <p:spPr>
            <a:xfrm>
              <a:off x="0" y="584"/>
              <a:ext cx="644" cy="269"/>
            </a:xfrm>
            <a:prstGeom prst="rect">
              <a:avLst/>
            </a:prstGeom>
            <a:noFill/>
            <a:ln w="9525">
              <a:noFill/>
            </a:ln>
          </p:spPr>
          <p:txBody>
            <a:bodyPr wrap="none" anchor="t">
              <a:spAutoFit/>
            </a:bodyPr>
            <a:lstStyle/>
            <a:p>
              <a:pPr algn="ctr" eaLnBrk="0" hangingPunct="0"/>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交易号</a:t>
              </a:r>
              <a:endParaRPr lang="zh-CN" altLang="en-US" dirty="0">
                <a:latin typeface="Arial" panose="020B0604020202020204" pitchFamily="34" charset="0"/>
                <a:ea typeface="宋体" panose="02010600030101010101" pitchFamily="2" charset="-122"/>
              </a:endParaRPr>
            </a:p>
          </p:txBody>
        </p:sp>
      </p:grpSp>
      <p:grpSp>
        <p:nvGrpSpPr>
          <p:cNvPr id="240677" name="Group 41"/>
          <p:cNvGrpSpPr/>
          <p:nvPr/>
        </p:nvGrpSpPr>
        <p:grpSpPr>
          <a:xfrm>
            <a:off x="4572000" y="990600"/>
            <a:ext cx="4038600" cy="2057400"/>
            <a:chOff x="0" y="0"/>
            <a:chExt cx="2544" cy="1296"/>
          </a:xfrm>
        </p:grpSpPr>
        <p:sp>
          <p:nvSpPr>
            <p:cNvPr id="250919" name="Rectangle 38"/>
            <p:cNvSpPr/>
            <p:nvPr/>
          </p:nvSpPr>
          <p:spPr>
            <a:xfrm>
              <a:off x="288" y="0"/>
              <a:ext cx="2256" cy="231"/>
            </a:xfrm>
            <a:prstGeom prst="rect">
              <a:avLst/>
            </a:prstGeom>
            <a:noFill/>
            <a:ln w="9525">
              <a:noFill/>
            </a:ln>
          </p:spPr>
          <p:txBody>
            <a:bodyPr anchor="t">
              <a:spAutoFit/>
            </a:bodyPr>
            <a:lstStyle/>
            <a:p>
              <a:pPr algn="ctr" eaLnBrk="0" hangingPunct="0"/>
              <a:r>
                <a:rPr lang="zh-CN" altLang="en-US" b="1" dirty="0">
                  <a:solidFill>
                    <a:srgbClr val="FF0000"/>
                  </a:solidFill>
                  <a:latin typeface="Arial" panose="020B0604020202020204" pitchFamily="34" charset="0"/>
                  <a:ea typeface="宋体" panose="02010600030101010101" pitchFamily="2" charset="-122"/>
                  <a:sym typeface="Arial" panose="020B0604020202020204" pitchFamily="34" charset="0"/>
                </a:rPr>
                <a:t>交易号</a:t>
              </a:r>
              <a:r>
                <a:rPr lang="en-US" altLang="zh-CN" b="1" dirty="0">
                  <a:solidFill>
                    <a:srgbClr val="0000FF"/>
                  </a:solidFill>
                  <a:latin typeface="Arial" panose="020B0604020202020204" pitchFamily="34" charset="0"/>
                  <a:ea typeface="宋体" panose="02010600030101010101" pitchFamily="2" charset="-122"/>
                  <a:sym typeface="Arial" panose="020B0604020202020204" pitchFamily="34" charset="0"/>
                </a:rPr>
                <a:t>/</a:t>
              </a:r>
              <a:r>
                <a:rPr lang="zh-CN" altLang="en-US" b="1" dirty="0">
                  <a:solidFill>
                    <a:srgbClr val="0000FF"/>
                  </a:solidFill>
                  <a:latin typeface="Arial" panose="020B0604020202020204" pitchFamily="34" charset="0"/>
                  <a:ea typeface="宋体" panose="02010600030101010101" pitchFamily="2" charset="-122"/>
                  <a:sym typeface="Arial" panose="020B0604020202020204" pitchFamily="34" charset="0"/>
                </a:rPr>
                <a:t>数量</a:t>
              </a:r>
              <a:r>
                <a:rPr lang="en-US" altLang="zh-CN" b="1" dirty="0">
                  <a:solidFill>
                    <a:srgbClr val="0000FF"/>
                  </a:solidFill>
                  <a:latin typeface="Arial" panose="020B0604020202020204" pitchFamily="34" charset="0"/>
                  <a:ea typeface="宋体" panose="02010600030101010101" pitchFamily="2" charset="-122"/>
                  <a:sym typeface="Arial" panose="020B0604020202020204" pitchFamily="34" charset="0"/>
                </a:rPr>
                <a:t>/</a:t>
              </a:r>
              <a:r>
                <a:rPr lang="zh-CN" altLang="en-US" b="1" dirty="0">
                  <a:solidFill>
                    <a:srgbClr val="0000FF"/>
                  </a:solidFill>
                  <a:latin typeface="Arial" panose="020B0604020202020204" pitchFamily="34" charset="0"/>
                  <a:ea typeface="宋体" panose="02010600030101010101" pitchFamily="2" charset="-122"/>
                  <a:sym typeface="Arial" panose="020B0604020202020204" pitchFamily="34" charset="0"/>
                </a:rPr>
                <a:t>商品条形码</a:t>
              </a:r>
              <a:r>
                <a:rPr lang="en-US" altLang="zh-CN" b="1" dirty="0">
                  <a:solidFill>
                    <a:srgbClr val="0000FF"/>
                  </a:solidFill>
                  <a:latin typeface="Arial" panose="020B0604020202020204" pitchFamily="34" charset="0"/>
                  <a:ea typeface="宋体" panose="02010600030101010101" pitchFamily="2" charset="-122"/>
                  <a:sym typeface="Arial" panose="020B0604020202020204" pitchFamily="34" charset="0"/>
                </a:rPr>
                <a:t>/</a:t>
              </a:r>
              <a:r>
                <a:rPr lang="zh-CN" altLang="en-US" b="1" dirty="0">
                  <a:solidFill>
                    <a:srgbClr val="0000FF"/>
                  </a:solidFill>
                  <a:latin typeface="Arial" panose="020B0604020202020204" pitchFamily="34" charset="0"/>
                  <a:ea typeface="宋体" panose="02010600030101010101" pitchFamily="2" charset="-122"/>
                  <a:sym typeface="Arial" panose="020B0604020202020204" pitchFamily="34" charset="0"/>
                </a:rPr>
                <a:t>名称</a:t>
              </a:r>
              <a:endParaRPr lang="zh-CN" altLang="en-US" dirty="0">
                <a:latin typeface="Arial" panose="020B0604020202020204" pitchFamily="34" charset="0"/>
                <a:ea typeface="宋体" panose="02010600030101010101" pitchFamily="2" charset="-122"/>
              </a:endParaRPr>
            </a:p>
          </p:txBody>
        </p:sp>
        <p:sp>
          <p:nvSpPr>
            <p:cNvPr id="250920" name="Line 39"/>
            <p:cNvSpPr/>
            <p:nvPr/>
          </p:nvSpPr>
          <p:spPr>
            <a:xfrm flipH="1">
              <a:off x="0" y="240"/>
              <a:ext cx="1488" cy="1056"/>
            </a:xfrm>
            <a:prstGeom prst="line">
              <a:avLst/>
            </a:prstGeom>
            <a:ln w="38100" cap="flat" cmpd="sng">
              <a:solidFill>
                <a:srgbClr val="FF0000"/>
              </a:solidFill>
              <a:prstDash val="solid"/>
              <a:miter/>
              <a:headEnd type="none" w="med" len="med"/>
              <a:tailEnd type="arrow" w="med" len="med"/>
            </a:ln>
          </p:spPr>
        </p:sp>
      </p:grpSp>
      <p:sp>
        <p:nvSpPr>
          <p:cNvPr id="240680" name="Rectangle 42"/>
          <p:cNvSpPr/>
          <p:nvPr/>
        </p:nvSpPr>
        <p:spPr>
          <a:xfrm>
            <a:off x="3171825" y="5943600"/>
            <a:ext cx="2971800" cy="914400"/>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2</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读取键盘命令</a:t>
            </a:r>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&amp;</a:t>
            </a: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数据</a:t>
            </a:r>
            <a:endParaRPr lang="zh-CN" altLang="en-US" dirty="0">
              <a:latin typeface="Arial" panose="020B0604020202020204" pitchFamily="34" charset="0"/>
              <a:ea typeface="宋体" panose="02010600030101010101" pitchFamily="2" charset="-122"/>
            </a:endParaRPr>
          </a:p>
        </p:txBody>
      </p:sp>
      <p:cxnSp>
        <p:nvCxnSpPr>
          <p:cNvPr id="240681" name="AutoShape 46"/>
          <p:cNvCxnSpPr>
            <a:stCxn id="240680" idx="1"/>
            <a:endCxn id="240647" idx="1"/>
          </p:cNvCxnSpPr>
          <p:nvPr/>
        </p:nvCxnSpPr>
        <p:spPr>
          <a:xfrm rot="10800000">
            <a:off x="2333625" y="5257800"/>
            <a:ext cx="838200" cy="1143000"/>
          </a:xfrm>
          <a:prstGeom prst="bentConnector3">
            <a:avLst>
              <a:gd name="adj1" fmla="val 164204"/>
            </a:avLst>
          </a:prstGeom>
          <a:ln w="50800" cap="flat" cmpd="sng">
            <a:solidFill>
              <a:srgbClr val="008000"/>
            </a:solidFill>
            <a:prstDash val="solid"/>
            <a:miter/>
            <a:headEnd type="none" w="med" len="med"/>
            <a:tailEnd type="triangle" w="lg" len="lg"/>
          </a:ln>
        </p:spPr>
      </p:cxnSp>
      <p:sp>
        <p:nvSpPr>
          <p:cNvPr id="240682" name="Rectangle 47"/>
          <p:cNvSpPr/>
          <p:nvPr/>
        </p:nvSpPr>
        <p:spPr>
          <a:xfrm>
            <a:off x="0" y="5588000"/>
            <a:ext cx="1860550" cy="762000"/>
          </a:xfrm>
          <a:prstGeom prst="rect">
            <a:avLst/>
          </a:prstGeom>
          <a:noFill/>
          <a:ln w="9525">
            <a:noFill/>
          </a:ln>
        </p:spPr>
        <p:txBody>
          <a:bodyPr wrap="none" anchor="t">
            <a:spAutoFit/>
          </a:bodyPr>
          <a:lstStyle/>
          <a:p>
            <a:pPr algn="ctr" eaLnBrk="0" hangingPunct="0"/>
            <a:r>
              <a:rPr lang="zh-CN" altLang="en-US" sz="2200" b="1" dirty="0">
                <a:solidFill>
                  <a:srgbClr val="0000FF"/>
                </a:solidFill>
                <a:latin typeface="Arial" panose="020B0604020202020204" pitchFamily="34" charset="0"/>
                <a:ea typeface="黑体" panose="02010609060101010101" pitchFamily="49" charset="-122"/>
              </a:rPr>
              <a:t>交易命令</a:t>
            </a:r>
            <a:endParaRPr lang="zh-CN" altLang="en-US" sz="2200" b="1" dirty="0">
              <a:solidFill>
                <a:srgbClr val="0000FF"/>
              </a:solidFill>
              <a:latin typeface="Arial" panose="020B0604020202020204" pitchFamily="34" charset="0"/>
              <a:ea typeface="黑体" panose="02010609060101010101" pitchFamily="49" charset="-122"/>
            </a:endParaRPr>
          </a:p>
          <a:p>
            <a:pPr algn="ctr" eaLnBrk="0" hangingPunct="0"/>
            <a:r>
              <a:rPr lang="zh-CN" altLang="en-US" sz="2200" b="1" dirty="0">
                <a:solidFill>
                  <a:srgbClr val="0000FF"/>
                </a:solidFill>
                <a:latin typeface="Arial" panose="020B0604020202020204" pitchFamily="34" charset="0"/>
                <a:ea typeface="黑体" panose="02010609060101010101" pitchFamily="49" charset="-122"/>
              </a:rPr>
              <a:t>撤销整笔交易</a:t>
            </a:r>
            <a:endParaRPr lang="zh-CN" altLang="en-US" dirty="0">
              <a:latin typeface="Arial" panose="020B0604020202020204" pitchFamily="34" charset="0"/>
              <a:ea typeface="宋体" panose="02010600030101010101" pitchFamily="2" charset="-122"/>
            </a:endParaRPr>
          </a:p>
        </p:txBody>
      </p:sp>
      <p:cxnSp>
        <p:nvCxnSpPr>
          <p:cNvPr id="240683" name="AutoShape 48"/>
          <p:cNvCxnSpPr>
            <a:stCxn id="240680" idx="3"/>
            <a:endCxn id="240646" idx="3"/>
          </p:cNvCxnSpPr>
          <p:nvPr/>
        </p:nvCxnSpPr>
        <p:spPr>
          <a:xfrm flipV="1">
            <a:off x="6143625" y="5257800"/>
            <a:ext cx="644525" cy="1143000"/>
          </a:xfrm>
          <a:prstGeom prst="bentConnector3">
            <a:avLst>
              <a:gd name="adj1" fmla="val 194579"/>
            </a:avLst>
          </a:prstGeom>
          <a:ln w="50800" cap="flat" cmpd="sng">
            <a:solidFill>
              <a:srgbClr val="008000"/>
            </a:solidFill>
            <a:prstDash val="solid"/>
            <a:miter/>
            <a:headEnd type="none" w="med" len="med"/>
            <a:tailEnd type="triangle" w="lg" len="lg"/>
          </a:ln>
        </p:spPr>
      </p:cxnSp>
      <p:sp>
        <p:nvSpPr>
          <p:cNvPr id="240684" name="Rectangle 49"/>
          <p:cNvSpPr/>
          <p:nvPr/>
        </p:nvSpPr>
        <p:spPr>
          <a:xfrm>
            <a:off x="7315200" y="5486400"/>
            <a:ext cx="1860550" cy="762000"/>
          </a:xfrm>
          <a:prstGeom prst="rect">
            <a:avLst/>
          </a:prstGeom>
          <a:noFill/>
          <a:ln w="9525">
            <a:noFill/>
          </a:ln>
        </p:spPr>
        <p:txBody>
          <a:bodyPr wrap="none" anchor="t">
            <a:spAutoFit/>
          </a:bodyPr>
          <a:lstStyle/>
          <a:p>
            <a:pPr algn="ctr" eaLnBrk="0" hangingPunct="0"/>
            <a:r>
              <a:rPr lang="zh-CN" altLang="en-US" sz="2200" b="1" dirty="0">
                <a:solidFill>
                  <a:srgbClr val="0000FF"/>
                </a:solidFill>
                <a:latin typeface="Arial" panose="020B0604020202020204" pitchFamily="34" charset="0"/>
                <a:ea typeface="黑体" panose="02010609060101010101" pitchFamily="49" charset="-122"/>
              </a:rPr>
              <a:t>交易命令</a:t>
            </a:r>
            <a:endParaRPr lang="zh-CN" altLang="en-US" sz="2200" b="1" dirty="0">
              <a:solidFill>
                <a:srgbClr val="0000FF"/>
              </a:solidFill>
              <a:latin typeface="Arial" panose="020B0604020202020204" pitchFamily="34" charset="0"/>
              <a:ea typeface="黑体" panose="02010609060101010101" pitchFamily="49" charset="-122"/>
            </a:endParaRPr>
          </a:p>
          <a:p>
            <a:pPr algn="ctr" eaLnBrk="0" hangingPunct="0"/>
            <a:r>
              <a:rPr lang="zh-CN" altLang="en-US" sz="2200" b="1" dirty="0">
                <a:solidFill>
                  <a:srgbClr val="0000FF"/>
                </a:solidFill>
                <a:latin typeface="Arial" panose="020B0604020202020204" pitchFamily="34" charset="0"/>
                <a:ea typeface="黑体" panose="02010609060101010101" pitchFamily="49" charset="-122"/>
              </a:rPr>
              <a:t>撤销上次输入</a:t>
            </a:r>
            <a:endParaRPr lang="zh-CN" altLang="en-US" dirty="0">
              <a:latin typeface="Arial" panose="020B0604020202020204" pitchFamily="34" charset="0"/>
              <a:ea typeface="宋体" panose="02010600030101010101" pitchFamily="2" charset="-122"/>
            </a:endParaRPr>
          </a:p>
        </p:txBody>
      </p:sp>
      <p:grpSp>
        <p:nvGrpSpPr>
          <p:cNvPr id="240685" name="Group 52"/>
          <p:cNvGrpSpPr/>
          <p:nvPr/>
        </p:nvGrpSpPr>
        <p:grpSpPr>
          <a:xfrm>
            <a:off x="3810000" y="1524000"/>
            <a:ext cx="2209800" cy="457200"/>
            <a:chOff x="0" y="0"/>
            <a:chExt cx="1392" cy="288"/>
          </a:xfrm>
        </p:grpSpPr>
        <p:grpSp>
          <p:nvGrpSpPr>
            <p:cNvPr id="250927" name="Group 53"/>
            <p:cNvGrpSpPr/>
            <p:nvPr/>
          </p:nvGrpSpPr>
          <p:grpSpPr>
            <a:xfrm>
              <a:off x="8" y="0"/>
              <a:ext cx="1296" cy="288"/>
              <a:chOff x="0" y="0"/>
              <a:chExt cx="576" cy="288"/>
            </a:xfrm>
          </p:grpSpPr>
          <p:sp>
            <p:nvSpPr>
              <p:cNvPr id="250928" name="Line 54"/>
              <p:cNvSpPr/>
              <p:nvPr/>
            </p:nvSpPr>
            <p:spPr>
              <a:xfrm>
                <a:off x="0" y="0"/>
                <a:ext cx="1" cy="288"/>
              </a:xfrm>
              <a:prstGeom prst="line">
                <a:avLst/>
              </a:prstGeom>
              <a:ln w="38100" cap="flat" cmpd="sng">
                <a:solidFill>
                  <a:srgbClr val="FF0000"/>
                </a:solidFill>
                <a:prstDash val="solid"/>
                <a:miter/>
                <a:headEnd type="none" w="med" len="med"/>
                <a:tailEnd type="none" w="med" len="med"/>
              </a:ln>
            </p:spPr>
          </p:sp>
          <p:sp>
            <p:nvSpPr>
              <p:cNvPr id="250929" name="Line 55"/>
              <p:cNvSpPr/>
              <p:nvPr/>
            </p:nvSpPr>
            <p:spPr>
              <a:xfrm>
                <a:off x="0" y="0"/>
                <a:ext cx="576" cy="1"/>
              </a:xfrm>
              <a:prstGeom prst="line">
                <a:avLst/>
              </a:prstGeom>
              <a:ln w="38100" cap="flat" cmpd="sng">
                <a:solidFill>
                  <a:srgbClr val="FF0000"/>
                </a:solidFill>
                <a:prstDash val="solid"/>
                <a:miter/>
                <a:headEnd type="none" w="med" len="med"/>
                <a:tailEnd type="none" w="med" len="med"/>
              </a:ln>
            </p:spPr>
          </p:sp>
          <p:sp>
            <p:nvSpPr>
              <p:cNvPr id="250930" name="Line 56"/>
              <p:cNvSpPr/>
              <p:nvPr/>
            </p:nvSpPr>
            <p:spPr>
              <a:xfrm>
                <a:off x="0" y="288"/>
                <a:ext cx="576" cy="1"/>
              </a:xfrm>
              <a:prstGeom prst="line">
                <a:avLst/>
              </a:prstGeom>
              <a:ln w="38100" cap="flat" cmpd="sng">
                <a:solidFill>
                  <a:srgbClr val="FF0000"/>
                </a:solidFill>
                <a:prstDash val="solid"/>
                <a:miter/>
                <a:headEnd type="none" w="med" len="med"/>
                <a:tailEnd type="none" w="med" len="med"/>
              </a:ln>
            </p:spPr>
          </p:sp>
        </p:grpSp>
        <p:sp>
          <p:nvSpPr>
            <p:cNvPr id="250931" name="Rectangle 57"/>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交易记录表</a:t>
              </a:r>
              <a:endParaRPr lang="zh-CN" altLang="en-US" dirty="0">
                <a:latin typeface="Arial" panose="020B0604020202020204" pitchFamily="34" charset="0"/>
                <a:ea typeface="宋体" panose="02010600030101010101" pitchFamily="2" charset="-122"/>
              </a:endParaRPr>
            </a:p>
          </p:txBody>
        </p:sp>
      </p:grpSp>
      <p:cxnSp>
        <p:nvCxnSpPr>
          <p:cNvPr id="240691" name="AutoShape 58"/>
          <p:cNvCxnSpPr>
            <a:stCxn id="250931" idx="1"/>
            <a:endCxn id="250900" idx="2"/>
          </p:cNvCxnSpPr>
          <p:nvPr/>
        </p:nvCxnSpPr>
        <p:spPr>
          <a:xfrm flipH="1">
            <a:off x="3505200" y="1738313"/>
            <a:ext cx="304800" cy="1020762"/>
          </a:xfrm>
          <a:prstGeom prst="straightConnector1">
            <a:avLst/>
          </a:prstGeom>
          <a:ln w="50800" cap="flat" cmpd="sng">
            <a:solidFill>
              <a:srgbClr val="FF0000"/>
            </a:solidFill>
            <a:prstDash val="solid"/>
            <a:miter/>
            <a:headEnd type="none" w="med" len="med"/>
            <a:tailEnd type="triangle" w="lg" len="lg"/>
          </a:ln>
        </p:spPr>
      </p:cxnSp>
      <p:cxnSp>
        <p:nvCxnSpPr>
          <p:cNvPr id="240692" name="AutoShape 59"/>
          <p:cNvCxnSpPr>
            <a:stCxn id="250931" idx="1"/>
            <a:endCxn id="250900" idx="2"/>
          </p:cNvCxnSpPr>
          <p:nvPr/>
        </p:nvCxnSpPr>
        <p:spPr>
          <a:xfrm flipV="1">
            <a:off x="4657725" y="1981200"/>
            <a:ext cx="628650" cy="3962400"/>
          </a:xfrm>
          <a:prstGeom prst="straightConnector1">
            <a:avLst/>
          </a:prstGeom>
          <a:ln w="50800" cap="flat" cmpd="sng">
            <a:solidFill>
              <a:srgbClr val="FF0000"/>
            </a:solidFill>
            <a:prstDash val="solid"/>
            <a:miter/>
            <a:headEnd type="none" w="med" len="med"/>
            <a:tailEnd type="triangle" w="lg" len="lg"/>
          </a:ln>
        </p:spPr>
      </p:cxnSp>
      <p:sp>
        <p:nvSpPr>
          <p:cNvPr id="240693" name="Rectangle 60"/>
          <p:cNvSpPr/>
          <p:nvPr/>
        </p:nvSpPr>
        <p:spPr>
          <a:xfrm>
            <a:off x="4191000" y="3810000"/>
            <a:ext cx="2217738" cy="427038"/>
          </a:xfrm>
          <a:prstGeom prst="rect">
            <a:avLst/>
          </a:prstGeom>
          <a:solidFill>
            <a:srgbClr val="FF0000"/>
          </a:solidFill>
          <a:ln w="9525">
            <a:noFill/>
          </a:ln>
        </p:spPr>
        <p:txBody>
          <a:bodyPr wrap="none" anchor="t">
            <a:spAutoFit/>
          </a:bodyPr>
          <a:lstStyle/>
          <a:p>
            <a:pPr algn="ctr" eaLnBrk="0" hangingPunct="0"/>
            <a:r>
              <a:rPr lang="zh-CN" altLang="en-US" sz="2200" b="1" dirty="0">
                <a:solidFill>
                  <a:schemeClr val="bg1"/>
                </a:solidFill>
                <a:latin typeface="Arial" panose="020B0604020202020204" pitchFamily="34" charset="0"/>
                <a:ea typeface="宋体" panose="02010600030101010101" pitchFamily="2" charset="-122"/>
                <a:sym typeface="Arial" panose="020B0604020202020204" pitchFamily="34" charset="0"/>
              </a:rPr>
              <a:t>交易号</a:t>
            </a:r>
            <a:r>
              <a:rPr lang="en-US" altLang="zh-CN" sz="2200" b="1" dirty="0">
                <a:solidFill>
                  <a:schemeClr val="bg1"/>
                </a:solidFill>
                <a:latin typeface="Arial" panose="020B0604020202020204" pitchFamily="34" charset="0"/>
                <a:ea typeface="宋体" panose="02010600030101010101" pitchFamily="2" charset="-122"/>
                <a:sym typeface="Arial" panose="020B0604020202020204" pitchFamily="34" charset="0"/>
              </a:rPr>
              <a:t>/</a:t>
            </a:r>
            <a:r>
              <a:rPr lang="zh-CN" altLang="en-US" sz="2200" b="1" dirty="0">
                <a:solidFill>
                  <a:schemeClr val="bg1"/>
                </a:solidFill>
                <a:latin typeface="Arial" panose="020B0604020202020204" pitchFamily="34" charset="0"/>
                <a:ea typeface="宋体" panose="02010600030101010101" pitchFamily="2" charset="-122"/>
                <a:sym typeface="Arial" panose="020B0604020202020204" pitchFamily="34" charset="0"/>
              </a:rPr>
              <a:t>交易时间</a:t>
            </a:r>
            <a:endParaRPr lang="zh-CN" altLang="en-US" dirty="0">
              <a:latin typeface="Arial" panose="020B0604020202020204" pitchFamily="34" charset="0"/>
              <a:ea typeface="宋体" panose="02010600030101010101" pitchFamily="2" charset="-122"/>
            </a:endParaRPr>
          </a:p>
        </p:txBody>
      </p:sp>
      <p:cxnSp>
        <p:nvCxnSpPr>
          <p:cNvPr id="240694" name="AutoShape 61"/>
          <p:cNvCxnSpPr>
            <a:stCxn id="250931" idx="3"/>
            <a:endCxn id="240656" idx="0"/>
          </p:cNvCxnSpPr>
          <p:nvPr/>
        </p:nvCxnSpPr>
        <p:spPr>
          <a:xfrm>
            <a:off x="6019800" y="1738313"/>
            <a:ext cx="1981200" cy="2071687"/>
          </a:xfrm>
          <a:prstGeom prst="straightConnector1">
            <a:avLst/>
          </a:prstGeom>
          <a:ln w="50800" cap="flat" cmpd="sng">
            <a:solidFill>
              <a:srgbClr val="FF0000"/>
            </a:solidFill>
            <a:prstDash val="solid"/>
            <a:miter/>
            <a:headEnd type="none" w="med" len="med"/>
            <a:tailEnd type="triangle" w="lg" len="lg"/>
          </a:ln>
        </p:spPr>
      </p:cxnSp>
      <p:cxnSp>
        <p:nvCxnSpPr>
          <p:cNvPr id="240695" name="AutoShape 63"/>
          <p:cNvCxnSpPr>
            <a:stCxn id="240647" idx="0"/>
            <a:endCxn id="250931" idx="2"/>
          </p:cNvCxnSpPr>
          <p:nvPr/>
        </p:nvCxnSpPr>
        <p:spPr>
          <a:xfrm flipV="1">
            <a:off x="3400425" y="1951038"/>
            <a:ext cx="1514475" cy="2849562"/>
          </a:xfrm>
          <a:prstGeom prst="straightConnector1">
            <a:avLst/>
          </a:prstGeom>
          <a:ln w="50800" cap="flat" cmpd="sng">
            <a:solidFill>
              <a:srgbClr val="FF0000"/>
            </a:solidFill>
            <a:prstDash val="solid"/>
            <a:miter/>
            <a:headEnd type="none" w="med" len="med"/>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40648"/>
                                        </p:tgtEl>
                                        <p:attrNameLst>
                                          <p:attrName>style.visibility</p:attrName>
                                        </p:attrNameLst>
                                      </p:cBhvr>
                                      <p:to>
                                        <p:strVal val="visible"/>
                                      </p:to>
                                    </p:set>
                                    <p:animEffect filter="strips(downRight)">
                                      <p:cBhvr>
                                        <p:cTn id="7" dur="500"/>
                                        <p:tgtEl>
                                          <p:spTgt spid="24064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40680"/>
                                        </p:tgtEl>
                                        <p:attrNameLst>
                                          <p:attrName>style.visibility</p:attrName>
                                        </p:attrNameLst>
                                      </p:cBhvr>
                                      <p:to>
                                        <p:strVal val="visible"/>
                                      </p:to>
                                    </p:set>
                                    <p:anim calcmode="lin" valueType="num">
                                      <p:cBhvr>
                                        <p:cTn id="12" dur="500" fill="hold"/>
                                        <p:tgtEl>
                                          <p:spTgt spid="240680"/>
                                        </p:tgtEl>
                                        <p:attrNameLst>
                                          <p:attrName>ppt_x</p:attrName>
                                        </p:attrNameLst>
                                      </p:cBhvr>
                                      <p:tavLst>
                                        <p:tav tm="0">
                                          <p:val>
                                            <p:strVal val="#ppt_x"/>
                                          </p:val>
                                        </p:tav>
                                        <p:tav tm="100000">
                                          <p:val>
                                            <p:strVal val="#ppt_x"/>
                                          </p:val>
                                        </p:tav>
                                      </p:tavLst>
                                    </p:anim>
                                    <p:anim calcmode="lin" valueType="num">
                                      <p:cBhvr>
                                        <p:cTn id="13" dur="500" fill="hold"/>
                                        <p:tgtEl>
                                          <p:spTgt spid="24068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8" presetClass="entr" presetSubtype="3" fill="hold" grpId="0" nodeType="clickEffect">
                                  <p:stCondLst>
                                    <p:cond delay="0"/>
                                  </p:stCondLst>
                                  <p:childTnLst>
                                    <p:set>
                                      <p:cBhvr>
                                        <p:cTn id="17" dur="1" fill="hold">
                                          <p:stCondLst>
                                            <p:cond delay="0"/>
                                          </p:stCondLst>
                                        </p:cTn>
                                        <p:tgtEl>
                                          <p:spTgt spid="240655"/>
                                        </p:tgtEl>
                                        <p:attrNameLst>
                                          <p:attrName>style.visibility</p:attrName>
                                        </p:attrNameLst>
                                      </p:cBhvr>
                                      <p:to>
                                        <p:strVal val="visible"/>
                                      </p:to>
                                    </p:set>
                                    <p:animEffect filter="strips(upRight)">
                                      <p:cBhvr>
                                        <p:cTn id="18" dur="500"/>
                                        <p:tgtEl>
                                          <p:spTgt spid="240655"/>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240649"/>
                                        </p:tgtEl>
                                        <p:attrNameLst>
                                          <p:attrName>style.visibility</p:attrName>
                                        </p:attrNameLst>
                                      </p:cBhvr>
                                      <p:to>
                                        <p:strVal val="visible"/>
                                      </p:to>
                                    </p:set>
                                    <p:animEffect filter="strips(downRight)">
                                      <p:cBhvr>
                                        <p:cTn id="23" dur="500"/>
                                        <p:tgtEl>
                                          <p:spTgt spid="240649"/>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grpId="0" nodeType="clickEffect">
                                  <p:stCondLst>
                                    <p:cond delay="0"/>
                                  </p:stCondLst>
                                  <p:childTnLst>
                                    <p:set>
                                      <p:cBhvr>
                                        <p:cTn id="27" dur="1" fill="hold">
                                          <p:stCondLst>
                                            <p:cond delay="0"/>
                                          </p:stCondLst>
                                        </p:cTn>
                                        <p:tgtEl>
                                          <p:spTgt spid="240645"/>
                                        </p:tgtEl>
                                        <p:attrNameLst>
                                          <p:attrName>style.visibility</p:attrName>
                                        </p:attrNameLst>
                                      </p:cBhvr>
                                      <p:to>
                                        <p:strVal val="visible"/>
                                      </p:to>
                                    </p:set>
                                    <p:animEffect filter="strips(downRight)">
                                      <p:cBhvr>
                                        <p:cTn id="28" dur="500"/>
                                        <p:tgtEl>
                                          <p:spTgt spid="240645"/>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grpId="0" nodeType="clickEffect">
                                  <p:stCondLst>
                                    <p:cond delay="0"/>
                                  </p:stCondLst>
                                  <p:childTnLst>
                                    <p:set>
                                      <p:cBhvr>
                                        <p:cTn id="32" dur="1" fill="hold">
                                          <p:stCondLst>
                                            <p:cond delay="0"/>
                                          </p:stCondLst>
                                        </p:cTn>
                                        <p:tgtEl>
                                          <p:spTgt spid="240646"/>
                                        </p:tgtEl>
                                        <p:attrNameLst>
                                          <p:attrName>style.visibility</p:attrName>
                                        </p:attrNameLst>
                                      </p:cBhvr>
                                      <p:to>
                                        <p:strVal val="visible"/>
                                      </p:to>
                                    </p:set>
                                    <p:animEffect filter="strips(downRight)">
                                      <p:cBhvr>
                                        <p:cTn id="33" dur="500"/>
                                        <p:tgtEl>
                                          <p:spTgt spid="240646"/>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grpId="0" nodeType="clickEffect">
                                  <p:stCondLst>
                                    <p:cond delay="0"/>
                                  </p:stCondLst>
                                  <p:childTnLst>
                                    <p:set>
                                      <p:cBhvr>
                                        <p:cTn id="37" dur="1" fill="hold">
                                          <p:stCondLst>
                                            <p:cond delay="0"/>
                                          </p:stCondLst>
                                        </p:cTn>
                                        <p:tgtEl>
                                          <p:spTgt spid="240647"/>
                                        </p:tgtEl>
                                        <p:attrNameLst>
                                          <p:attrName>style.visibility</p:attrName>
                                        </p:attrNameLst>
                                      </p:cBhvr>
                                      <p:to>
                                        <p:strVal val="visible"/>
                                      </p:to>
                                    </p:set>
                                    <p:animEffect filter="strips(downRight)">
                                      <p:cBhvr>
                                        <p:cTn id="38" dur="500"/>
                                        <p:tgtEl>
                                          <p:spTgt spid="240647"/>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6" fill="hold" grpId="0" nodeType="clickEffect">
                                  <p:stCondLst>
                                    <p:cond delay="0"/>
                                  </p:stCondLst>
                                  <p:childTnLst>
                                    <p:set>
                                      <p:cBhvr>
                                        <p:cTn id="42" dur="1" fill="hold">
                                          <p:stCondLst>
                                            <p:cond delay="0"/>
                                          </p:stCondLst>
                                        </p:cTn>
                                        <p:tgtEl>
                                          <p:spTgt spid="240656"/>
                                        </p:tgtEl>
                                        <p:attrNameLst>
                                          <p:attrName>style.visibility</p:attrName>
                                        </p:attrNameLst>
                                      </p:cBhvr>
                                      <p:to>
                                        <p:strVal val="visible"/>
                                      </p:to>
                                    </p:set>
                                    <p:animEffect filter="strips(downRight)">
                                      <p:cBhvr>
                                        <p:cTn id="43" dur="500"/>
                                        <p:tgtEl>
                                          <p:spTgt spid="240656"/>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nodeType="clickEffect">
                                  <p:stCondLst>
                                    <p:cond delay="0"/>
                                  </p:stCondLst>
                                  <p:childTnLst>
                                    <p:set>
                                      <p:cBhvr>
                                        <p:cTn id="47" dur="1" fill="hold">
                                          <p:stCondLst>
                                            <p:cond delay="0"/>
                                          </p:stCondLst>
                                        </p:cTn>
                                        <p:tgtEl>
                                          <p:spTgt spid="240657"/>
                                        </p:tgtEl>
                                        <p:attrNameLst>
                                          <p:attrName>style.visibility</p:attrName>
                                        </p:attrNameLst>
                                      </p:cBhvr>
                                      <p:to>
                                        <p:strVal val="visible"/>
                                      </p:to>
                                    </p:set>
                                    <p:animEffect filter="strips(downRight)">
                                      <p:cBhvr>
                                        <p:cTn id="48" dur="500"/>
                                        <p:tgtEl>
                                          <p:spTgt spid="240657"/>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6" fill="hold" nodeType="clickEffect">
                                  <p:stCondLst>
                                    <p:cond delay="0"/>
                                  </p:stCondLst>
                                  <p:childTnLst>
                                    <p:set>
                                      <p:cBhvr>
                                        <p:cTn id="52" dur="1" fill="hold">
                                          <p:stCondLst>
                                            <p:cond delay="0"/>
                                          </p:stCondLst>
                                        </p:cTn>
                                        <p:tgtEl>
                                          <p:spTgt spid="240664"/>
                                        </p:tgtEl>
                                        <p:attrNameLst>
                                          <p:attrName>style.visibility</p:attrName>
                                        </p:attrNameLst>
                                      </p:cBhvr>
                                      <p:to>
                                        <p:strVal val="visible"/>
                                      </p:to>
                                    </p:set>
                                    <p:animEffect filter="strips(downRight)">
                                      <p:cBhvr>
                                        <p:cTn id="53" dur="500"/>
                                        <p:tgtEl>
                                          <p:spTgt spid="240664"/>
                                        </p:tgtEl>
                                      </p:cBhvr>
                                    </p:animEffect>
                                  </p:childTnLst>
                                </p:cTn>
                              </p:par>
                            </p:childTnLst>
                          </p:cTn>
                        </p:par>
                      </p:childTnLst>
                    </p:cTn>
                  </p:par>
                  <p:par>
                    <p:cTn id="54" fill="hold">
                      <p:stCondLst>
                        <p:cond delay="indefinite"/>
                      </p:stCondLst>
                      <p:childTnLst>
                        <p:par>
                          <p:cTn id="55" fill="hold">
                            <p:stCondLst>
                              <p:cond delay="0"/>
                            </p:stCondLst>
                            <p:childTnLst>
                              <p:par>
                                <p:cTn id="56" presetID="18" presetClass="entr" presetSubtype="3" fill="hold" nodeType="clickEffect">
                                  <p:stCondLst>
                                    <p:cond delay="0"/>
                                  </p:stCondLst>
                                  <p:childTnLst>
                                    <p:set>
                                      <p:cBhvr>
                                        <p:cTn id="57" dur="1" fill="hold">
                                          <p:stCondLst>
                                            <p:cond delay="0"/>
                                          </p:stCondLst>
                                        </p:cTn>
                                        <p:tgtEl>
                                          <p:spTgt spid="183316"/>
                                        </p:tgtEl>
                                        <p:attrNameLst>
                                          <p:attrName>style.visibility</p:attrName>
                                        </p:attrNameLst>
                                      </p:cBhvr>
                                      <p:to>
                                        <p:strVal val="visible"/>
                                      </p:to>
                                    </p:set>
                                    <p:animEffect filter="strips(upRight)">
                                      <p:cBhvr>
                                        <p:cTn id="58" dur="500"/>
                                        <p:tgtEl>
                                          <p:spTgt spid="183316"/>
                                        </p:tgtEl>
                                      </p:cBhvr>
                                    </p:animEffect>
                                  </p:childTnLst>
                                </p:cTn>
                              </p:par>
                            </p:childTnLst>
                          </p:cTn>
                        </p:par>
                      </p:childTnLst>
                    </p:cTn>
                  </p:par>
                  <p:par>
                    <p:cTn id="59" fill="hold">
                      <p:stCondLst>
                        <p:cond delay="indefinite"/>
                      </p:stCondLst>
                      <p:childTnLst>
                        <p:par>
                          <p:cTn id="60" fill="hold">
                            <p:stCondLst>
                              <p:cond delay="0"/>
                            </p:stCondLst>
                            <p:childTnLst>
                              <p:par>
                                <p:cTn id="61" presetID="18" presetClass="entr" presetSubtype="6" fill="hold" nodeType="clickEffect">
                                  <p:stCondLst>
                                    <p:cond delay="0"/>
                                  </p:stCondLst>
                                  <p:childTnLst>
                                    <p:set>
                                      <p:cBhvr>
                                        <p:cTn id="62" dur="1" fill="hold">
                                          <p:stCondLst>
                                            <p:cond delay="0"/>
                                          </p:stCondLst>
                                        </p:cTn>
                                        <p:tgtEl>
                                          <p:spTgt spid="240660"/>
                                        </p:tgtEl>
                                        <p:attrNameLst>
                                          <p:attrName>style.visibility</p:attrName>
                                        </p:attrNameLst>
                                      </p:cBhvr>
                                      <p:to>
                                        <p:strVal val="visible"/>
                                      </p:to>
                                    </p:set>
                                    <p:animEffect filter="strips(downRight)">
                                      <p:cBhvr>
                                        <p:cTn id="63" dur="500"/>
                                        <p:tgtEl>
                                          <p:spTgt spid="240660"/>
                                        </p:tgtEl>
                                      </p:cBhvr>
                                    </p:animEffect>
                                  </p:childTnLst>
                                </p:cTn>
                              </p:par>
                            </p:childTnLst>
                          </p:cTn>
                        </p:par>
                      </p:childTnLst>
                    </p:cTn>
                  </p:par>
                  <p:par>
                    <p:cTn id="64" fill="hold">
                      <p:stCondLst>
                        <p:cond delay="indefinite"/>
                      </p:stCondLst>
                      <p:childTnLst>
                        <p:par>
                          <p:cTn id="65" fill="hold">
                            <p:stCondLst>
                              <p:cond delay="0"/>
                            </p:stCondLst>
                            <p:childTnLst>
                              <p:par>
                                <p:cTn id="66" presetID="18" presetClass="entr" presetSubtype="12" fill="hold" nodeType="clickEffect">
                                  <p:stCondLst>
                                    <p:cond delay="0"/>
                                  </p:stCondLst>
                                  <p:childTnLst>
                                    <p:set>
                                      <p:cBhvr>
                                        <p:cTn id="67" dur="1" fill="hold">
                                          <p:stCondLst>
                                            <p:cond delay="0"/>
                                          </p:stCondLst>
                                        </p:cTn>
                                        <p:tgtEl>
                                          <p:spTgt spid="240677"/>
                                        </p:tgtEl>
                                        <p:attrNameLst>
                                          <p:attrName>style.visibility</p:attrName>
                                        </p:attrNameLst>
                                      </p:cBhvr>
                                      <p:to>
                                        <p:strVal val="visible"/>
                                      </p:to>
                                    </p:set>
                                    <p:animEffect filter="strips(downLeft)">
                                      <p:cBhvr>
                                        <p:cTn id="68" dur="500"/>
                                        <p:tgtEl>
                                          <p:spTgt spid="240677"/>
                                        </p:tgtEl>
                                      </p:cBhvr>
                                    </p:animEffect>
                                  </p:childTnLst>
                                </p:cTn>
                              </p:par>
                            </p:childTnLst>
                          </p:cTn>
                        </p:par>
                      </p:childTnLst>
                    </p:cTn>
                  </p:par>
                  <p:par>
                    <p:cTn id="69" fill="hold">
                      <p:stCondLst>
                        <p:cond delay="indefinite"/>
                      </p:stCondLst>
                      <p:childTnLst>
                        <p:par>
                          <p:cTn id="70" fill="hold">
                            <p:stCondLst>
                              <p:cond delay="0"/>
                            </p:stCondLst>
                            <p:childTnLst>
                              <p:par>
                                <p:cTn id="71" presetID="18" presetClass="entr" presetSubtype="6" fill="hold" nodeType="clickEffect">
                                  <p:stCondLst>
                                    <p:cond delay="0"/>
                                  </p:stCondLst>
                                  <p:childTnLst>
                                    <p:set>
                                      <p:cBhvr>
                                        <p:cTn id="72" dur="1" fill="hold">
                                          <p:stCondLst>
                                            <p:cond delay="0"/>
                                          </p:stCondLst>
                                        </p:cTn>
                                        <p:tgtEl>
                                          <p:spTgt spid="183312"/>
                                        </p:tgtEl>
                                        <p:attrNameLst>
                                          <p:attrName>style.visibility</p:attrName>
                                        </p:attrNameLst>
                                      </p:cBhvr>
                                      <p:to>
                                        <p:strVal val="visible"/>
                                      </p:to>
                                    </p:set>
                                    <p:animEffect filter="strips(downRight)">
                                      <p:cBhvr>
                                        <p:cTn id="73" dur="500"/>
                                        <p:tgtEl>
                                          <p:spTgt spid="183312"/>
                                        </p:tgtEl>
                                      </p:cBhvr>
                                    </p:animEffect>
                                  </p:childTnLst>
                                </p:cTn>
                              </p:par>
                            </p:childTnLst>
                          </p:cTn>
                        </p:par>
                      </p:childTnLst>
                    </p:cTn>
                  </p:par>
                  <p:par>
                    <p:cTn id="74" fill="hold">
                      <p:stCondLst>
                        <p:cond delay="indefinite"/>
                      </p:stCondLst>
                      <p:childTnLst>
                        <p:par>
                          <p:cTn id="75" fill="hold">
                            <p:stCondLst>
                              <p:cond delay="0"/>
                            </p:stCondLst>
                            <p:childTnLst>
                              <p:par>
                                <p:cTn id="76" presetID="18" presetClass="entr" presetSubtype="3" fill="hold" grpId="0" nodeType="clickEffect">
                                  <p:stCondLst>
                                    <p:cond delay="0"/>
                                  </p:stCondLst>
                                  <p:childTnLst>
                                    <p:set>
                                      <p:cBhvr>
                                        <p:cTn id="77" dur="1" fill="hold">
                                          <p:stCondLst>
                                            <p:cond delay="0"/>
                                          </p:stCondLst>
                                        </p:cTn>
                                        <p:tgtEl>
                                          <p:spTgt spid="240662"/>
                                        </p:tgtEl>
                                        <p:attrNameLst>
                                          <p:attrName>style.visibility</p:attrName>
                                        </p:attrNameLst>
                                      </p:cBhvr>
                                      <p:to>
                                        <p:strVal val="visible"/>
                                      </p:to>
                                    </p:set>
                                    <p:animEffect filter="strips(upRight)">
                                      <p:cBhvr>
                                        <p:cTn id="78" dur="500"/>
                                        <p:tgtEl>
                                          <p:spTgt spid="240662"/>
                                        </p:tgtEl>
                                      </p:cBhvr>
                                    </p:animEffect>
                                  </p:childTnLst>
                                </p:cTn>
                              </p:par>
                              <p:par>
                                <p:cTn id="79" presetID="18" presetClass="entr" presetSubtype="3" fill="hold" grpId="0" nodeType="withEffect">
                                  <p:stCondLst>
                                    <p:cond delay="0"/>
                                  </p:stCondLst>
                                  <p:childTnLst>
                                    <p:set>
                                      <p:cBhvr>
                                        <p:cTn id="80" dur="1" fill="hold">
                                          <p:stCondLst>
                                            <p:cond delay="0"/>
                                          </p:stCondLst>
                                        </p:cTn>
                                        <p:tgtEl>
                                          <p:spTgt spid="240663"/>
                                        </p:tgtEl>
                                        <p:attrNameLst>
                                          <p:attrName>style.visibility</p:attrName>
                                        </p:attrNameLst>
                                      </p:cBhvr>
                                      <p:to>
                                        <p:strVal val="visible"/>
                                      </p:to>
                                    </p:set>
                                    <p:animEffect filter="strips(upRight)">
                                      <p:cBhvr>
                                        <p:cTn id="81" dur="500"/>
                                        <p:tgtEl>
                                          <p:spTgt spid="240663"/>
                                        </p:tgtEl>
                                      </p:cBhvr>
                                    </p:animEffect>
                                  </p:childTnLst>
                                </p:cTn>
                              </p:par>
                            </p:childTnLst>
                          </p:cTn>
                        </p:par>
                      </p:childTnLst>
                    </p:cTn>
                  </p:par>
                  <p:par>
                    <p:cTn id="82" fill="hold">
                      <p:stCondLst>
                        <p:cond delay="indefinite"/>
                      </p:stCondLst>
                      <p:childTnLst>
                        <p:par>
                          <p:cTn id="83" fill="hold">
                            <p:stCondLst>
                              <p:cond delay="0"/>
                            </p:stCondLst>
                            <p:childTnLst>
                              <p:par>
                                <p:cTn id="84" presetID="18" presetClass="entr" presetSubtype="9" fill="hold" nodeType="clickEffect">
                                  <p:stCondLst>
                                    <p:cond delay="0"/>
                                  </p:stCondLst>
                                  <p:childTnLst>
                                    <p:set>
                                      <p:cBhvr>
                                        <p:cTn id="85" dur="1" fill="hold">
                                          <p:stCondLst>
                                            <p:cond delay="0"/>
                                          </p:stCondLst>
                                        </p:cTn>
                                        <p:tgtEl>
                                          <p:spTgt spid="240681"/>
                                        </p:tgtEl>
                                        <p:attrNameLst>
                                          <p:attrName>style.visibility</p:attrName>
                                        </p:attrNameLst>
                                      </p:cBhvr>
                                      <p:to>
                                        <p:strVal val="visible"/>
                                      </p:to>
                                    </p:set>
                                    <p:animEffect filter="strips(upLeft)">
                                      <p:cBhvr>
                                        <p:cTn id="86" dur="500"/>
                                        <p:tgtEl>
                                          <p:spTgt spid="240681"/>
                                        </p:tgtEl>
                                      </p:cBhvr>
                                    </p:animEffect>
                                  </p:childTnLst>
                                </p:cTn>
                              </p:par>
                              <p:par>
                                <p:cTn id="87" presetID="18" presetClass="entr" presetSubtype="9" fill="hold" grpId="0" nodeType="withEffect">
                                  <p:stCondLst>
                                    <p:cond delay="0"/>
                                  </p:stCondLst>
                                  <p:childTnLst>
                                    <p:set>
                                      <p:cBhvr>
                                        <p:cTn id="88" dur="1" fill="hold">
                                          <p:stCondLst>
                                            <p:cond delay="0"/>
                                          </p:stCondLst>
                                        </p:cTn>
                                        <p:tgtEl>
                                          <p:spTgt spid="240682"/>
                                        </p:tgtEl>
                                        <p:attrNameLst>
                                          <p:attrName>style.visibility</p:attrName>
                                        </p:attrNameLst>
                                      </p:cBhvr>
                                      <p:to>
                                        <p:strVal val="visible"/>
                                      </p:to>
                                    </p:set>
                                    <p:animEffect filter="strips(upLeft)">
                                      <p:cBhvr>
                                        <p:cTn id="89" dur="500"/>
                                        <p:tgtEl>
                                          <p:spTgt spid="240682"/>
                                        </p:tgtEl>
                                      </p:cBhvr>
                                    </p:animEffect>
                                  </p:childTnLst>
                                </p:cTn>
                              </p:par>
                            </p:childTnLst>
                          </p:cTn>
                        </p:par>
                      </p:childTnLst>
                    </p:cTn>
                  </p:par>
                  <p:par>
                    <p:cTn id="90" fill="hold">
                      <p:stCondLst>
                        <p:cond delay="indefinite"/>
                      </p:stCondLst>
                      <p:childTnLst>
                        <p:par>
                          <p:cTn id="91" fill="hold">
                            <p:stCondLst>
                              <p:cond delay="0"/>
                            </p:stCondLst>
                            <p:childTnLst>
                              <p:par>
                                <p:cTn id="92" presetID="18" presetClass="entr" presetSubtype="3" fill="hold" nodeType="clickEffect">
                                  <p:stCondLst>
                                    <p:cond delay="0"/>
                                  </p:stCondLst>
                                  <p:childTnLst>
                                    <p:set>
                                      <p:cBhvr>
                                        <p:cTn id="93" dur="1" fill="hold">
                                          <p:stCondLst>
                                            <p:cond delay="0"/>
                                          </p:stCondLst>
                                        </p:cTn>
                                        <p:tgtEl>
                                          <p:spTgt spid="240671"/>
                                        </p:tgtEl>
                                        <p:attrNameLst>
                                          <p:attrName>style.visibility</p:attrName>
                                        </p:attrNameLst>
                                      </p:cBhvr>
                                      <p:to>
                                        <p:strVal val="visible"/>
                                      </p:to>
                                    </p:set>
                                    <p:animEffect filter="strips(upRight)">
                                      <p:cBhvr>
                                        <p:cTn id="94" dur="500"/>
                                        <p:tgtEl>
                                          <p:spTgt spid="240671"/>
                                        </p:tgtEl>
                                      </p:cBhvr>
                                    </p:animEffect>
                                  </p:childTnLst>
                                </p:cTn>
                              </p:par>
                            </p:childTnLst>
                          </p:cTn>
                        </p:par>
                      </p:childTnLst>
                    </p:cTn>
                  </p:par>
                  <p:par>
                    <p:cTn id="95" fill="hold">
                      <p:stCondLst>
                        <p:cond delay="indefinite"/>
                      </p:stCondLst>
                      <p:childTnLst>
                        <p:par>
                          <p:cTn id="96" fill="hold">
                            <p:stCondLst>
                              <p:cond delay="0"/>
                            </p:stCondLst>
                            <p:childTnLst>
                              <p:par>
                                <p:cTn id="97" presetID="18" presetClass="entr" presetSubtype="3" fill="hold" nodeType="clickEffect">
                                  <p:stCondLst>
                                    <p:cond delay="0"/>
                                  </p:stCondLst>
                                  <p:childTnLst>
                                    <p:set>
                                      <p:cBhvr>
                                        <p:cTn id="98" dur="1" fill="hold">
                                          <p:stCondLst>
                                            <p:cond delay="0"/>
                                          </p:stCondLst>
                                        </p:cTn>
                                        <p:tgtEl>
                                          <p:spTgt spid="240683"/>
                                        </p:tgtEl>
                                        <p:attrNameLst>
                                          <p:attrName>style.visibility</p:attrName>
                                        </p:attrNameLst>
                                      </p:cBhvr>
                                      <p:to>
                                        <p:strVal val="visible"/>
                                      </p:to>
                                    </p:set>
                                    <p:animEffect filter="strips(upRight)">
                                      <p:cBhvr>
                                        <p:cTn id="99" dur="500"/>
                                        <p:tgtEl>
                                          <p:spTgt spid="240683"/>
                                        </p:tgtEl>
                                      </p:cBhvr>
                                    </p:animEffect>
                                  </p:childTnLst>
                                </p:cTn>
                              </p:par>
                              <p:par>
                                <p:cTn id="100" presetID="18" presetClass="entr" presetSubtype="3" fill="hold" grpId="0" nodeType="withEffect">
                                  <p:stCondLst>
                                    <p:cond delay="0"/>
                                  </p:stCondLst>
                                  <p:childTnLst>
                                    <p:set>
                                      <p:cBhvr>
                                        <p:cTn id="101" dur="1" fill="hold">
                                          <p:stCondLst>
                                            <p:cond delay="0"/>
                                          </p:stCondLst>
                                        </p:cTn>
                                        <p:tgtEl>
                                          <p:spTgt spid="240684"/>
                                        </p:tgtEl>
                                        <p:attrNameLst>
                                          <p:attrName>style.visibility</p:attrName>
                                        </p:attrNameLst>
                                      </p:cBhvr>
                                      <p:to>
                                        <p:strVal val="visible"/>
                                      </p:to>
                                    </p:set>
                                    <p:animEffect filter="strips(upRight)">
                                      <p:cBhvr>
                                        <p:cTn id="102" dur="500"/>
                                        <p:tgtEl>
                                          <p:spTgt spid="240684"/>
                                        </p:tgtEl>
                                      </p:cBhvr>
                                    </p:animEffect>
                                  </p:childTnLst>
                                </p:cTn>
                              </p:par>
                            </p:childTnLst>
                          </p:cTn>
                        </p:par>
                      </p:childTnLst>
                    </p:cTn>
                  </p:par>
                  <p:par>
                    <p:cTn id="103" fill="hold">
                      <p:stCondLst>
                        <p:cond delay="indefinite"/>
                      </p:stCondLst>
                      <p:childTnLst>
                        <p:par>
                          <p:cTn id="104" fill="hold">
                            <p:stCondLst>
                              <p:cond delay="0"/>
                            </p:stCondLst>
                            <p:childTnLst>
                              <p:par>
                                <p:cTn id="105" presetID="18" presetClass="entr" presetSubtype="3" fill="hold" nodeType="clickEffect">
                                  <p:stCondLst>
                                    <p:cond delay="0"/>
                                  </p:stCondLst>
                                  <p:childTnLst>
                                    <p:set>
                                      <p:cBhvr>
                                        <p:cTn id="106" dur="1" fill="hold">
                                          <p:stCondLst>
                                            <p:cond delay="0"/>
                                          </p:stCondLst>
                                        </p:cTn>
                                        <p:tgtEl>
                                          <p:spTgt spid="240674"/>
                                        </p:tgtEl>
                                        <p:attrNameLst>
                                          <p:attrName>style.visibility</p:attrName>
                                        </p:attrNameLst>
                                      </p:cBhvr>
                                      <p:to>
                                        <p:strVal val="visible"/>
                                      </p:to>
                                    </p:set>
                                    <p:animEffect filter="strips(upRight)">
                                      <p:cBhvr>
                                        <p:cTn id="107" dur="500"/>
                                        <p:tgtEl>
                                          <p:spTgt spid="240674"/>
                                        </p:tgtEl>
                                      </p:cBhvr>
                                    </p:animEffect>
                                  </p:childTnLst>
                                </p:cTn>
                              </p:par>
                            </p:childTnLst>
                          </p:cTn>
                        </p:par>
                      </p:childTnLst>
                    </p:cTn>
                  </p:par>
                  <p:par>
                    <p:cTn id="108" fill="hold">
                      <p:stCondLst>
                        <p:cond delay="indefinite"/>
                      </p:stCondLst>
                      <p:childTnLst>
                        <p:par>
                          <p:cTn id="109" fill="hold">
                            <p:stCondLst>
                              <p:cond delay="0"/>
                            </p:stCondLst>
                            <p:childTnLst>
                              <p:par>
                                <p:cTn id="110" presetID="18" presetClass="entr" presetSubtype="6" fill="hold" nodeType="clickEffect">
                                  <p:stCondLst>
                                    <p:cond delay="0"/>
                                  </p:stCondLst>
                                  <p:childTnLst>
                                    <p:set>
                                      <p:cBhvr>
                                        <p:cTn id="111" dur="1" fill="hold">
                                          <p:stCondLst>
                                            <p:cond delay="0"/>
                                          </p:stCondLst>
                                        </p:cTn>
                                        <p:tgtEl>
                                          <p:spTgt spid="240685"/>
                                        </p:tgtEl>
                                        <p:attrNameLst>
                                          <p:attrName>style.visibility</p:attrName>
                                        </p:attrNameLst>
                                      </p:cBhvr>
                                      <p:to>
                                        <p:strVal val="visible"/>
                                      </p:to>
                                    </p:set>
                                    <p:animEffect filter="strips(downRight)">
                                      <p:cBhvr>
                                        <p:cTn id="112" dur="500"/>
                                        <p:tgtEl>
                                          <p:spTgt spid="240685"/>
                                        </p:tgtEl>
                                      </p:cBhvr>
                                    </p:animEffect>
                                  </p:childTnLst>
                                </p:cTn>
                              </p:par>
                            </p:childTnLst>
                          </p:cTn>
                        </p:par>
                      </p:childTnLst>
                    </p:cTn>
                  </p:par>
                  <p:par>
                    <p:cTn id="113" fill="hold">
                      <p:stCondLst>
                        <p:cond delay="indefinite"/>
                      </p:stCondLst>
                      <p:childTnLst>
                        <p:par>
                          <p:cTn id="114" fill="hold">
                            <p:stCondLst>
                              <p:cond delay="0"/>
                            </p:stCondLst>
                            <p:childTnLst>
                              <p:par>
                                <p:cTn id="115" presetID="18" presetClass="entr" presetSubtype="6" fill="hold" nodeType="clickEffect">
                                  <p:stCondLst>
                                    <p:cond delay="0"/>
                                  </p:stCondLst>
                                  <p:childTnLst>
                                    <p:set>
                                      <p:cBhvr>
                                        <p:cTn id="116" dur="1" fill="hold">
                                          <p:stCondLst>
                                            <p:cond delay="0"/>
                                          </p:stCondLst>
                                        </p:cTn>
                                        <p:tgtEl>
                                          <p:spTgt spid="240691"/>
                                        </p:tgtEl>
                                        <p:attrNameLst>
                                          <p:attrName>style.visibility</p:attrName>
                                        </p:attrNameLst>
                                      </p:cBhvr>
                                      <p:to>
                                        <p:strVal val="visible"/>
                                      </p:to>
                                    </p:set>
                                    <p:animEffect filter="strips(downRight)">
                                      <p:cBhvr>
                                        <p:cTn id="117" dur="500"/>
                                        <p:tgtEl>
                                          <p:spTgt spid="240691"/>
                                        </p:tgtEl>
                                      </p:cBhvr>
                                    </p:animEffect>
                                  </p:childTnLst>
                                </p:cTn>
                              </p:par>
                            </p:childTnLst>
                          </p:cTn>
                        </p:par>
                      </p:childTnLst>
                    </p:cTn>
                  </p:par>
                  <p:par>
                    <p:cTn id="118" fill="hold">
                      <p:stCondLst>
                        <p:cond delay="indefinite"/>
                      </p:stCondLst>
                      <p:childTnLst>
                        <p:par>
                          <p:cTn id="119" fill="hold">
                            <p:stCondLst>
                              <p:cond delay="0"/>
                            </p:stCondLst>
                            <p:childTnLst>
                              <p:par>
                                <p:cTn id="120" presetID="18" presetClass="entr" presetSubtype="3" fill="hold" grpId="0" nodeType="clickEffect">
                                  <p:stCondLst>
                                    <p:cond delay="0"/>
                                  </p:stCondLst>
                                  <p:childTnLst>
                                    <p:set>
                                      <p:cBhvr>
                                        <p:cTn id="121" dur="1" fill="hold">
                                          <p:stCondLst>
                                            <p:cond delay="0"/>
                                          </p:stCondLst>
                                        </p:cTn>
                                        <p:tgtEl>
                                          <p:spTgt spid="240692"/>
                                        </p:tgtEl>
                                        <p:attrNameLst>
                                          <p:attrName>style.visibility</p:attrName>
                                        </p:attrNameLst>
                                      </p:cBhvr>
                                      <p:to>
                                        <p:strVal val="visible"/>
                                      </p:to>
                                    </p:set>
                                    <p:animEffect filter="strips(upRight)">
                                      <p:cBhvr>
                                        <p:cTn id="122" dur="500"/>
                                        <p:tgtEl>
                                          <p:spTgt spid="240692"/>
                                        </p:tgtEl>
                                      </p:cBhvr>
                                    </p:animEffect>
                                  </p:childTnLst>
                                </p:cTn>
                              </p:par>
                              <p:par>
                                <p:cTn id="123" presetID="18" presetClass="entr" presetSubtype="3" fill="hold" grpId="0" nodeType="withEffect">
                                  <p:stCondLst>
                                    <p:cond delay="0"/>
                                  </p:stCondLst>
                                  <p:childTnLst>
                                    <p:set>
                                      <p:cBhvr>
                                        <p:cTn id="124" dur="1" fill="hold">
                                          <p:stCondLst>
                                            <p:cond delay="0"/>
                                          </p:stCondLst>
                                        </p:cTn>
                                        <p:tgtEl>
                                          <p:spTgt spid="240693"/>
                                        </p:tgtEl>
                                        <p:attrNameLst>
                                          <p:attrName>style.visibility</p:attrName>
                                        </p:attrNameLst>
                                      </p:cBhvr>
                                      <p:to>
                                        <p:strVal val="visible"/>
                                      </p:to>
                                    </p:set>
                                    <p:animEffect filter="strips(upRight)">
                                      <p:cBhvr>
                                        <p:cTn id="125" dur="500"/>
                                        <p:tgtEl>
                                          <p:spTgt spid="240693"/>
                                        </p:tgtEl>
                                      </p:cBhvr>
                                    </p:animEffect>
                                  </p:childTnLst>
                                </p:cTn>
                              </p:par>
                            </p:childTnLst>
                          </p:cTn>
                        </p:par>
                      </p:childTnLst>
                    </p:cTn>
                  </p:par>
                  <p:par>
                    <p:cTn id="126" fill="hold">
                      <p:stCondLst>
                        <p:cond delay="indefinite"/>
                      </p:stCondLst>
                      <p:childTnLst>
                        <p:par>
                          <p:cTn id="127" fill="hold">
                            <p:stCondLst>
                              <p:cond delay="0"/>
                            </p:stCondLst>
                            <p:childTnLst>
                              <p:par>
                                <p:cTn id="128" presetID="18" presetClass="entr" presetSubtype="3" fill="hold" nodeType="clickEffect">
                                  <p:stCondLst>
                                    <p:cond delay="0"/>
                                  </p:stCondLst>
                                  <p:childTnLst>
                                    <p:set>
                                      <p:cBhvr>
                                        <p:cTn id="129" dur="1" fill="hold">
                                          <p:stCondLst>
                                            <p:cond delay="0"/>
                                          </p:stCondLst>
                                        </p:cTn>
                                        <p:tgtEl>
                                          <p:spTgt spid="240694"/>
                                        </p:tgtEl>
                                        <p:attrNameLst>
                                          <p:attrName>style.visibility</p:attrName>
                                        </p:attrNameLst>
                                      </p:cBhvr>
                                      <p:to>
                                        <p:strVal val="visible"/>
                                      </p:to>
                                    </p:set>
                                    <p:animEffect filter="strips(upRight)">
                                      <p:cBhvr>
                                        <p:cTn id="130" dur="500"/>
                                        <p:tgtEl>
                                          <p:spTgt spid="240694"/>
                                        </p:tgtEl>
                                      </p:cBhvr>
                                    </p:animEffect>
                                  </p:childTnLst>
                                </p:cTn>
                              </p:par>
                            </p:childTnLst>
                          </p:cTn>
                        </p:par>
                      </p:childTnLst>
                    </p:cTn>
                  </p:par>
                  <p:par>
                    <p:cTn id="131" fill="hold">
                      <p:stCondLst>
                        <p:cond delay="indefinite"/>
                      </p:stCondLst>
                      <p:childTnLst>
                        <p:par>
                          <p:cTn id="132" fill="hold">
                            <p:stCondLst>
                              <p:cond delay="0"/>
                            </p:stCondLst>
                            <p:childTnLst>
                              <p:par>
                                <p:cTn id="133" presetID="18" presetClass="entr" presetSubtype="3" fill="hold" nodeType="clickEffect">
                                  <p:stCondLst>
                                    <p:cond delay="0"/>
                                  </p:stCondLst>
                                  <p:childTnLst>
                                    <p:set>
                                      <p:cBhvr>
                                        <p:cTn id="134" dur="1" fill="hold">
                                          <p:stCondLst>
                                            <p:cond delay="0"/>
                                          </p:stCondLst>
                                        </p:cTn>
                                        <p:tgtEl>
                                          <p:spTgt spid="240695"/>
                                        </p:tgtEl>
                                        <p:attrNameLst>
                                          <p:attrName>style.visibility</p:attrName>
                                        </p:attrNameLst>
                                      </p:cBhvr>
                                      <p:to>
                                        <p:strVal val="visible"/>
                                      </p:to>
                                    </p:set>
                                    <p:animEffect filter="strips(upRight)">
                                      <p:cBhvr>
                                        <p:cTn id="135" dur="500"/>
                                        <p:tgtEl>
                                          <p:spTgt spid="2406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5" grpId="0" bldLvl="0" animBg="1"/>
      <p:bldP spid="240646" grpId="0" bldLvl="0" animBg="1"/>
      <p:bldP spid="240647" grpId="0" bldLvl="0" animBg="1"/>
      <p:bldP spid="240648" grpId="0" bldLvl="0" animBg="1"/>
      <p:bldP spid="240655" grpId="0" bldLvl="0" animBg="1"/>
      <p:bldP spid="240656" grpId="0" bldLvl="0" animBg="1"/>
      <p:bldP spid="240662" grpId="0" animBg="1"/>
      <p:bldP spid="240663" grpId="0" bldLvl="0"/>
      <p:bldP spid="240680" grpId="0" bldLvl="0" animBg="1"/>
      <p:bldP spid="240682" grpId="0" bldLvl="0"/>
      <p:bldP spid="240684" grpId="0" bldLvl="0"/>
      <p:bldP spid="240692" grpId="0" animBg="1"/>
      <p:bldP spid="240693" grpId="0" bldLvl="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1906"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51907"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dirty="0"/>
              <a:t>【</a:t>
            </a:r>
            <a:r>
              <a:rPr lang="zh-CN" altLang="en-US" dirty="0">
                <a:ea typeface="宋体" panose="02010600030101010101" pitchFamily="2" charset="-122"/>
              </a:rPr>
              <a:t>练习</a:t>
            </a:r>
            <a:r>
              <a:rPr lang="zh-CN" altLang="en-US" dirty="0"/>
              <a:t>】</a:t>
            </a:r>
            <a:r>
              <a:rPr lang="en-US" altLang="zh-CN" b="0" dirty="0"/>
              <a:t>POS</a:t>
            </a:r>
            <a:r>
              <a:rPr lang="zh-CN" altLang="en-US" b="0" dirty="0"/>
              <a:t>机销售系统</a:t>
            </a:r>
            <a:endParaRPr lang="zh-CN" altLang="en-US" dirty="0"/>
          </a:p>
        </p:txBody>
      </p:sp>
      <p:sp>
        <p:nvSpPr>
          <p:cNvPr id="251908" name="AutoShape 3"/>
          <p:cNvSpPr/>
          <p:nvPr/>
        </p:nvSpPr>
        <p:spPr>
          <a:xfrm>
            <a:off x="304800" y="1066800"/>
            <a:ext cx="922338" cy="1241425"/>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条形</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码扫</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描仪</a:t>
            </a:r>
            <a:endParaRPr lang="zh-CN" altLang="en-US" dirty="0">
              <a:latin typeface="Arial" panose="020B0604020202020204" pitchFamily="34" charset="0"/>
              <a:ea typeface="宋体" panose="02010600030101010101" pitchFamily="2" charset="-122"/>
            </a:endParaRPr>
          </a:p>
        </p:txBody>
      </p:sp>
      <p:sp>
        <p:nvSpPr>
          <p:cNvPr id="251909" name="Oval 4"/>
          <p:cNvSpPr/>
          <p:nvPr/>
        </p:nvSpPr>
        <p:spPr>
          <a:xfrm>
            <a:off x="2362200" y="8382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输入</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数量</a:t>
            </a:r>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251910" name="AutoShape 5"/>
          <p:cNvSpPr/>
          <p:nvPr/>
        </p:nvSpPr>
        <p:spPr>
          <a:xfrm>
            <a:off x="381000" y="3030538"/>
            <a:ext cx="609600" cy="12954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键</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盘</a:t>
            </a:r>
            <a:endParaRPr lang="zh-CN" altLang="en-US" dirty="0">
              <a:latin typeface="Arial" panose="020B0604020202020204" pitchFamily="34" charset="0"/>
              <a:ea typeface="宋体" panose="02010600030101010101" pitchFamily="2" charset="-122"/>
            </a:endParaRPr>
          </a:p>
        </p:txBody>
      </p:sp>
      <p:grpSp>
        <p:nvGrpSpPr>
          <p:cNvPr id="251911" name="Group 6"/>
          <p:cNvGrpSpPr/>
          <p:nvPr/>
        </p:nvGrpSpPr>
        <p:grpSpPr>
          <a:xfrm>
            <a:off x="914400" y="1236663"/>
            <a:ext cx="1676400" cy="450850"/>
            <a:chOff x="0" y="0"/>
            <a:chExt cx="1056" cy="284"/>
          </a:xfrm>
        </p:grpSpPr>
        <p:cxnSp>
          <p:nvCxnSpPr>
            <p:cNvPr id="251912" name="AutoShape 7"/>
            <p:cNvCxnSpPr>
              <a:stCxn id="251908" idx="3"/>
              <a:endCxn id="251909" idx="2"/>
            </p:cNvCxnSpPr>
            <p:nvPr/>
          </p:nvCxnSpPr>
          <p:spPr>
            <a:xfrm flipV="1">
              <a:off x="197" y="277"/>
              <a:ext cx="715" cy="7"/>
            </a:xfrm>
            <a:prstGeom prst="straightConnector1">
              <a:avLst/>
            </a:prstGeom>
            <a:ln w="50800" cap="flat" cmpd="sng">
              <a:solidFill>
                <a:srgbClr val="008000"/>
              </a:solidFill>
              <a:prstDash val="solid"/>
              <a:miter/>
              <a:headEnd type="none" w="med" len="med"/>
              <a:tailEnd type="triangle" w="lg" len="lg"/>
            </a:ln>
          </p:spPr>
        </p:cxnSp>
        <p:sp>
          <p:nvSpPr>
            <p:cNvPr id="251913" name="Text Box 8"/>
            <p:cNvSpPr/>
            <p:nvPr/>
          </p:nvSpPr>
          <p:spPr>
            <a:xfrm>
              <a:off x="0" y="0"/>
              <a:ext cx="1056"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dirty="0">
                <a:latin typeface="Arial" panose="020B0604020202020204" pitchFamily="34" charset="0"/>
                <a:ea typeface="宋体" panose="02010600030101010101" pitchFamily="2" charset="-122"/>
              </a:endParaRPr>
            </a:p>
          </p:txBody>
        </p:sp>
      </p:grpSp>
      <p:sp>
        <p:nvSpPr>
          <p:cNvPr id="251914" name="Oval 9"/>
          <p:cNvSpPr/>
          <p:nvPr/>
        </p:nvSpPr>
        <p:spPr>
          <a:xfrm>
            <a:off x="2286000" y="2836863"/>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2</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读取</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键盘命令</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&amp;</a:t>
            </a: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数据</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251915" name="Oval 10"/>
          <p:cNvSpPr/>
          <p:nvPr/>
        </p:nvSpPr>
        <p:spPr>
          <a:xfrm>
            <a:off x="1219200" y="51054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4</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登录</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注销</a:t>
            </a:r>
            <a:endParaRPr lang="zh-CN" altLang="en-US" dirty="0">
              <a:latin typeface="Arial" panose="020B0604020202020204" pitchFamily="34" charset="0"/>
              <a:ea typeface="宋体" panose="02010600030101010101" pitchFamily="2" charset="-122"/>
            </a:endParaRPr>
          </a:p>
        </p:txBody>
      </p:sp>
      <p:grpSp>
        <p:nvGrpSpPr>
          <p:cNvPr id="251916" name="Group 11"/>
          <p:cNvGrpSpPr/>
          <p:nvPr/>
        </p:nvGrpSpPr>
        <p:grpSpPr>
          <a:xfrm>
            <a:off x="533400" y="4267200"/>
            <a:ext cx="2009775" cy="838200"/>
            <a:chOff x="0" y="0"/>
            <a:chExt cx="1266" cy="528"/>
          </a:xfrm>
        </p:grpSpPr>
        <p:cxnSp>
          <p:nvCxnSpPr>
            <p:cNvPr id="251917" name="AutoShape 12"/>
            <p:cNvCxnSpPr>
              <a:stCxn id="251914" idx="3"/>
              <a:endCxn id="251915" idx="0"/>
            </p:cNvCxnSpPr>
            <p:nvPr/>
          </p:nvCxnSpPr>
          <p:spPr>
            <a:xfrm flipH="1">
              <a:off x="984" y="0"/>
              <a:ext cx="282" cy="528"/>
            </a:xfrm>
            <a:prstGeom prst="straightConnector1">
              <a:avLst/>
            </a:prstGeom>
            <a:ln w="50800" cap="flat" cmpd="sng">
              <a:solidFill>
                <a:srgbClr val="008000"/>
              </a:solidFill>
              <a:prstDash val="solid"/>
              <a:miter/>
              <a:headEnd type="none" w="med" len="med"/>
              <a:tailEnd type="triangle" w="lg" len="lg"/>
            </a:ln>
          </p:spPr>
        </p:cxnSp>
        <p:sp>
          <p:nvSpPr>
            <p:cNvPr id="251918" name="Text Box 13"/>
            <p:cNvSpPr/>
            <p:nvPr/>
          </p:nvSpPr>
          <p:spPr>
            <a:xfrm>
              <a:off x="0" y="96"/>
              <a:ext cx="115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用户名</a:t>
              </a:r>
              <a:r>
                <a:rPr lang="en-US" altLang="zh-CN"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密码</a:t>
              </a:r>
              <a:endParaRPr lang="zh-CN" altLang="en-US" dirty="0">
                <a:latin typeface="Arial" panose="020B0604020202020204" pitchFamily="34" charset="0"/>
                <a:ea typeface="宋体" panose="02010600030101010101" pitchFamily="2" charset="-122"/>
              </a:endParaRPr>
            </a:p>
          </p:txBody>
        </p:sp>
      </p:grpSp>
      <p:sp>
        <p:nvSpPr>
          <p:cNvPr id="251919" name="Oval 14"/>
          <p:cNvSpPr/>
          <p:nvPr/>
        </p:nvSpPr>
        <p:spPr>
          <a:xfrm>
            <a:off x="5029200" y="8382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3</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维护</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购物清单</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251920" name="Oval 15"/>
          <p:cNvSpPr/>
          <p:nvPr/>
        </p:nvSpPr>
        <p:spPr>
          <a:xfrm>
            <a:off x="7397750" y="3165475"/>
            <a:ext cx="1371600" cy="1295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5</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付款</a:t>
            </a:r>
            <a:endParaRPr lang="zh-CN" altLang="en-US" dirty="0">
              <a:latin typeface="Arial" panose="020B0604020202020204" pitchFamily="34" charset="0"/>
              <a:ea typeface="宋体" panose="02010600030101010101" pitchFamily="2" charset="-122"/>
            </a:endParaRPr>
          </a:p>
        </p:txBody>
      </p:sp>
      <p:sp>
        <p:nvSpPr>
          <p:cNvPr id="251921" name="Oval 16"/>
          <p:cNvSpPr/>
          <p:nvPr/>
        </p:nvSpPr>
        <p:spPr>
          <a:xfrm>
            <a:off x="5029200" y="5105400"/>
            <a:ext cx="1752600" cy="17526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6</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打印</a:t>
            </a:r>
            <a:endParaRPr lang="zh-CN" altLang="en-US" dirty="0">
              <a:latin typeface="Arial" panose="020B0604020202020204" pitchFamily="34" charset="0"/>
              <a:ea typeface="宋体" panose="02010600030101010101" pitchFamily="2" charset="-122"/>
            </a:endParaRPr>
          </a:p>
        </p:txBody>
      </p:sp>
      <p:grpSp>
        <p:nvGrpSpPr>
          <p:cNvPr id="251922" name="Group 17"/>
          <p:cNvGrpSpPr/>
          <p:nvPr/>
        </p:nvGrpSpPr>
        <p:grpSpPr>
          <a:xfrm>
            <a:off x="4800600" y="3598863"/>
            <a:ext cx="2209800" cy="457200"/>
            <a:chOff x="0" y="0"/>
            <a:chExt cx="1392" cy="288"/>
          </a:xfrm>
        </p:grpSpPr>
        <p:grpSp>
          <p:nvGrpSpPr>
            <p:cNvPr id="251923" name="Group 18"/>
            <p:cNvGrpSpPr/>
            <p:nvPr/>
          </p:nvGrpSpPr>
          <p:grpSpPr>
            <a:xfrm>
              <a:off x="8" y="0"/>
              <a:ext cx="1296" cy="288"/>
              <a:chOff x="0" y="0"/>
              <a:chExt cx="576" cy="288"/>
            </a:xfrm>
          </p:grpSpPr>
          <p:sp>
            <p:nvSpPr>
              <p:cNvPr id="251924" name="Line 19"/>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251925" name="Line 20"/>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251926" name="Line 21"/>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251927" name="Rectangle 22"/>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已购商品清单</a:t>
              </a:r>
              <a:endParaRPr lang="zh-CN" altLang="en-US" dirty="0">
                <a:latin typeface="Arial" panose="020B0604020202020204" pitchFamily="34" charset="0"/>
                <a:ea typeface="宋体" panose="02010600030101010101" pitchFamily="2" charset="-122"/>
              </a:endParaRPr>
            </a:p>
          </p:txBody>
        </p:sp>
      </p:grpSp>
      <p:cxnSp>
        <p:nvCxnSpPr>
          <p:cNvPr id="251928" name="AutoShape 23"/>
          <p:cNvCxnSpPr>
            <a:stCxn id="251914" idx="3"/>
            <a:endCxn id="251915" idx="0"/>
          </p:cNvCxnSpPr>
          <p:nvPr/>
        </p:nvCxnSpPr>
        <p:spPr>
          <a:xfrm>
            <a:off x="5715000" y="2514600"/>
            <a:ext cx="0" cy="1084263"/>
          </a:xfrm>
          <a:prstGeom prst="straightConnector1">
            <a:avLst/>
          </a:prstGeom>
          <a:ln w="50800" cap="flat" cmpd="sng">
            <a:solidFill>
              <a:srgbClr val="008000"/>
            </a:solidFill>
            <a:prstDash val="solid"/>
            <a:miter/>
            <a:headEnd type="none" w="med" len="med"/>
            <a:tailEnd type="triangle" w="lg" len="lg"/>
          </a:ln>
        </p:spPr>
      </p:cxnSp>
      <p:sp>
        <p:nvSpPr>
          <p:cNvPr id="251929" name="AutoShape 24"/>
          <p:cNvSpPr/>
          <p:nvPr/>
        </p:nvSpPr>
        <p:spPr>
          <a:xfrm>
            <a:off x="7772400" y="1025525"/>
            <a:ext cx="609600" cy="12954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显</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示</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器</a:t>
            </a:r>
            <a:endParaRPr lang="zh-CN" altLang="en-US" dirty="0">
              <a:latin typeface="Arial" panose="020B0604020202020204" pitchFamily="34" charset="0"/>
              <a:ea typeface="宋体" panose="02010600030101010101" pitchFamily="2" charset="-122"/>
            </a:endParaRPr>
          </a:p>
        </p:txBody>
      </p:sp>
      <p:sp>
        <p:nvSpPr>
          <p:cNvPr id="251930" name="AutoShape 25"/>
          <p:cNvSpPr/>
          <p:nvPr/>
        </p:nvSpPr>
        <p:spPr>
          <a:xfrm>
            <a:off x="7848600" y="5105400"/>
            <a:ext cx="609600" cy="12954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打</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印</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机</a:t>
            </a:r>
            <a:endParaRPr lang="zh-CN" altLang="en-US" dirty="0">
              <a:latin typeface="Arial" panose="020B0604020202020204" pitchFamily="34" charset="0"/>
              <a:ea typeface="宋体" panose="02010600030101010101" pitchFamily="2" charset="-122"/>
            </a:endParaRPr>
          </a:p>
        </p:txBody>
      </p:sp>
      <p:cxnSp>
        <p:nvCxnSpPr>
          <p:cNvPr id="251931" name="AutoShape 26"/>
          <p:cNvCxnSpPr>
            <a:stCxn id="251927" idx="2"/>
            <a:endCxn id="251921" idx="0"/>
          </p:cNvCxnSpPr>
          <p:nvPr/>
        </p:nvCxnSpPr>
        <p:spPr>
          <a:xfrm>
            <a:off x="5905500" y="4025900"/>
            <a:ext cx="0" cy="1079500"/>
          </a:xfrm>
          <a:prstGeom prst="straightConnector1">
            <a:avLst/>
          </a:prstGeom>
          <a:ln w="50800" cap="flat" cmpd="sng">
            <a:solidFill>
              <a:srgbClr val="008000"/>
            </a:solidFill>
            <a:prstDash val="solid"/>
            <a:miter/>
            <a:headEnd type="none" w="med" len="med"/>
            <a:tailEnd type="triangle" w="lg" len="lg"/>
          </a:ln>
        </p:spPr>
      </p:cxnSp>
      <p:grpSp>
        <p:nvGrpSpPr>
          <p:cNvPr id="251932" name="Group 27"/>
          <p:cNvGrpSpPr/>
          <p:nvPr/>
        </p:nvGrpSpPr>
        <p:grpSpPr>
          <a:xfrm>
            <a:off x="6324600" y="5257800"/>
            <a:ext cx="1828800" cy="495300"/>
            <a:chOff x="0" y="0"/>
            <a:chExt cx="1152" cy="312"/>
          </a:xfrm>
        </p:grpSpPr>
        <p:cxnSp>
          <p:nvCxnSpPr>
            <p:cNvPr id="251933" name="AutoShape 28"/>
            <p:cNvCxnSpPr>
              <a:stCxn id="251921" idx="6"/>
              <a:endCxn id="251930" idx="1"/>
            </p:cNvCxnSpPr>
            <p:nvPr/>
          </p:nvCxnSpPr>
          <p:spPr>
            <a:xfrm>
              <a:off x="288" y="312"/>
              <a:ext cx="672" cy="1"/>
            </a:xfrm>
            <a:prstGeom prst="straightConnector1">
              <a:avLst/>
            </a:prstGeom>
            <a:ln w="50800" cap="flat" cmpd="sng">
              <a:solidFill>
                <a:srgbClr val="008000"/>
              </a:solidFill>
              <a:prstDash val="solid"/>
              <a:miter/>
              <a:headEnd type="none" w="med" len="med"/>
              <a:tailEnd type="triangle" w="lg" len="lg"/>
            </a:ln>
          </p:spPr>
        </p:cxnSp>
        <p:sp>
          <p:nvSpPr>
            <p:cNvPr id="251934" name="Text Box 29"/>
            <p:cNvSpPr/>
            <p:nvPr/>
          </p:nvSpPr>
          <p:spPr>
            <a:xfrm>
              <a:off x="0" y="0"/>
              <a:ext cx="115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购物条</a:t>
              </a:r>
              <a:endParaRPr lang="zh-CN" altLang="en-US" dirty="0">
                <a:latin typeface="Arial" panose="020B0604020202020204" pitchFamily="34" charset="0"/>
                <a:ea typeface="宋体" panose="02010600030101010101" pitchFamily="2" charset="-122"/>
              </a:endParaRPr>
            </a:p>
          </p:txBody>
        </p:sp>
      </p:grpSp>
      <p:grpSp>
        <p:nvGrpSpPr>
          <p:cNvPr id="251935" name="Group 30"/>
          <p:cNvGrpSpPr/>
          <p:nvPr/>
        </p:nvGrpSpPr>
        <p:grpSpPr>
          <a:xfrm>
            <a:off x="6553200" y="1203325"/>
            <a:ext cx="1447800" cy="930275"/>
            <a:chOff x="0" y="0"/>
            <a:chExt cx="912" cy="586"/>
          </a:xfrm>
        </p:grpSpPr>
        <p:cxnSp>
          <p:nvCxnSpPr>
            <p:cNvPr id="251936" name="AutoShape 31"/>
            <p:cNvCxnSpPr>
              <a:stCxn id="251919" idx="6"/>
              <a:endCxn id="251929" idx="1"/>
            </p:cNvCxnSpPr>
            <p:nvPr/>
          </p:nvCxnSpPr>
          <p:spPr>
            <a:xfrm flipV="1">
              <a:off x="144" y="296"/>
              <a:ext cx="624" cy="2"/>
            </a:xfrm>
            <a:prstGeom prst="straightConnector1">
              <a:avLst/>
            </a:prstGeom>
            <a:ln w="50800" cap="flat" cmpd="sng">
              <a:solidFill>
                <a:srgbClr val="008000"/>
              </a:solidFill>
              <a:prstDash val="solid"/>
              <a:miter/>
              <a:headEnd type="none" w="med" len="med"/>
              <a:tailEnd type="triangle" w="lg" len="lg"/>
            </a:ln>
          </p:spPr>
        </p:cxnSp>
        <p:sp>
          <p:nvSpPr>
            <p:cNvPr id="251937" name="Text Box 32"/>
            <p:cNvSpPr/>
            <p:nvPr/>
          </p:nvSpPr>
          <p:spPr>
            <a:xfrm>
              <a:off x="0" y="0"/>
              <a:ext cx="912"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商品</a:t>
              </a:r>
              <a:endPar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信息</a:t>
              </a:r>
              <a:endParaRPr lang="zh-CN" altLang="en-US" dirty="0">
                <a:latin typeface="Arial" panose="020B0604020202020204" pitchFamily="34" charset="0"/>
                <a:ea typeface="宋体" panose="02010600030101010101" pitchFamily="2" charset="-122"/>
              </a:endParaRPr>
            </a:p>
          </p:txBody>
        </p:sp>
      </p:grpSp>
      <p:cxnSp>
        <p:nvCxnSpPr>
          <p:cNvPr id="251938" name="AutoShape 33"/>
          <p:cNvCxnSpPr>
            <a:stCxn id="251927" idx="3"/>
            <a:endCxn id="251920" idx="2"/>
          </p:cNvCxnSpPr>
          <p:nvPr/>
        </p:nvCxnSpPr>
        <p:spPr>
          <a:xfrm>
            <a:off x="7010400" y="3813175"/>
            <a:ext cx="387350" cy="0"/>
          </a:xfrm>
          <a:prstGeom prst="straightConnector1">
            <a:avLst/>
          </a:prstGeom>
          <a:ln w="50800" cap="flat" cmpd="sng">
            <a:solidFill>
              <a:srgbClr val="008000"/>
            </a:solidFill>
            <a:prstDash val="solid"/>
            <a:miter/>
            <a:headEnd type="none" w="med" len="med"/>
            <a:tailEnd type="triangle" w="lg" len="lg"/>
          </a:ln>
        </p:spPr>
      </p:cxnSp>
      <p:grpSp>
        <p:nvGrpSpPr>
          <p:cNvPr id="251939" name="Group 34"/>
          <p:cNvGrpSpPr/>
          <p:nvPr/>
        </p:nvGrpSpPr>
        <p:grpSpPr>
          <a:xfrm>
            <a:off x="685800" y="3200400"/>
            <a:ext cx="1828800" cy="930275"/>
            <a:chOff x="0" y="0"/>
            <a:chExt cx="1152" cy="586"/>
          </a:xfrm>
        </p:grpSpPr>
        <p:sp>
          <p:nvSpPr>
            <p:cNvPr id="251940" name="Text Box 35"/>
            <p:cNvSpPr/>
            <p:nvPr/>
          </p:nvSpPr>
          <p:spPr>
            <a:xfrm>
              <a:off x="0" y="0"/>
              <a:ext cx="1152"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命令</a:t>
              </a:r>
              <a:endPar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数据</a:t>
              </a:r>
              <a:endParaRPr lang="zh-CN" altLang="en-US" dirty="0">
                <a:latin typeface="Arial" panose="020B0604020202020204" pitchFamily="34" charset="0"/>
                <a:ea typeface="宋体" panose="02010600030101010101" pitchFamily="2" charset="-122"/>
              </a:endParaRPr>
            </a:p>
          </p:txBody>
        </p:sp>
        <p:cxnSp>
          <p:nvCxnSpPr>
            <p:cNvPr id="251941" name="AutoShape 36"/>
            <p:cNvCxnSpPr>
              <a:stCxn id="251910" idx="3"/>
              <a:endCxn id="251914" idx="2"/>
            </p:cNvCxnSpPr>
            <p:nvPr/>
          </p:nvCxnSpPr>
          <p:spPr>
            <a:xfrm flipV="1">
              <a:off x="192" y="299"/>
              <a:ext cx="816" cy="2"/>
            </a:xfrm>
            <a:prstGeom prst="bentConnector3">
              <a:avLst>
                <a:gd name="adj1" fmla="val 50000"/>
              </a:avLst>
            </a:prstGeom>
            <a:ln w="50800" cap="flat" cmpd="sng">
              <a:solidFill>
                <a:srgbClr val="008000"/>
              </a:solidFill>
              <a:prstDash val="solid"/>
              <a:miter/>
              <a:headEnd type="none" w="med" len="med"/>
              <a:tailEnd type="triangle" w="lg" len="lg"/>
            </a:ln>
          </p:spPr>
        </p:cxnSp>
      </p:grpSp>
      <p:grpSp>
        <p:nvGrpSpPr>
          <p:cNvPr id="251942" name="Group 37"/>
          <p:cNvGrpSpPr/>
          <p:nvPr/>
        </p:nvGrpSpPr>
        <p:grpSpPr>
          <a:xfrm>
            <a:off x="6324600" y="2320925"/>
            <a:ext cx="2590800" cy="844550"/>
            <a:chOff x="0" y="0"/>
            <a:chExt cx="1632" cy="532"/>
          </a:xfrm>
        </p:grpSpPr>
        <p:cxnSp>
          <p:nvCxnSpPr>
            <p:cNvPr id="251943" name="AutoShape 38"/>
            <p:cNvCxnSpPr>
              <a:stCxn id="251920" idx="0"/>
              <a:endCxn id="251929" idx="2"/>
            </p:cNvCxnSpPr>
            <p:nvPr/>
          </p:nvCxnSpPr>
          <p:spPr>
            <a:xfrm rot="5400000" flipH="1">
              <a:off x="840" y="264"/>
              <a:ext cx="532" cy="4"/>
            </a:xfrm>
            <a:prstGeom prst="bentConnector3">
              <a:avLst>
                <a:gd name="adj1" fmla="val 50000"/>
              </a:avLst>
            </a:prstGeom>
            <a:ln w="50800" cap="flat" cmpd="sng">
              <a:solidFill>
                <a:srgbClr val="008000"/>
              </a:solidFill>
              <a:prstDash val="solid"/>
              <a:miter/>
              <a:headEnd type="none" w="med" len="med"/>
              <a:tailEnd type="triangle" w="lg" len="lg"/>
            </a:ln>
          </p:spPr>
        </p:cxnSp>
        <p:sp>
          <p:nvSpPr>
            <p:cNvPr id="251944" name="Text Box 39"/>
            <p:cNvSpPr/>
            <p:nvPr/>
          </p:nvSpPr>
          <p:spPr>
            <a:xfrm>
              <a:off x="0" y="170"/>
              <a:ext cx="163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总价</a:t>
              </a:r>
              <a:r>
                <a:rPr lang="en-US" altLang="zh-CN"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已付款</a:t>
              </a:r>
              <a:r>
                <a:rPr lang="en-US" altLang="zh-CN"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找零</a:t>
              </a:r>
              <a:endParaRPr lang="zh-CN" altLang="en-US" dirty="0">
                <a:latin typeface="Arial" panose="020B0604020202020204" pitchFamily="34" charset="0"/>
                <a:ea typeface="宋体" panose="02010600030101010101" pitchFamily="2" charset="-122"/>
              </a:endParaRPr>
            </a:p>
          </p:txBody>
        </p:sp>
      </p:grpSp>
      <p:grpSp>
        <p:nvGrpSpPr>
          <p:cNvPr id="251945" name="Group 40"/>
          <p:cNvGrpSpPr/>
          <p:nvPr/>
        </p:nvGrpSpPr>
        <p:grpSpPr>
          <a:xfrm>
            <a:off x="3781425" y="4219575"/>
            <a:ext cx="3817938" cy="427038"/>
            <a:chOff x="0" y="0"/>
            <a:chExt cx="2405" cy="269"/>
          </a:xfrm>
        </p:grpSpPr>
        <p:cxnSp>
          <p:nvCxnSpPr>
            <p:cNvPr id="251946" name="AutoShape 41"/>
            <p:cNvCxnSpPr>
              <a:stCxn id="251914" idx="5"/>
              <a:endCxn id="251920" idx="3"/>
            </p:cNvCxnSpPr>
            <p:nvPr/>
          </p:nvCxnSpPr>
          <p:spPr>
            <a:xfrm rot="-5400000" flipH="1">
              <a:off x="1201" y="-1176"/>
              <a:ext cx="3" cy="2405"/>
            </a:xfrm>
            <a:prstGeom prst="bentConnector3">
              <a:avLst>
                <a:gd name="adj1" fmla="val 10433329"/>
              </a:avLst>
            </a:prstGeom>
            <a:ln w="50800" cap="flat" cmpd="sng">
              <a:solidFill>
                <a:srgbClr val="008000"/>
              </a:solidFill>
              <a:prstDash val="solid"/>
              <a:miter/>
              <a:headEnd type="none" w="med" len="med"/>
              <a:tailEnd type="triangle" w="lg" len="lg"/>
            </a:ln>
          </p:spPr>
        </p:cxnSp>
        <p:sp>
          <p:nvSpPr>
            <p:cNvPr id="251947" name="Rectangle 42"/>
            <p:cNvSpPr/>
            <p:nvPr/>
          </p:nvSpPr>
          <p:spPr>
            <a:xfrm>
              <a:off x="354" y="0"/>
              <a:ext cx="1245" cy="269"/>
            </a:xfrm>
            <a:prstGeom prst="rect">
              <a:avLst/>
            </a:prstGeom>
            <a:noFill/>
            <a:ln w="9525">
              <a:noFill/>
            </a:ln>
          </p:spPr>
          <p:txBody>
            <a:bodyPr wrap="none" anchor="t">
              <a:spAutoFit/>
            </a:bodyPr>
            <a:lstStyle/>
            <a:p>
              <a:pPr algn="ctr" eaLnBrk="0" hangingPunct="0">
                <a:spcBef>
                  <a:spcPct val="3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会员</a:t>
              </a:r>
              <a:r>
                <a:rPr lang="en-US" altLang="zh-CN"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ID/</a:t>
              </a: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已付款</a:t>
              </a:r>
              <a:endParaRPr lang="zh-CN" altLang="en-US" dirty="0">
                <a:latin typeface="Arial" panose="020B0604020202020204" pitchFamily="34" charset="0"/>
                <a:ea typeface="宋体" panose="02010600030101010101" pitchFamily="2" charset="-122"/>
              </a:endParaRPr>
            </a:p>
          </p:txBody>
        </p:sp>
      </p:grpSp>
      <p:grpSp>
        <p:nvGrpSpPr>
          <p:cNvPr id="251948" name="Group 43"/>
          <p:cNvGrpSpPr/>
          <p:nvPr/>
        </p:nvGrpSpPr>
        <p:grpSpPr>
          <a:xfrm>
            <a:off x="685800" y="2268538"/>
            <a:ext cx="1933575" cy="931862"/>
            <a:chOff x="0" y="0"/>
            <a:chExt cx="1218" cy="587"/>
          </a:xfrm>
        </p:grpSpPr>
        <p:sp>
          <p:nvSpPr>
            <p:cNvPr id="251949" name="Text Box 44"/>
            <p:cNvSpPr/>
            <p:nvPr/>
          </p:nvSpPr>
          <p:spPr>
            <a:xfrm>
              <a:off x="144" y="1"/>
              <a:ext cx="1056"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数量</a:t>
              </a:r>
              <a:endPar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dirty="0">
                <a:latin typeface="Arial" panose="020B0604020202020204" pitchFamily="34" charset="0"/>
                <a:ea typeface="宋体" panose="02010600030101010101" pitchFamily="2" charset="-122"/>
              </a:endParaRPr>
            </a:p>
          </p:txBody>
        </p:sp>
        <p:cxnSp>
          <p:nvCxnSpPr>
            <p:cNvPr id="251950" name="AutoShape 45"/>
            <p:cNvCxnSpPr>
              <a:stCxn id="251910" idx="0"/>
              <a:endCxn id="251909" idx="3"/>
            </p:cNvCxnSpPr>
            <p:nvPr/>
          </p:nvCxnSpPr>
          <p:spPr>
            <a:xfrm rot="-5400000">
              <a:off x="369" y="-369"/>
              <a:ext cx="480" cy="1218"/>
            </a:xfrm>
            <a:prstGeom prst="bentConnector3">
              <a:avLst>
                <a:gd name="adj1" fmla="val 33750"/>
              </a:avLst>
            </a:prstGeom>
            <a:ln w="50800" cap="flat" cmpd="sng">
              <a:solidFill>
                <a:srgbClr val="008000"/>
              </a:solidFill>
              <a:prstDash val="solid"/>
              <a:miter/>
              <a:headEnd type="none" w="med" len="med"/>
              <a:tailEnd type="triangle" w="lg" len="lg"/>
            </a:ln>
          </p:spPr>
        </p:cxnSp>
      </p:grpSp>
      <p:grpSp>
        <p:nvGrpSpPr>
          <p:cNvPr id="251951" name="Group 46"/>
          <p:cNvGrpSpPr/>
          <p:nvPr/>
        </p:nvGrpSpPr>
        <p:grpSpPr>
          <a:xfrm>
            <a:off x="3733800" y="1203325"/>
            <a:ext cx="1676400" cy="930275"/>
            <a:chOff x="0" y="0"/>
            <a:chExt cx="1056" cy="586"/>
          </a:xfrm>
        </p:grpSpPr>
        <p:cxnSp>
          <p:nvCxnSpPr>
            <p:cNvPr id="251952" name="AutoShape 47"/>
            <p:cNvCxnSpPr>
              <a:stCxn id="251909" idx="6"/>
              <a:endCxn id="251919" idx="2"/>
            </p:cNvCxnSpPr>
            <p:nvPr/>
          </p:nvCxnSpPr>
          <p:spPr>
            <a:xfrm>
              <a:off x="240" y="298"/>
              <a:ext cx="576" cy="1"/>
            </a:xfrm>
            <a:prstGeom prst="straightConnector1">
              <a:avLst/>
            </a:prstGeom>
            <a:ln w="50800" cap="flat" cmpd="sng">
              <a:solidFill>
                <a:srgbClr val="008000"/>
              </a:solidFill>
              <a:prstDash val="solid"/>
              <a:miter/>
              <a:headEnd type="none" w="med" len="med"/>
              <a:tailEnd type="triangle" w="lg" len="lg"/>
            </a:ln>
          </p:spPr>
        </p:cxnSp>
        <p:sp>
          <p:nvSpPr>
            <p:cNvPr id="251953" name="Text Box 48"/>
            <p:cNvSpPr/>
            <p:nvPr/>
          </p:nvSpPr>
          <p:spPr>
            <a:xfrm>
              <a:off x="0" y="0"/>
              <a:ext cx="1056"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数量</a:t>
              </a:r>
              <a:endPar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dirty="0">
                <a:latin typeface="Arial" panose="020B0604020202020204" pitchFamily="34" charset="0"/>
                <a:ea typeface="宋体" panose="02010600030101010101" pitchFamily="2" charset="-122"/>
              </a:endParaRPr>
            </a:p>
          </p:txBody>
        </p:sp>
      </p:grpSp>
      <p:grpSp>
        <p:nvGrpSpPr>
          <p:cNvPr id="251954" name="Group 49"/>
          <p:cNvGrpSpPr/>
          <p:nvPr/>
        </p:nvGrpSpPr>
        <p:grpSpPr>
          <a:xfrm>
            <a:off x="3781425" y="2268538"/>
            <a:ext cx="1857375" cy="977900"/>
            <a:chOff x="0" y="0"/>
            <a:chExt cx="1170" cy="616"/>
          </a:xfrm>
        </p:grpSpPr>
        <p:sp>
          <p:nvSpPr>
            <p:cNvPr id="251955" name="Text Box 50"/>
            <p:cNvSpPr/>
            <p:nvPr/>
          </p:nvSpPr>
          <p:spPr>
            <a:xfrm>
              <a:off x="18" y="347"/>
              <a:ext cx="115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交易命令</a:t>
              </a:r>
              <a:endParaRPr lang="zh-CN" altLang="en-US" dirty="0">
                <a:latin typeface="Arial" panose="020B0604020202020204" pitchFamily="34" charset="0"/>
                <a:ea typeface="宋体" panose="02010600030101010101" pitchFamily="2" charset="-122"/>
              </a:endParaRPr>
            </a:p>
          </p:txBody>
        </p:sp>
        <p:cxnSp>
          <p:nvCxnSpPr>
            <p:cNvPr id="251956" name="AutoShape 51"/>
            <p:cNvCxnSpPr>
              <a:stCxn id="251914" idx="7"/>
              <a:endCxn id="251919" idx="3"/>
            </p:cNvCxnSpPr>
            <p:nvPr/>
          </p:nvCxnSpPr>
          <p:spPr>
            <a:xfrm flipV="1">
              <a:off x="0" y="0"/>
              <a:ext cx="948" cy="513"/>
            </a:xfrm>
            <a:prstGeom prst="straightConnector1">
              <a:avLst/>
            </a:prstGeom>
            <a:ln w="50800" cap="flat" cmpd="sng">
              <a:solidFill>
                <a:srgbClr val="008000"/>
              </a:solidFill>
              <a:prstDash val="solid"/>
              <a:miter/>
              <a:headEnd type="none" w="med" len="med"/>
              <a:tailEnd type="triangle" w="lg" len="lg"/>
            </a:ln>
          </p:spPr>
        </p:cxnSp>
      </p:grpSp>
      <p:cxnSp>
        <p:nvCxnSpPr>
          <p:cNvPr id="251957" name="AutoShape 52"/>
          <p:cNvCxnSpPr>
            <a:stCxn id="251914" idx="7"/>
            <a:endCxn id="251919" idx="3"/>
          </p:cNvCxnSpPr>
          <p:nvPr/>
        </p:nvCxnSpPr>
        <p:spPr>
          <a:xfrm>
            <a:off x="6096000" y="2497138"/>
            <a:ext cx="0" cy="1084262"/>
          </a:xfrm>
          <a:prstGeom prst="straightConnector1">
            <a:avLst/>
          </a:prstGeom>
          <a:ln w="50800" cap="flat" cmpd="sng">
            <a:solidFill>
              <a:srgbClr val="008000"/>
            </a:solidFill>
            <a:prstDash val="solid"/>
            <a:miter/>
            <a:headEnd type="triangle" w="lg" len="lg"/>
            <a:tailEnd type="none" w="med" len="med"/>
          </a:ln>
        </p:spPr>
      </p:cxnSp>
      <p:grpSp>
        <p:nvGrpSpPr>
          <p:cNvPr id="251958" name="Group 53"/>
          <p:cNvGrpSpPr/>
          <p:nvPr/>
        </p:nvGrpSpPr>
        <p:grpSpPr>
          <a:xfrm>
            <a:off x="3124200" y="4513263"/>
            <a:ext cx="1905000" cy="1468437"/>
            <a:chOff x="0" y="0"/>
            <a:chExt cx="1200" cy="925"/>
          </a:xfrm>
        </p:grpSpPr>
        <p:sp>
          <p:nvSpPr>
            <p:cNvPr id="251959" name="Text Box 54"/>
            <p:cNvSpPr/>
            <p:nvPr/>
          </p:nvSpPr>
          <p:spPr>
            <a:xfrm>
              <a:off x="0" y="613"/>
              <a:ext cx="115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打印命令</a:t>
              </a:r>
              <a:endParaRPr lang="zh-CN" altLang="en-US" dirty="0">
                <a:latin typeface="Arial" panose="020B0604020202020204" pitchFamily="34" charset="0"/>
                <a:ea typeface="宋体" panose="02010600030101010101" pitchFamily="2" charset="-122"/>
              </a:endParaRPr>
            </a:p>
          </p:txBody>
        </p:sp>
        <p:cxnSp>
          <p:nvCxnSpPr>
            <p:cNvPr id="251960" name="AutoShape 55"/>
            <p:cNvCxnSpPr>
              <a:stCxn id="251914" idx="4"/>
              <a:endCxn id="251921" idx="2"/>
            </p:cNvCxnSpPr>
            <p:nvPr/>
          </p:nvCxnSpPr>
          <p:spPr>
            <a:xfrm rot="-5400000" flipH="1">
              <a:off x="144" y="-125"/>
              <a:ext cx="925" cy="1176"/>
            </a:xfrm>
            <a:prstGeom prst="bentConnector2">
              <a:avLst/>
            </a:prstGeom>
            <a:ln w="50800" cap="flat" cmpd="sng">
              <a:solidFill>
                <a:srgbClr val="008000"/>
              </a:solidFill>
              <a:prstDash val="solid"/>
              <a:miter/>
              <a:headEnd type="none" w="med" len="med"/>
              <a:tailEnd type="triangle" w="lg" len="lg"/>
            </a:ln>
          </p:spPr>
        </p:cxnSp>
      </p:grpSp>
      <p:grpSp>
        <p:nvGrpSpPr>
          <p:cNvPr id="251961" name="Group 56"/>
          <p:cNvGrpSpPr/>
          <p:nvPr/>
        </p:nvGrpSpPr>
        <p:grpSpPr>
          <a:xfrm>
            <a:off x="3276600" y="4932363"/>
            <a:ext cx="2209800" cy="457200"/>
            <a:chOff x="0" y="0"/>
            <a:chExt cx="1392" cy="288"/>
          </a:xfrm>
        </p:grpSpPr>
        <p:grpSp>
          <p:nvGrpSpPr>
            <p:cNvPr id="251962" name="Group 57"/>
            <p:cNvGrpSpPr/>
            <p:nvPr/>
          </p:nvGrpSpPr>
          <p:grpSpPr>
            <a:xfrm>
              <a:off x="8" y="0"/>
              <a:ext cx="1296" cy="288"/>
              <a:chOff x="0" y="0"/>
              <a:chExt cx="576" cy="288"/>
            </a:xfrm>
          </p:grpSpPr>
          <p:sp>
            <p:nvSpPr>
              <p:cNvPr id="251963" name="Line 58"/>
              <p:cNvSpPr/>
              <p:nvPr/>
            </p:nvSpPr>
            <p:spPr>
              <a:xfrm>
                <a:off x="0" y="0"/>
                <a:ext cx="1" cy="288"/>
              </a:xfrm>
              <a:prstGeom prst="line">
                <a:avLst/>
              </a:prstGeom>
              <a:ln w="38100" cap="flat" cmpd="sng">
                <a:solidFill>
                  <a:srgbClr val="FF0000"/>
                </a:solidFill>
                <a:prstDash val="solid"/>
                <a:miter/>
                <a:headEnd type="none" w="med" len="med"/>
                <a:tailEnd type="none" w="med" len="med"/>
              </a:ln>
            </p:spPr>
          </p:sp>
          <p:sp>
            <p:nvSpPr>
              <p:cNvPr id="251964" name="Line 59"/>
              <p:cNvSpPr/>
              <p:nvPr/>
            </p:nvSpPr>
            <p:spPr>
              <a:xfrm>
                <a:off x="0" y="0"/>
                <a:ext cx="576" cy="1"/>
              </a:xfrm>
              <a:prstGeom prst="line">
                <a:avLst/>
              </a:prstGeom>
              <a:ln w="38100" cap="flat" cmpd="sng">
                <a:solidFill>
                  <a:srgbClr val="FF0000"/>
                </a:solidFill>
                <a:prstDash val="solid"/>
                <a:miter/>
                <a:headEnd type="none" w="med" len="med"/>
                <a:tailEnd type="none" w="med" len="med"/>
              </a:ln>
            </p:spPr>
          </p:sp>
          <p:sp>
            <p:nvSpPr>
              <p:cNvPr id="251965" name="Line 60"/>
              <p:cNvSpPr/>
              <p:nvPr/>
            </p:nvSpPr>
            <p:spPr>
              <a:xfrm>
                <a:off x="0" y="288"/>
                <a:ext cx="576" cy="1"/>
              </a:xfrm>
              <a:prstGeom prst="line">
                <a:avLst/>
              </a:prstGeom>
              <a:ln w="38100" cap="flat" cmpd="sng">
                <a:solidFill>
                  <a:srgbClr val="FF0000"/>
                </a:solidFill>
                <a:prstDash val="solid"/>
                <a:miter/>
                <a:headEnd type="none" w="med" len="med"/>
                <a:tailEnd type="none" w="med" len="med"/>
              </a:ln>
            </p:spPr>
          </p:sp>
        </p:grpSp>
        <p:sp>
          <p:nvSpPr>
            <p:cNvPr id="251966" name="Rectangle 61"/>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交易记录表</a:t>
              </a:r>
              <a:endParaRPr lang="zh-CN" altLang="en-US" dirty="0">
                <a:latin typeface="Arial" panose="020B0604020202020204" pitchFamily="34" charset="0"/>
                <a:ea typeface="宋体" panose="02010600030101010101" pitchFamily="2" charset="-122"/>
              </a:endParaRPr>
            </a:p>
          </p:txBody>
        </p:sp>
      </p:grpSp>
      <p:cxnSp>
        <p:nvCxnSpPr>
          <p:cNvPr id="251967" name="AutoShape 62"/>
          <p:cNvCxnSpPr>
            <a:stCxn id="251914" idx="4"/>
            <a:endCxn id="251921" idx="2"/>
          </p:cNvCxnSpPr>
          <p:nvPr/>
        </p:nvCxnSpPr>
        <p:spPr>
          <a:xfrm>
            <a:off x="3781425" y="4267200"/>
            <a:ext cx="523875" cy="668338"/>
          </a:xfrm>
          <a:prstGeom prst="straightConnector1">
            <a:avLst/>
          </a:prstGeom>
          <a:ln w="50800" cap="flat" cmpd="sng">
            <a:solidFill>
              <a:srgbClr val="FF0000"/>
            </a:solidFill>
            <a:prstDash val="solid"/>
            <a:miter/>
            <a:headEnd type="none" w="med" len="med"/>
            <a:tailEnd type="triangle" w="lg" len="lg"/>
          </a:ln>
        </p:spPr>
      </p:cxnSp>
      <p:cxnSp>
        <p:nvCxnSpPr>
          <p:cNvPr id="251968" name="AutoShape 63"/>
          <p:cNvCxnSpPr>
            <a:stCxn id="251966" idx="0"/>
            <a:endCxn id="251919" idx="4"/>
          </p:cNvCxnSpPr>
          <p:nvPr/>
        </p:nvCxnSpPr>
        <p:spPr>
          <a:xfrm flipV="1">
            <a:off x="4381500" y="2514600"/>
            <a:ext cx="1524000" cy="2417763"/>
          </a:xfrm>
          <a:prstGeom prst="straightConnector1">
            <a:avLst/>
          </a:prstGeom>
          <a:ln w="50800" cap="flat" cmpd="sng">
            <a:solidFill>
              <a:srgbClr val="FF0000"/>
            </a:solidFill>
            <a:prstDash val="solid"/>
            <a:miter/>
            <a:headEnd type="triangle" w="lg" len="lg"/>
            <a:tailEnd type="triangle" w="lg" len="lg"/>
          </a:ln>
        </p:spPr>
      </p:cxnSp>
      <p:sp>
        <p:nvSpPr>
          <p:cNvPr id="251969" name="Rectangle 64"/>
          <p:cNvSpPr/>
          <p:nvPr/>
        </p:nvSpPr>
        <p:spPr>
          <a:xfrm>
            <a:off x="381000" y="457200"/>
            <a:ext cx="2317750" cy="457200"/>
          </a:xfrm>
          <a:prstGeom prst="rect">
            <a:avLst/>
          </a:prstGeom>
          <a:solidFill>
            <a:srgbClr val="FF0000"/>
          </a:solidFill>
          <a:ln w="9525">
            <a:noFill/>
          </a:ln>
        </p:spPr>
        <p:txBody>
          <a:bodyPr wrap="none" anchor="t">
            <a:spAutoFit/>
          </a:bodyPr>
          <a:lstStyle/>
          <a:p>
            <a:pPr algn="ctr" eaLnBrk="0" hangingPunct="0"/>
            <a:r>
              <a:rPr lang="zh-CN" altLang="en-US" sz="2400" b="1" dirty="0">
                <a:solidFill>
                  <a:schemeClr val="bg1"/>
                </a:solidFill>
                <a:latin typeface="Arial" panose="020B0604020202020204" pitchFamily="34" charset="0"/>
                <a:ea typeface="黑体" panose="02010609060101010101" pitchFamily="49" charset="-122"/>
              </a:rPr>
              <a:t>第一层数据流图</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3954"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253955"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53956"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dirty="0"/>
              <a:t>【</a:t>
            </a:r>
            <a:r>
              <a:rPr lang="zh-CN" altLang="en-US" dirty="0">
                <a:ea typeface="宋体" panose="02010600030101010101" pitchFamily="2" charset="-122"/>
              </a:rPr>
              <a:t>练习</a:t>
            </a:r>
            <a:r>
              <a:rPr lang="zh-CN" altLang="en-US" dirty="0"/>
              <a:t>】</a:t>
            </a:r>
            <a:r>
              <a:rPr lang="en-US" altLang="zh-CN" b="0" dirty="0"/>
              <a:t>POS</a:t>
            </a:r>
            <a:r>
              <a:rPr lang="zh-CN" altLang="en-US" b="0" dirty="0"/>
              <a:t>机销售系统</a:t>
            </a:r>
            <a:endParaRPr lang="zh-CN" altLang="en-US" dirty="0"/>
          </a:p>
        </p:txBody>
      </p:sp>
      <p:sp>
        <p:nvSpPr>
          <p:cNvPr id="253957" name="AutoShape 3"/>
          <p:cNvSpPr/>
          <p:nvPr/>
        </p:nvSpPr>
        <p:spPr>
          <a:xfrm>
            <a:off x="304800" y="1066800"/>
            <a:ext cx="922338" cy="1241425"/>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条形</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码扫</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描仪</a:t>
            </a:r>
            <a:endParaRPr lang="zh-CN" altLang="en-US" dirty="0">
              <a:latin typeface="Arial" panose="020B0604020202020204" pitchFamily="34" charset="0"/>
              <a:ea typeface="宋体" panose="02010600030101010101" pitchFamily="2" charset="-122"/>
            </a:endParaRPr>
          </a:p>
        </p:txBody>
      </p:sp>
      <p:sp>
        <p:nvSpPr>
          <p:cNvPr id="253958" name="Oval 4"/>
          <p:cNvSpPr/>
          <p:nvPr/>
        </p:nvSpPr>
        <p:spPr>
          <a:xfrm>
            <a:off x="2362200" y="8382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输入</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数量</a:t>
            </a:r>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253959" name="AutoShape 5"/>
          <p:cNvSpPr/>
          <p:nvPr/>
        </p:nvSpPr>
        <p:spPr>
          <a:xfrm>
            <a:off x="381000" y="3030538"/>
            <a:ext cx="609600" cy="12954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键</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盘</a:t>
            </a:r>
            <a:endParaRPr lang="zh-CN" altLang="en-US" dirty="0">
              <a:latin typeface="Arial" panose="020B0604020202020204" pitchFamily="34" charset="0"/>
              <a:ea typeface="宋体" panose="02010600030101010101" pitchFamily="2" charset="-122"/>
            </a:endParaRPr>
          </a:p>
        </p:txBody>
      </p:sp>
      <p:grpSp>
        <p:nvGrpSpPr>
          <p:cNvPr id="253960" name="Group 6"/>
          <p:cNvGrpSpPr/>
          <p:nvPr/>
        </p:nvGrpSpPr>
        <p:grpSpPr>
          <a:xfrm>
            <a:off x="914400" y="1236663"/>
            <a:ext cx="1676400" cy="450850"/>
            <a:chOff x="0" y="0"/>
            <a:chExt cx="1056" cy="284"/>
          </a:xfrm>
        </p:grpSpPr>
        <p:cxnSp>
          <p:nvCxnSpPr>
            <p:cNvPr id="253961" name="AutoShape 7"/>
            <p:cNvCxnSpPr>
              <a:stCxn id="253957" idx="3"/>
              <a:endCxn id="253958" idx="2"/>
            </p:cNvCxnSpPr>
            <p:nvPr/>
          </p:nvCxnSpPr>
          <p:spPr>
            <a:xfrm flipV="1">
              <a:off x="197" y="277"/>
              <a:ext cx="715" cy="7"/>
            </a:xfrm>
            <a:prstGeom prst="straightConnector1">
              <a:avLst/>
            </a:prstGeom>
            <a:ln w="50800" cap="flat" cmpd="sng">
              <a:solidFill>
                <a:srgbClr val="008000"/>
              </a:solidFill>
              <a:prstDash val="solid"/>
              <a:miter/>
              <a:headEnd type="none" w="med" len="med"/>
              <a:tailEnd type="triangle" w="lg" len="lg"/>
            </a:ln>
          </p:spPr>
        </p:cxnSp>
        <p:sp>
          <p:nvSpPr>
            <p:cNvPr id="253962" name="Text Box 8"/>
            <p:cNvSpPr/>
            <p:nvPr/>
          </p:nvSpPr>
          <p:spPr>
            <a:xfrm>
              <a:off x="0" y="0"/>
              <a:ext cx="1056"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dirty="0">
                <a:latin typeface="Arial" panose="020B0604020202020204" pitchFamily="34" charset="0"/>
                <a:ea typeface="宋体" panose="02010600030101010101" pitchFamily="2" charset="-122"/>
              </a:endParaRPr>
            </a:p>
          </p:txBody>
        </p:sp>
      </p:grpSp>
      <p:sp>
        <p:nvSpPr>
          <p:cNvPr id="253963" name="Oval 9"/>
          <p:cNvSpPr/>
          <p:nvPr/>
        </p:nvSpPr>
        <p:spPr>
          <a:xfrm>
            <a:off x="2286000" y="2836863"/>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2</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读取</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键盘命令</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&amp;</a:t>
            </a: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数据</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253964" name="Oval 10"/>
          <p:cNvSpPr/>
          <p:nvPr/>
        </p:nvSpPr>
        <p:spPr>
          <a:xfrm>
            <a:off x="1219200" y="51054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4</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登录</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注销</a:t>
            </a:r>
            <a:endParaRPr lang="zh-CN" altLang="en-US" dirty="0">
              <a:latin typeface="Arial" panose="020B0604020202020204" pitchFamily="34" charset="0"/>
              <a:ea typeface="宋体" panose="02010600030101010101" pitchFamily="2" charset="-122"/>
            </a:endParaRPr>
          </a:p>
        </p:txBody>
      </p:sp>
      <p:grpSp>
        <p:nvGrpSpPr>
          <p:cNvPr id="253965" name="Group 11"/>
          <p:cNvGrpSpPr/>
          <p:nvPr/>
        </p:nvGrpSpPr>
        <p:grpSpPr>
          <a:xfrm>
            <a:off x="533400" y="4267200"/>
            <a:ext cx="2009775" cy="838200"/>
            <a:chOff x="0" y="0"/>
            <a:chExt cx="1266" cy="528"/>
          </a:xfrm>
        </p:grpSpPr>
        <p:cxnSp>
          <p:nvCxnSpPr>
            <p:cNvPr id="253966" name="AutoShape 12"/>
            <p:cNvCxnSpPr>
              <a:stCxn id="253963" idx="3"/>
              <a:endCxn id="253964" idx="0"/>
            </p:cNvCxnSpPr>
            <p:nvPr/>
          </p:nvCxnSpPr>
          <p:spPr>
            <a:xfrm flipH="1">
              <a:off x="984" y="0"/>
              <a:ext cx="282" cy="528"/>
            </a:xfrm>
            <a:prstGeom prst="straightConnector1">
              <a:avLst/>
            </a:prstGeom>
            <a:ln w="50800" cap="flat" cmpd="sng">
              <a:solidFill>
                <a:srgbClr val="008000"/>
              </a:solidFill>
              <a:prstDash val="solid"/>
              <a:miter/>
              <a:headEnd type="none" w="med" len="med"/>
              <a:tailEnd type="triangle" w="lg" len="lg"/>
            </a:ln>
          </p:spPr>
        </p:cxnSp>
        <p:sp>
          <p:nvSpPr>
            <p:cNvPr id="253967" name="Text Box 13"/>
            <p:cNvSpPr/>
            <p:nvPr/>
          </p:nvSpPr>
          <p:spPr>
            <a:xfrm>
              <a:off x="0" y="96"/>
              <a:ext cx="115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用户名</a:t>
              </a:r>
              <a:r>
                <a:rPr lang="en-US" altLang="zh-CN"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密码</a:t>
              </a:r>
              <a:endParaRPr lang="zh-CN" altLang="en-US" dirty="0">
                <a:latin typeface="Arial" panose="020B0604020202020204" pitchFamily="34" charset="0"/>
                <a:ea typeface="宋体" panose="02010600030101010101" pitchFamily="2" charset="-122"/>
              </a:endParaRPr>
            </a:p>
          </p:txBody>
        </p:sp>
      </p:grpSp>
      <p:sp>
        <p:nvSpPr>
          <p:cNvPr id="253968" name="Oval 14"/>
          <p:cNvSpPr/>
          <p:nvPr/>
        </p:nvSpPr>
        <p:spPr>
          <a:xfrm>
            <a:off x="5029200" y="8382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3</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维护</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购物清单</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253969" name="Oval 15"/>
          <p:cNvSpPr/>
          <p:nvPr/>
        </p:nvSpPr>
        <p:spPr>
          <a:xfrm>
            <a:off x="7397750" y="3165475"/>
            <a:ext cx="1371600" cy="1295400"/>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5</a:t>
            </a:r>
            <a:endParaRPr lang="zh-CN" altLang="en-US"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付款</a:t>
            </a:r>
            <a:endParaRPr lang="zh-CN" altLang="en-US" dirty="0">
              <a:latin typeface="Arial" panose="020B0604020202020204" pitchFamily="34" charset="0"/>
              <a:ea typeface="宋体" panose="02010600030101010101" pitchFamily="2" charset="-122"/>
            </a:endParaRPr>
          </a:p>
        </p:txBody>
      </p:sp>
      <p:sp>
        <p:nvSpPr>
          <p:cNvPr id="253970" name="Oval 16"/>
          <p:cNvSpPr/>
          <p:nvPr/>
        </p:nvSpPr>
        <p:spPr>
          <a:xfrm>
            <a:off x="5029200" y="5105400"/>
            <a:ext cx="1752600" cy="17526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6</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打印</a:t>
            </a:r>
            <a:endParaRPr lang="zh-CN" altLang="en-US" dirty="0">
              <a:latin typeface="Arial" panose="020B0604020202020204" pitchFamily="34" charset="0"/>
              <a:ea typeface="宋体" panose="02010600030101010101" pitchFamily="2" charset="-122"/>
            </a:endParaRPr>
          </a:p>
        </p:txBody>
      </p:sp>
      <p:grpSp>
        <p:nvGrpSpPr>
          <p:cNvPr id="253971" name="Group 17"/>
          <p:cNvGrpSpPr/>
          <p:nvPr/>
        </p:nvGrpSpPr>
        <p:grpSpPr>
          <a:xfrm>
            <a:off x="4800600" y="3598863"/>
            <a:ext cx="2209800" cy="457200"/>
            <a:chOff x="0" y="0"/>
            <a:chExt cx="1392" cy="288"/>
          </a:xfrm>
        </p:grpSpPr>
        <p:grpSp>
          <p:nvGrpSpPr>
            <p:cNvPr id="253972" name="Group 18"/>
            <p:cNvGrpSpPr/>
            <p:nvPr/>
          </p:nvGrpSpPr>
          <p:grpSpPr>
            <a:xfrm>
              <a:off x="8" y="0"/>
              <a:ext cx="1296" cy="288"/>
              <a:chOff x="0" y="0"/>
              <a:chExt cx="576" cy="288"/>
            </a:xfrm>
          </p:grpSpPr>
          <p:sp>
            <p:nvSpPr>
              <p:cNvPr id="253973" name="Line 19"/>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253974" name="Line 20"/>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253975" name="Line 21"/>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253976" name="Rectangle 22"/>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已购商品清单</a:t>
              </a:r>
              <a:endParaRPr lang="zh-CN" altLang="en-US" dirty="0">
                <a:latin typeface="Arial" panose="020B0604020202020204" pitchFamily="34" charset="0"/>
                <a:ea typeface="宋体" panose="02010600030101010101" pitchFamily="2" charset="-122"/>
              </a:endParaRPr>
            </a:p>
          </p:txBody>
        </p:sp>
      </p:grpSp>
      <p:cxnSp>
        <p:nvCxnSpPr>
          <p:cNvPr id="253977" name="AutoShape 23"/>
          <p:cNvCxnSpPr>
            <a:stCxn id="253963" idx="3"/>
            <a:endCxn id="253964" idx="0"/>
          </p:cNvCxnSpPr>
          <p:nvPr/>
        </p:nvCxnSpPr>
        <p:spPr>
          <a:xfrm>
            <a:off x="5715000" y="2514600"/>
            <a:ext cx="0" cy="1084263"/>
          </a:xfrm>
          <a:prstGeom prst="straightConnector1">
            <a:avLst/>
          </a:prstGeom>
          <a:ln w="50800" cap="flat" cmpd="sng">
            <a:solidFill>
              <a:srgbClr val="008000"/>
            </a:solidFill>
            <a:prstDash val="solid"/>
            <a:miter/>
            <a:headEnd type="none" w="med" len="med"/>
            <a:tailEnd type="triangle" w="lg" len="lg"/>
          </a:ln>
        </p:spPr>
      </p:cxnSp>
      <p:sp>
        <p:nvSpPr>
          <p:cNvPr id="253978" name="AutoShape 24"/>
          <p:cNvSpPr/>
          <p:nvPr/>
        </p:nvSpPr>
        <p:spPr>
          <a:xfrm>
            <a:off x="7772400" y="1025525"/>
            <a:ext cx="609600" cy="12954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显</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示</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器</a:t>
            </a:r>
            <a:endParaRPr lang="zh-CN" altLang="en-US" dirty="0">
              <a:latin typeface="Arial" panose="020B0604020202020204" pitchFamily="34" charset="0"/>
              <a:ea typeface="宋体" panose="02010600030101010101" pitchFamily="2" charset="-122"/>
            </a:endParaRPr>
          </a:p>
        </p:txBody>
      </p:sp>
      <p:sp>
        <p:nvSpPr>
          <p:cNvPr id="253979" name="AutoShape 25"/>
          <p:cNvSpPr/>
          <p:nvPr/>
        </p:nvSpPr>
        <p:spPr>
          <a:xfrm>
            <a:off x="7848600" y="5105400"/>
            <a:ext cx="609600" cy="12954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打</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印</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机</a:t>
            </a:r>
            <a:endParaRPr lang="zh-CN" altLang="en-US" dirty="0">
              <a:latin typeface="Arial" panose="020B0604020202020204" pitchFamily="34" charset="0"/>
              <a:ea typeface="宋体" panose="02010600030101010101" pitchFamily="2" charset="-122"/>
            </a:endParaRPr>
          </a:p>
        </p:txBody>
      </p:sp>
      <p:cxnSp>
        <p:nvCxnSpPr>
          <p:cNvPr id="253980" name="AutoShape 26"/>
          <p:cNvCxnSpPr>
            <a:stCxn id="253976" idx="2"/>
            <a:endCxn id="253970" idx="0"/>
          </p:cNvCxnSpPr>
          <p:nvPr/>
        </p:nvCxnSpPr>
        <p:spPr>
          <a:xfrm>
            <a:off x="5905500" y="4025900"/>
            <a:ext cx="0" cy="1079500"/>
          </a:xfrm>
          <a:prstGeom prst="straightConnector1">
            <a:avLst/>
          </a:prstGeom>
          <a:ln w="50800" cap="flat" cmpd="sng">
            <a:solidFill>
              <a:srgbClr val="008000"/>
            </a:solidFill>
            <a:prstDash val="solid"/>
            <a:miter/>
            <a:headEnd type="none" w="med" len="med"/>
            <a:tailEnd type="triangle" w="lg" len="lg"/>
          </a:ln>
        </p:spPr>
      </p:cxnSp>
      <p:grpSp>
        <p:nvGrpSpPr>
          <p:cNvPr id="253981" name="Group 27"/>
          <p:cNvGrpSpPr/>
          <p:nvPr/>
        </p:nvGrpSpPr>
        <p:grpSpPr>
          <a:xfrm>
            <a:off x="6324600" y="5257800"/>
            <a:ext cx="1828800" cy="495300"/>
            <a:chOff x="0" y="0"/>
            <a:chExt cx="1152" cy="312"/>
          </a:xfrm>
        </p:grpSpPr>
        <p:cxnSp>
          <p:nvCxnSpPr>
            <p:cNvPr id="253982" name="AutoShape 28"/>
            <p:cNvCxnSpPr>
              <a:stCxn id="253970" idx="6"/>
              <a:endCxn id="253979" idx="1"/>
            </p:cNvCxnSpPr>
            <p:nvPr/>
          </p:nvCxnSpPr>
          <p:spPr>
            <a:xfrm>
              <a:off x="288" y="312"/>
              <a:ext cx="672" cy="1"/>
            </a:xfrm>
            <a:prstGeom prst="straightConnector1">
              <a:avLst/>
            </a:prstGeom>
            <a:ln w="50800" cap="flat" cmpd="sng">
              <a:solidFill>
                <a:srgbClr val="008000"/>
              </a:solidFill>
              <a:prstDash val="solid"/>
              <a:miter/>
              <a:headEnd type="none" w="med" len="med"/>
              <a:tailEnd type="triangle" w="lg" len="lg"/>
            </a:ln>
          </p:spPr>
        </p:cxnSp>
        <p:sp>
          <p:nvSpPr>
            <p:cNvPr id="253983" name="Text Box 29"/>
            <p:cNvSpPr/>
            <p:nvPr/>
          </p:nvSpPr>
          <p:spPr>
            <a:xfrm>
              <a:off x="0" y="0"/>
              <a:ext cx="115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购物条</a:t>
              </a:r>
              <a:endParaRPr lang="zh-CN" altLang="en-US" dirty="0">
                <a:latin typeface="Arial" panose="020B0604020202020204" pitchFamily="34" charset="0"/>
                <a:ea typeface="宋体" panose="02010600030101010101" pitchFamily="2" charset="-122"/>
              </a:endParaRPr>
            </a:p>
          </p:txBody>
        </p:sp>
      </p:grpSp>
      <p:grpSp>
        <p:nvGrpSpPr>
          <p:cNvPr id="253984" name="Group 30"/>
          <p:cNvGrpSpPr/>
          <p:nvPr/>
        </p:nvGrpSpPr>
        <p:grpSpPr>
          <a:xfrm>
            <a:off x="6553200" y="1203325"/>
            <a:ext cx="1447800" cy="930275"/>
            <a:chOff x="0" y="0"/>
            <a:chExt cx="912" cy="586"/>
          </a:xfrm>
        </p:grpSpPr>
        <p:cxnSp>
          <p:nvCxnSpPr>
            <p:cNvPr id="253985" name="AutoShape 31"/>
            <p:cNvCxnSpPr>
              <a:stCxn id="253968" idx="6"/>
              <a:endCxn id="253978" idx="1"/>
            </p:cNvCxnSpPr>
            <p:nvPr/>
          </p:nvCxnSpPr>
          <p:spPr>
            <a:xfrm flipV="1">
              <a:off x="144" y="296"/>
              <a:ext cx="624" cy="2"/>
            </a:xfrm>
            <a:prstGeom prst="straightConnector1">
              <a:avLst/>
            </a:prstGeom>
            <a:ln w="50800" cap="flat" cmpd="sng">
              <a:solidFill>
                <a:srgbClr val="008000"/>
              </a:solidFill>
              <a:prstDash val="solid"/>
              <a:miter/>
              <a:headEnd type="none" w="med" len="med"/>
              <a:tailEnd type="triangle" w="lg" len="lg"/>
            </a:ln>
          </p:spPr>
        </p:cxnSp>
        <p:sp>
          <p:nvSpPr>
            <p:cNvPr id="253986" name="Text Box 32"/>
            <p:cNvSpPr/>
            <p:nvPr/>
          </p:nvSpPr>
          <p:spPr>
            <a:xfrm>
              <a:off x="0" y="0"/>
              <a:ext cx="912"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商品</a:t>
              </a:r>
              <a:endPar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信息</a:t>
              </a:r>
              <a:endParaRPr lang="zh-CN" altLang="en-US" dirty="0">
                <a:latin typeface="Arial" panose="020B0604020202020204" pitchFamily="34" charset="0"/>
                <a:ea typeface="宋体" panose="02010600030101010101" pitchFamily="2" charset="-122"/>
              </a:endParaRPr>
            </a:p>
          </p:txBody>
        </p:sp>
      </p:grpSp>
      <p:cxnSp>
        <p:nvCxnSpPr>
          <p:cNvPr id="253987" name="AutoShape 33"/>
          <p:cNvCxnSpPr>
            <a:stCxn id="253976" idx="3"/>
            <a:endCxn id="253969" idx="2"/>
          </p:cNvCxnSpPr>
          <p:nvPr/>
        </p:nvCxnSpPr>
        <p:spPr>
          <a:xfrm>
            <a:off x="7010400" y="3813175"/>
            <a:ext cx="387350" cy="0"/>
          </a:xfrm>
          <a:prstGeom prst="straightConnector1">
            <a:avLst/>
          </a:prstGeom>
          <a:ln w="50800" cap="flat" cmpd="sng">
            <a:solidFill>
              <a:srgbClr val="008000"/>
            </a:solidFill>
            <a:prstDash val="solid"/>
            <a:miter/>
            <a:headEnd type="none" w="med" len="med"/>
            <a:tailEnd type="triangle" w="lg" len="lg"/>
          </a:ln>
        </p:spPr>
      </p:cxnSp>
      <p:grpSp>
        <p:nvGrpSpPr>
          <p:cNvPr id="253988" name="Group 34"/>
          <p:cNvGrpSpPr/>
          <p:nvPr/>
        </p:nvGrpSpPr>
        <p:grpSpPr>
          <a:xfrm>
            <a:off x="685800" y="3200400"/>
            <a:ext cx="1828800" cy="930275"/>
            <a:chOff x="0" y="0"/>
            <a:chExt cx="1152" cy="586"/>
          </a:xfrm>
        </p:grpSpPr>
        <p:sp>
          <p:nvSpPr>
            <p:cNvPr id="253989" name="Text Box 35"/>
            <p:cNvSpPr/>
            <p:nvPr/>
          </p:nvSpPr>
          <p:spPr>
            <a:xfrm>
              <a:off x="0" y="0"/>
              <a:ext cx="1152"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命令</a:t>
              </a:r>
              <a:endPar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数据</a:t>
              </a:r>
              <a:endParaRPr lang="zh-CN" altLang="en-US" dirty="0">
                <a:latin typeface="Arial" panose="020B0604020202020204" pitchFamily="34" charset="0"/>
                <a:ea typeface="宋体" panose="02010600030101010101" pitchFamily="2" charset="-122"/>
              </a:endParaRPr>
            </a:p>
          </p:txBody>
        </p:sp>
        <p:cxnSp>
          <p:nvCxnSpPr>
            <p:cNvPr id="253990" name="AutoShape 36"/>
            <p:cNvCxnSpPr>
              <a:stCxn id="253959" idx="3"/>
              <a:endCxn id="253963" idx="2"/>
            </p:cNvCxnSpPr>
            <p:nvPr/>
          </p:nvCxnSpPr>
          <p:spPr>
            <a:xfrm flipV="1">
              <a:off x="192" y="299"/>
              <a:ext cx="816" cy="2"/>
            </a:xfrm>
            <a:prstGeom prst="bentConnector3">
              <a:avLst>
                <a:gd name="adj1" fmla="val 50000"/>
              </a:avLst>
            </a:prstGeom>
            <a:ln w="50800" cap="flat" cmpd="sng">
              <a:solidFill>
                <a:srgbClr val="008000"/>
              </a:solidFill>
              <a:prstDash val="solid"/>
              <a:miter/>
              <a:headEnd type="none" w="med" len="med"/>
              <a:tailEnd type="triangle" w="lg" len="lg"/>
            </a:ln>
          </p:spPr>
        </p:cxnSp>
      </p:grpSp>
      <p:grpSp>
        <p:nvGrpSpPr>
          <p:cNvPr id="253991" name="Group 37"/>
          <p:cNvGrpSpPr/>
          <p:nvPr/>
        </p:nvGrpSpPr>
        <p:grpSpPr>
          <a:xfrm>
            <a:off x="6324600" y="2320925"/>
            <a:ext cx="2590800" cy="844550"/>
            <a:chOff x="0" y="0"/>
            <a:chExt cx="1632" cy="532"/>
          </a:xfrm>
        </p:grpSpPr>
        <p:cxnSp>
          <p:nvCxnSpPr>
            <p:cNvPr id="253992" name="AutoShape 38"/>
            <p:cNvCxnSpPr>
              <a:stCxn id="253969" idx="0"/>
              <a:endCxn id="253978" idx="2"/>
            </p:cNvCxnSpPr>
            <p:nvPr/>
          </p:nvCxnSpPr>
          <p:spPr>
            <a:xfrm rot="5400000" flipH="1">
              <a:off x="840" y="264"/>
              <a:ext cx="532" cy="4"/>
            </a:xfrm>
            <a:prstGeom prst="bentConnector3">
              <a:avLst>
                <a:gd name="adj1" fmla="val 50000"/>
              </a:avLst>
            </a:prstGeom>
            <a:ln w="50800" cap="flat" cmpd="sng">
              <a:solidFill>
                <a:srgbClr val="008000"/>
              </a:solidFill>
              <a:prstDash val="solid"/>
              <a:miter/>
              <a:headEnd type="none" w="med" len="med"/>
              <a:tailEnd type="triangle" w="lg" len="lg"/>
            </a:ln>
          </p:spPr>
        </p:cxnSp>
        <p:sp>
          <p:nvSpPr>
            <p:cNvPr id="253993" name="Text Box 39"/>
            <p:cNvSpPr/>
            <p:nvPr/>
          </p:nvSpPr>
          <p:spPr>
            <a:xfrm>
              <a:off x="0" y="170"/>
              <a:ext cx="163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总价</a:t>
              </a:r>
              <a:r>
                <a:rPr lang="en-US" altLang="zh-CN"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已付款</a:t>
              </a:r>
              <a:r>
                <a:rPr lang="en-US" altLang="zh-CN"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找零</a:t>
              </a:r>
              <a:endParaRPr lang="zh-CN" altLang="en-US" dirty="0">
                <a:latin typeface="Arial" panose="020B0604020202020204" pitchFamily="34" charset="0"/>
                <a:ea typeface="宋体" panose="02010600030101010101" pitchFamily="2" charset="-122"/>
              </a:endParaRPr>
            </a:p>
          </p:txBody>
        </p:sp>
      </p:grpSp>
      <p:grpSp>
        <p:nvGrpSpPr>
          <p:cNvPr id="253994" name="Group 40"/>
          <p:cNvGrpSpPr/>
          <p:nvPr/>
        </p:nvGrpSpPr>
        <p:grpSpPr>
          <a:xfrm>
            <a:off x="3781425" y="4219575"/>
            <a:ext cx="3817938" cy="427038"/>
            <a:chOff x="0" y="0"/>
            <a:chExt cx="2405" cy="269"/>
          </a:xfrm>
        </p:grpSpPr>
        <p:cxnSp>
          <p:nvCxnSpPr>
            <p:cNvPr id="253995" name="AutoShape 41"/>
            <p:cNvCxnSpPr>
              <a:stCxn id="253963" idx="5"/>
              <a:endCxn id="253969" idx="3"/>
            </p:cNvCxnSpPr>
            <p:nvPr/>
          </p:nvCxnSpPr>
          <p:spPr>
            <a:xfrm rot="-5400000" flipH="1">
              <a:off x="1201" y="-1176"/>
              <a:ext cx="3" cy="2405"/>
            </a:xfrm>
            <a:prstGeom prst="bentConnector3">
              <a:avLst>
                <a:gd name="adj1" fmla="val 10433329"/>
              </a:avLst>
            </a:prstGeom>
            <a:ln w="50800" cap="flat" cmpd="sng">
              <a:solidFill>
                <a:srgbClr val="008000"/>
              </a:solidFill>
              <a:prstDash val="solid"/>
              <a:miter/>
              <a:headEnd type="none" w="med" len="med"/>
              <a:tailEnd type="triangle" w="lg" len="lg"/>
            </a:ln>
          </p:spPr>
        </p:cxnSp>
        <p:sp>
          <p:nvSpPr>
            <p:cNvPr id="253996" name="Rectangle 42"/>
            <p:cNvSpPr/>
            <p:nvPr/>
          </p:nvSpPr>
          <p:spPr>
            <a:xfrm>
              <a:off x="354" y="0"/>
              <a:ext cx="1245" cy="269"/>
            </a:xfrm>
            <a:prstGeom prst="rect">
              <a:avLst/>
            </a:prstGeom>
            <a:noFill/>
            <a:ln w="9525">
              <a:noFill/>
            </a:ln>
          </p:spPr>
          <p:txBody>
            <a:bodyPr wrap="none" anchor="t">
              <a:spAutoFit/>
            </a:bodyPr>
            <a:lstStyle/>
            <a:p>
              <a:pPr algn="ctr" eaLnBrk="0" hangingPunct="0">
                <a:spcBef>
                  <a:spcPct val="3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会员</a:t>
              </a:r>
              <a:r>
                <a:rPr lang="en-US" altLang="zh-CN"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ID/</a:t>
              </a: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已付款</a:t>
              </a:r>
              <a:endParaRPr lang="zh-CN" altLang="en-US" dirty="0">
                <a:latin typeface="Arial" panose="020B0604020202020204" pitchFamily="34" charset="0"/>
                <a:ea typeface="宋体" panose="02010600030101010101" pitchFamily="2" charset="-122"/>
              </a:endParaRPr>
            </a:p>
          </p:txBody>
        </p:sp>
      </p:grpSp>
      <p:grpSp>
        <p:nvGrpSpPr>
          <p:cNvPr id="253997" name="Group 43"/>
          <p:cNvGrpSpPr/>
          <p:nvPr/>
        </p:nvGrpSpPr>
        <p:grpSpPr>
          <a:xfrm>
            <a:off x="685800" y="2268538"/>
            <a:ext cx="1933575" cy="931862"/>
            <a:chOff x="0" y="0"/>
            <a:chExt cx="1218" cy="587"/>
          </a:xfrm>
        </p:grpSpPr>
        <p:sp>
          <p:nvSpPr>
            <p:cNvPr id="253998" name="Text Box 44"/>
            <p:cNvSpPr/>
            <p:nvPr/>
          </p:nvSpPr>
          <p:spPr>
            <a:xfrm>
              <a:off x="144" y="1"/>
              <a:ext cx="1056"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数量</a:t>
              </a:r>
              <a:endPar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dirty="0">
                <a:latin typeface="Arial" panose="020B0604020202020204" pitchFamily="34" charset="0"/>
                <a:ea typeface="宋体" panose="02010600030101010101" pitchFamily="2" charset="-122"/>
              </a:endParaRPr>
            </a:p>
          </p:txBody>
        </p:sp>
        <p:cxnSp>
          <p:nvCxnSpPr>
            <p:cNvPr id="253999" name="AutoShape 45"/>
            <p:cNvCxnSpPr>
              <a:stCxn id="253959" idx="0"/>
              <a:endCxn id="253958" idx="3"/>
            </p:cNvCxnSpPr>
            <p:nvPr/>
          </p:nvCxnSpPr>
          <p:spPr>
            <a:xfrm rot="-5400000">
              <a:off x="369" y="-369"/>
              <a:ext cx="480" cy="1218"/>
            </a:xfrm>
            <a:prstGeom prst="bentConnector3">
              <a:avLst>
                <a:gd name="adj1" fmla="val 33750"/>
              </a:avLst>
            </a:prstGeom>
            <a:ln w="50800" cap="flat" cmpd="sng">
              <a:solidFill>
                <a:srgbClr val="008000"/>
              </a:solidFill>
              <a:prstDash val="solid"/>
              <a:miter/>
              <a:headEnd type="none" w="med" len="med"/>
              <a:tailEnd type="triangle" w="lg" len="lg"/>
            </a:ln>
          </p:spPr>
        </p:cxnSp>
      </p:grpSp>
      <p:grpSp>
        <p:nvGrpSpPr>
          <p:cNvPr id="254000" name="Group 46"/>
          <p:cNvGrpSpPr/>
          <p:nvPr/>
        </p:nvGrpSpPr>
        <p:grpSpPr>
          <a:xfrm>
            <a:off x="3733800" y="1203325"/>
            <a:ext cx="1676400" cy="930275"/>
            <a:chOff x="0" y="0"/>
            <a:chExt cx="1056" cy="586"/>
          </a:xfrm>
        </p:grpSpPr>
        <p:cxnSp>
          <p:nvCxnSpPr>
            <p:cNvPr id="254001" name="AutoShape 47"/>
            <p:cNvCxnSpPr>
              <a:stCxn id="253958" idx="6"/>
              <a:endCxn id="253968" idx="2"/>
            </p:cNvCxnSpPr>
            <p:nvPr/>
          </p:nvCxnSpPr>
          <p:spPr>
            <a:xfrm>
              <a:off x="240" y="298"/>
              <a:ext cx="576" cy="1"/>
            </a:xfrm>
            <a:prstGeom prst="straightConnector1">
              <a:avLst/>
            </a:prstGeom>
            <a:ln w="50800" cap="flat" cmpd="sng">
              <a:solidFill>
                <a:srgbClr val="008000"/>
              </a:solidFill>
              <a:prstDash val="solid"/>
              <a:miter/>
              <a:headEnd type="none" w="med" len="med"/>
              <a:tailEnd type="triangle" w="lg" len="lg"/>
            </a:ln>
          </p:spPr>
        </p:cxnSp>
        <p:sp>
          <p:nvSpPr>
            <p:cNvPr id="254002" name="Text Box 48"/>
            <p:cNvSpPr/>
            <p:nvPr/>
          </p:nvSpPr>
          <p:spPr>
            <a:xfrm>
              <a:off x="0" y="0"/>
              <a:ext cx="1056"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数量</a:t>
              </a:r>
              <a:endPar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dirty="0">
                <a:latin typeface="Arial" panose="020B0604020202020204" pitchFamily="34" charset="0"/>
                <a:ea typeface="宋体" panose="02010600030101010101" pitchFamily="2" charset="-122"/>
              </a:endParaRPr>
            </a:p>
          </p:txBody>
        </p:sp>
      </p:grpSp>
      <p:grpSp>
        <p:nvGrpSpPr>
          <p:cNvPr id="254003" name="Group 49"/>
          <p:cNvGrpSpPr/>
          <p:nvPr/>
        </p:nvGrpSpPr>
        <p:grpSpPr>
          <a:xfrm>
            <a:off x="3781425" y="2268538"/>
            <a:ext cx="1857375" cy="977900"/>
            <a:chOff x="0" y="0"/>
            <a:chExt cx="1170" cy="616"/>
          </a:xfrm>
        </p:grpSpPr>
        <p:sp>
          <p:nvSpPr>
            <p:cNvPr id="254004" name="Text Box 50"/>
            <p:cNvSpPr/>
            <p:nvPr/>
          </p:nvSpPr>
          <p:spPr>
            <a:xfrm>
              <a:off x="18" y="347"/>
              <a:ext cx="115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交易命令</a:t>
              </a:r>
              <a:endParaRPr lang="zh-CN" altLang="en-US" dirty="0">
                <a:latin typeface="Arial" panose="020B0604020202020204" pitchFamily="34" charset="0"/>
                <a:ea typeface="宋体" panose="02010600030101010101" pitchFamily="2" charset="-122"/>
              </a:endParaRPr>
            </a:p>
          </p:txBody>
        </p:sp>
        <p:cxnSp>
          <p:nvCxnSpPr>
            <p:cNvPr id="254005" name="AutoShape 51"/>
            <p:cNvCxnSpPr>
              <a:stCxn id="253963" idx="7"/>
              <a:endCxn id="253968" idx="3"/>
            </p:cNvCxnSpPr>
            <p:nvPr/>
          </p:nvCxnSpPr>
          <p:spPr>
            <a:xfrm flipV="1">
              <a:off x="0" y="0"/>
              <a:ext cx="948" cy="513"/>
            </a:xfrm>
            <a:prstGeom prst="straightConnector1">
              <a:avLst/>
            </a:prstGeom>
            <a:ln w="50800" cap="flat" cmpd="sng">
              <a:solidFill>
                <a:srgbClr val="008000"/>
              </a:solidFill>
              <a:prstDash val="solid"/>
              <a:miter/>
              <a:headEnd type="none" w="med" len="med"/>
              <a:tailEnd type="triangle" w="lg" len="lg"/>
            </a:ln>
          </p:spPr>
        </p:cxnSp>
      </p:grpSp>
      <p:cxnSp>
        <p:nvCxnSpPr>
          <p:cNvPr id="254006" name="AutoShape 52"/>
          <p:cNvCxnSpPr>
            <a:stCxn id="253963" idx="7"/>
            <a:endCxn id="253968" idx="3"/>
          </p:cNvCxnSpPr>
          <p:nvPr/>
        </p:nvCxnSpPr>
        <p:spPr>
          <a:xfrm>
            <a:off x="6096000" y="2497138"/>
            <a:ext cx="0" cy="1084262"/>
          </a:xfrm>
          <a:prstGeom prst="straightConnector1">
            <a:avLst/>
          </a:prstGeom>
          <a:ln w="50800" cap="flat" cmpd="sng">
            <a:solidFill>
              <a:srgbClr val="008000"/>
            </a:solidFill>
            <a:prstDash val="solid"/>
            <a:miter/>
            <a:headEnd type="triangle" w="lg" len="lg"/>
            <a:tailEnd type="none" w="med" len="med"/>
          </a:ln>
        </p:spPr>
      </p:cxnSp>
      <p:grpSp>
        <p:nvGrpSpPr>
          <p:cNvPr id="254007" name="Group 53"/>
          <p:cNvGrpSpPr/>
          <p:nvPr/>
        </p:nvGrpSpPr>
        <p:grpSpPr>
          <a:xfrm>
            <a:off x="3124200" y="4513263"/>
            <a:ext cx="1905000" cy="1468437"/>
            <a:chOff x="0" y="0"/>
            <a:chExt cx="1200" cy="925"/>
          </a:xfrm>
        </p:grpSpPr>
        <p:sp>
          <p:nvSpPr>
            <p:cNvPr id="254008" name="Text Box 54"/>
            <p:cNvSpPr/>
            <p:nvPr/>
          </p:nvSpPr>
          <p:spPr>
            <a:xfrm>
              <a:off x="0" y="613"/>
              <a:ext cx="115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打印命令</a:t>
              </a:r>
              <a:endParaRPr lang="zh-CN" altLang="en-US" dirty="0">
                <a:latin typeface="Arial" panose="020B0604020202020204" pitchFamily="34" charset="0"/>
                <a:ea typeface="宋体" panose="02010600030101010101" pitchFamily="2" charset="-122"/>
              </a:endParaRPr>
            </a:p>
          </p:txBody>
        </p:sp>
        <p:cxnSp>
          <p:nvCxnSpPr>
            <p:cNvPr id="254009" name="AutoShape 55"/>
            <p:cNvCxnSpPr>
              <a:stCxn id="253963" idx="4"/>
              <a:endCxn id="253970" idx="2"/>
            </p:cNvCxnSpPr>
            <p:nvPr/>
          </p:nvCxnSpPr>
          <p:spPr>
            <a:xfrm rot="-5400000" flipH="1">
              <a:off x="144" y="-125"/>
              <a:ext cx="925" cy="1176"/>
            </a:xfrm>
            <a:prstGeom prst="bentConnector2">
              <a:avLst/>
            </a:prstGeom>
            <a:ln w="50800" cap="flat" cmpd="sng">
              <a:solidFill>
                <a:srgbClr val="008000"/>
              </a:solidFill>
              <a:prstDash val="solid"/>
              <a:miter/>
              <a:headEnd type="none" w="med" len="med"/>
              <a:tailEnd type="triangle" w="lg" len="lg"/>
            </a:ln>
          </p:spPr>
        </p:cxnSp>
      </p:grpSp>
      <p:grpSp>
        <p:nvGrpSpPr>
          <p:cNvPr id="254010" name="Group 56"/>
          <p:cNvGrpSpPr/>
          <p:nvPr/>
        </p:nvGrpSpPr>
        <p:grpSpPr>
          <a:xfrm>
            <a:off x="3276600" y="4932363"/>
            <a:ext cx="2209800" cy="457200"/>
            <a:chOff x="0" y="0"/>
            <a:chExt cx="1392" cy="288"/>
          </a:xfrm>
        </p:grpSpPr>
        <p:grpSp>
          <p:nvGrpSpPr>
            <p:cNvPr id="254011" name="Group 57"/>
            <p:cNvGrpSpPr/>
            <p:nvPr/>
          </p:nvGrpSpPr>
          <p:grpSpPr>
            <a:xfrm>
              <a:off x="8" y="0"/>
              <a:ext cx="1296" cy="288"/>
              <a:chOff x="0" y="0"/>
              <a:chExt cx="576" cy="288"/>
            </a:xfrm>
          </p:grpSpPr>
          <p:sp>
            <p:nvSpPr>
              <p:cNvPr id="254012" name="Line 58"/>
              <p:cNvSpPr/>
              <p:nvPr/>
            </p:nvSpPr>
            <p:spPr>
              <a:xfrm>
                <a:off x="0" y="0"/>
                <a:ext cx="1" cy="288"/>
              </a:xfrm>
              <a:prstGeom prst="line">
                <a:avLst/>
              </a:prstGeom>
              <a:ln w="38100" cap="flat" cmpd="sng">
                <a:solidFill>
                  <a:srgbClr val="FF0000"/>
                </a:solidFill>
                <a:prstDash val="solid"/>
                <a:miter/>
                <a:headEnd type="none" w="med" len="med"/>
                <a:tailEnd type="none" w="med" len="med"/>
              </a:ln>
            </p:spPr>
          </p:sp>
          <p:sp>
            <p:nvSpPr>
              <p:cNvPr id="254013" name="Line 59"/>
              <p:cNvSpPr/>
              <p:nvPr/>
            </p:nvSpPr>
            <p:spPr>
              <a:xfrm>
                <a:off x="0" y="0"/>
                <a:ext cx="576" cy="1"/>
              </a:xfrm>
              <a:prstGeom prst="line">
                <a:avLst/>
              </a:prstGeom>
              <a:ln w="38100" cap="flat" cmpd="sng">
                <a:solidFill>
                  <a:srgbClr val="FF0000"/>
                </a:solidFill>
                <a:prstDash val="solid"/>
                <a:miter/>
                <a:headEnd type="none" w="med" len="med"/>
                <a:tailEnd type="none" w="med" len="med"/>
              </a:ln>
            </p:spPr>
          </p:sp>
          <p:sp>
            <p:nvSpPr>
              <p:cNvPr id="254014" name="Line 60"/>
              <p:cNvSpPr/>
              <p:nvPr/>
            </p:nvSpPr>
            <p:spPr>
              <a:xfrm>
                <a:off x="0" y="288"/>
                <a:ext cx="576" cy="1"/>
              </a:xfrm>
              <a:prstGeom prst="line">
                <a:avLst/>
              </a:prstGeom>
              <a:ln w="38100" cap="flat" cmpd="sng">
                <a:solidFill>
                  <a:srgbClr val="FF0000"/>
                </a:solidFill>
                <a:prstDash val="solid"/>
                <a:miter/>
                <a:headEnd type="none" w="med" len="med"/>
                <a:tailEnd type="none" w="med" len="med"/>
              </a:ln>
            </p:spPr>
          </p:sp>
        </p:grpSp>
        <p:sp>
          <p:nvSpPr>
            <p:cNvPr id="254015" name="Rectangle 61"/>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交易记录表</a:t>
              </a:r>
              <a:endParaRPr lang="zh-CN" altLang="en-US" dirty="0">
                <a:latin typeface="Arial" panose="020B0604020202020204" pitchFamily="34" charset="0"/>
                <a:ea typeface="宋体" panose="02010600030101010101" pitchFamily="2" charset="-122"/>
              </a:endParaRPr>
            </a:p>
          </p:txBody>
        </p:sp>
      </p:grpSp>
      <p:cxnSp>
        <p:nvCxnSpPr>
          <p:cNvPr id="254016" name="AutoShape 62"/>
          <p:cNvCxnSpPr>
            <a:stCxn id="253963" idx="4"/>
            <a:endCxn id="253970" idx="2"/>
          </p:cNvCxnSpPr>
          <p:nvPr/>
        </p:nvCxnSpPr>
        <p:spPr>
          <a:xfrm>
            <a:off x="3781425" y="4267200"/>
            <a:ext cx="523875" cy="668338"/>
          </a:xfrm>
          <a:prstGeom prst="straightConnector1">
            <a:avLst/>
          </a:prstGeom>
          <a:ln w="50800" cap="flat" cmpd="sng">
            <a:solidFill>
              <a:srgbClr val="FF0000"/>
            </a:solidFill>
            <a:prstDash val="solid"/>
            <a:miter/>
            <a:headEnd type="none" w="med" len="med"/>
            <a:tailEnd type="triangle" w="lg" len="lg"/>
          </a:ln>
        </p:spPr>
      </p:cxnSp>
      <p:cxnSp>
        <p:nvCxnSpPr>
          <p:cNvPr id="254017" name="AutoShape 63"/>
          <p:cNvCxnSpPr>
            <a:stCxn id="254015" idx="0"/>
            <a:endCxn id="253968" idx="4"/>
          </p:cNvCxnSpPr>
          <p:nvPr/>
        </p:nvCxnSpPr>
        <p:spPr>
          <a:xfrm flipV="1">
            <a:off x="4381500" y="2514600"/>
            <a:ext cx="1524000" cy="2417763"/>
          </a:xfrm>
          <a:prstGeom prst="straightConnector1">
            <a:avLst/>
          </a:prstGeom>
          <a:ln w="50800" cap="flat" cmpd="sng">
            <a:solidFill>
              <a:srgbClr val="FF0000"/>
            </a:solidFill>
            <a:prstDash val="solid"/>
            <a:miter/>
            <a:headEnd type="triangle" w="lg" len="lg"/>
            <a:tailEnd type="triangle" w="lg" len="lg"/>
          </a:ln>
        </p:spPr>
      </p:cxnSp>
      <p:sp>
        <p:nvSpPr>
          <p:cNvPr id="254018" name="Rectangle 64"/>
          <p:cNvSpPr/>
          <p:nvPr/>
        </p:nvSpPr>
        <p:spPr>
          <a:xfrm>
            <a:off x="381000" y="457200"/>
            <a:ext cx="2317750" cy="457200"/>
          </a:xfrm>
          <a:prstGeom prst="rect">
            <a:avLst/>
          </a:prstGeom>
          <a:solidFill>
            <a:srgbClr val="FF0000"/>
          </a:solidFill>
          <a:ln w="9525">
            <a:noFill/>
          </a:ln>
        </p:spPr>
        <p:txBody>
          <a:bodyPr wrap="none" anchor="t">
            <a:spAutoFit/>
          </a:bodyPr>
          <a:lstStyle/>
          <a:p>
            <a:pPr algn="ctr" eaLnBrk="0" hangingPunct="0"/>
            <a:r>
              <a:rPr lang="zh-CN" altLang="en-US" sz="2400" b="1" dirty="0">
                <a:solidFill>
                  <a:schemeClr val="bg1"/>
                </a:solidFill>
                <a:latin typeface="Arial" panose="020B0604020202020204" pitchFamily="34" charset="0"/>
                <a:ea typeface="黑体" panose="02010609060101010101" pitchFamily="49" charset="-122"/>
              </a:rPr>
              <a:t>第一层数据流图</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6002"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256003"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56004"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dirty="0"/>
              <a:t>【</a:t>
            </a:r>
            <a:r>
              <a:rPr lang="zh-CN" altLang="en-US" dirty="0">
                <a:ea typeface="宋体" panose="02010600030101010101" pitchFamily="2" charset="-122"/>
              </a:rPr>
              <a:t>练习</a:t>
            </a:r>
            <a:r>
              <a:rPr lang="zh-CN" altLang="en-US" dirty="0"/>
              <a:t>】</a:t>
            </a:r>
            <a:r>
              <a:rPr lang="en-US" altLang="zh-CN" b="0" dirty="0"/>
              <a:t>POS</a:t>
            </a:r>
            <a:r>
              <a:rPr lang="zh-CN" altLang="en-US" b="0" dirty="0"/>
              <a:t>机销售系统</a:t>
            </a:r>
            <a:endParaRPr lang="zh-CN" altLang="en-US" dirty="0"/>
          </a:p>
        </p:txBody>
      </p:sp>
      <p:sp>
        <p:nvSpPr>
          <p:cNvPr id="256005" name="Rectangle 3"/>
          <p:cNvSpPr/>
          <p:nvPr/>
        </p:nvSpPr>
        <p:spPr>
          <a:xfrm>
            <a:off x="381000" y="990600"/>
            <a:ext cx="2759075" cy="457200"/>
          </a:xfrm>
          <a:prstGeom prst="rect">
            <a:avLst/>
          </a:prstGeom>
          <a:solidFill>
            <a:srgbClr val="FF0000"/>
          </a:solidFill>
          <a:ln w="9525">
            <a:noFill/>
          </a:ln>
        </p:spPr>
        <p:txBody>
          <a:bodyPr wrap="none" anchor="t">
            <a:spAutoFit/>
          </a:bodyPr>
          <a:lstStyle/>
          <a:p>
            <a:pPr algn="ctr" eaLnBrk="0" hangingPunct="0"/>
            <a:r>
              <a:rPr lang="en-US" altLang="zh-CN" sz="2400" b="1" dirty="0">
                <a:solidFill>
                  <a:schemeClr val="bg1"/>
                </a:solidFill>
                <a:latin typeface="Arial" panose="020B0604020202020204" pitchFamily="34" charset="0"/>
                <a:ea typeface="黑体" panose="02010609060101010101" pitchFamily="49" charset="-122"/>
              </a:rPr>
              <a:t>5 </a:t>
            </a:r>
            <a:r>
              <a:rPr lang="zh-CN" altLang="en-US" sz="2400" b="1" dirty="0">
                <a:solidFill>
                  <a:schemeClr val="bg1"/>
                </a:solidFill>
                <a:latin typeface="Arial" panose="020B0604020202020204" pitchFamily="34" charset="0"/>
                <a:ea typeface="黑体" panose="02010609060101010101" pitchFamily="49" charset="-122"/>
              </a:rPr>
              <a:t>付款的第</a:t>
            </a:r>
            <a:r>
              <a:rPr lang="en-US" altLang="zh-CN" sz="2400" b="1" dirty="0">
                <a:solidFill>
                  <a:schemeClr val="bg1"/>
                </a:solidFill>
                <a:latin typeface="Arial" panose="020B0604020202020204" pitchFamily="34" charset="0"/>
                <a:ea typeface="黑体" panose="02010609060101010101" pitchFamily="49" charset="-122"/>
              </a:rPr>
              <a:t>2</a:t>
            </a:r>
            <a:r>
              <a:rPr lang="zh-CN" altLang="en-US" sz="2400" b="1" dirty="0">
                <a:solidFill>
                  <a:schemeClr val="bg1"/>
                </a:solidFill>
                <a:latin typeface="Arial" panose="020B0604020202020204" pitchFamily="34" charset="0"/>
                <a:ea typeface="黑体" panose="02010609060101010101" pitchFamily="49" charset="-122"/>
              </a:rPr>
              <a:t>层</a:t>
            </a:r>
            <a:r>
              <a:rPr lang="en-US" altLang="zh-CN" sz="2400" b="1" dirty="0">
                <a:solidFill>
                  <a:schemeClr val="bg1"/>
                </a:solidFill>
                <a:latin typeface="Arial" panose="020B0604020202020204" pitchFamily="34" charset="0"/>
                <a:ea typeface="黑体" panose="02010609060101010101" pitchFamily="49" charset="-122"/>
              </a:rPr>
              <a:t>DFD</a:t>
            </a:r>
            <a:endParaRPr lang="zh-CN" altLang="en-US" dirty="0">
              <a:latin typeface="Arial" panose="020B0604020202020204" pitchFamily="34" charset="0"/>
              <a:ea typeface="宋体" panose="02010600030101010101" pitchFamily="2" charset="-122"/>
            </a:endParaRPr>
          </a:p>
        </p:txBody>
      </p:sp>
      <p:sp>
        <p:nvSpPr>
          <p:cNvPr id="245765" name="AutoShape 4"/>
          <p:cNvSpPr/>
          <p:nvPr/>
        </p:nvSpPr>
        <p:spPr>
          <a:xfrm>
            <a:off x="2209800" y="2667000"/>
            <a:ext cx="2133600" cy="9144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5.1</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普通客户付款</a:t>
            </a:r>
            <a:endParaRPr lang="zh-CN" altLang="en-US" dirty="0">
              <a:latin typeface="Arial" panose="020B0604020202020204" pitchFamily="34" charset="0"/>
              <a:ea typeface="宋体" panose="02010600030101010101" pitchFamily="2" charset="-122"/>
            </a:endParaRPr>
          </a:p>
        </p:txBody>
      </p:sp>
      <p:sp>
        <p:nvSpPr>
          <p:cNvPr id="245766" name="Rectangle 5"/>
          <p:cNvSpPr/>
          <p:nvPr/>
        </p:nvSpPr>
        <p:spPr>
          <a:xfrm>
            <a:off x="3810000" y="1143000"/>
            <a:ext cx="2057400" cy="914400"/>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2 </a:t>
            </a: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读取</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键盘命令</a:t>
            </a:r>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&amp;</a:t>
            </a: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数据</a:t>
            </a:r>
            <a:endParaRPr lang="zh-CN" altLang="en-US" dirty="0">
              <a:latin typeface="Arial" panose="020B0604020202020204" pitchFamily="34" charset="0"/>
              <a:ea typeface="宋体" panose="02010600030101010101" pitchFamily="2" charset="-122"/>
            </a:endParaRPr>
          </a:p>
        </p:txBody>
      </p:sp>
      <p:grpSp>
        <p:nvGrpSpPr>
          <p:cNvPr id="245767" name="Group 6"/>
          <p:cNvGrpSpPr/>
          <p:nvPr/>
        </p:nvGrpSpPr>
        <p:grpSpPr>
          <a:xfrm>
            <a:off x="2174875" y="4641850"/>
            <a:ext cx="2209800" cy="457200"/>
            <a:chOff x="0" y="0"/>
            <a:chExt cx="1392" cy="288"/>
          </a:xfrm>
        </p:grpSpPr>
        <p:grpSp>
          <p:nvGrpSpPr>
            <p:cNvPr id="256009" name="Group 7"/>
            <p:cNvGrpSpPr/>
            <p:nvPr/>
          </p:nvGrpSpPr>
          <p:grpSpPr>
            <a:xfrm>
              <a:off x="8" y="0"/>
              <a:ext cx="1296" cy="288"/>
              <a:chOff x="0" y="0"/>
              <a:chExt cx="576" cy="288"/>
            </a:xfrm>
          </p:grpSpPr>
          <p:sp>
            <p:nvSpPr>
              <p:cNvPr id="256010" name="Line 8"/>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256011" name="Line 9"/>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256012" name="Line 10"/>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256013" name="Rectangle 11"/>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已购商品清单</a:t>
              </a:r>
              <a:endParaRPr lang="zh-CN" altLang="en-US" dirty="0">
                <a:latin typeface="Arial" panose="020B0604020202020204" pitchFamily="34" charset="0"/>
                <a:ea typeface="宋体" panose="02010600030101010101" pitchFamily="2" charset="-122"/>
              </a:endParaRPr>
            </a:p>
          </p:txBody>
        </p:sp>
      </p:grpSp>
      <p:sp>
        <p:nvSpPr>
          <p:cNvPr id="245773" name="AutoShape 12"/>
          <p:cNvSpPr/>
          <p:nvPr/>
        </p:nvSpPr>
        <p:spPr>
          <a:xfrm>
            <a:off x="4191000" y="5867400"/>
            <a:ext cx="1371600" cy="6858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显示器</a:t>
            </a:r>
            <a:endParaRPr lang="zh-CN" altLang="en-US" dirty="0">
              <a:latin typeface="Arial" panose="020B0604020202020204" pitchFamily="34" charset="0"/>
              <a:ea typeface="宋体" panose="02010600030101010101" pitchFamily="2" charset="-122"/>
            </a:endParaRPr>
          </a:p>
        </p:txBody>
      </p:sp>
      <p:grpSp>
        <p:nvGrpSpPr>
          <p:cNvPr id="245774" name="Group 13"/>
          <p:cNvGrpSpPr/>
          <p:nvPr/>
        </p:nvGrpSpPr>
        <p:grpSpPr>
          <a:xfrm>
            <a:off x="1981200" y="1600200"/>
            <a:ext cx="1828800" cy="1066800"/>
            <a:chOff x="0" y="0"/>
            <a:chExt cx="1152" cy="672"/>
          </a:xfrm>
        </p:grpSpPr>
        <p:cxnSp>
          <p:nvCxnSpPr>
            <p:cNvPr id="256016" name="AutoShape 14"/>
            <p:cNvCxnSpPr>
              <a:stCxn id="245766" idx="1"/>
              <a:endCxn id="245765" idx="0"/>
            </p:cNvCxnSpPr>
            <p:nvPr/>
          </p:nvCxnSpPr>
          <p:spPr>
            <a:xfrm rot="-10800000" flipV="1">
              <a:off x="816" y="0"/>
              <a:ext cx="336" cy="672"/>
            </a:xfrm>
            <a:prstGeom prst="bentConnector2">
              <a:avLst/>
            </a:prstGeom>
            <a:ln w="50800" cap="flat" cmpd="sng">
              <a:solidFill>
                <a:srgbClr val="008000"/>
              </a:solidFill>
              <a:prstDash val="solid"/>
              <a:miter/>
              <a:headEnd type="none" w="med" len="med"/>
              <a:tailEnd type="triangle" w="lg" len="lg"/>
            </a:ln>
          </p:spPr>
        </p:cxnSp>
        <p:sp>
          <p:nvSpPr>
            <p:cNvPr id="256017" name="Text Box 15"/>
            <p:cNvSpPr/>
            <p:nvPr/>
          </p:nvSpPr>
          <p:spPr>
            <a:xfrm>
              <a:off x="0" y="240"/>
              <a:ext cx="1056"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已付款</a:t>
              </a:r>
              <a:endParaRPr lang="zh-CN" altLang="en-US" dirty="0">
                <a:latin typeface="Arial" panose="020B0604020202020204" pitchFamily="34" charset="0"/>
                <a:ea typeface="宋体" panose="02010600030101010101" pitchFamily="2" charset="-122"/>
              </a:endParaRPr>
            </a:p>
          </p:txBody>
        </p:sp>
      </p:grpSp>
      <p:grpSp>
        <p:nvGrpSpPr>
          <p:cNvPr id="245777" name="Group 16"/>
          <p:cNvGrpSpPr/>
          <p:nvPr/>
        </p:nvGrpSpPr>
        <p:grpSpPr>
          <a:xfrm>
            <a:off x="5386388" y="4648200"/>
            <a:ext cx="2209800" cy="457200"/>
            <a:chOff x="0" y="0"/>
            <a:chExt cx="1392" cy="288"/>
          </a:xfrm>
        </p:grpSpPr>
        <p:grpSp>
          <p:nvGrpSpPr>
            <p:cNvPr id="256019" name="Group 17"/>
            <p:cNvGrpSpPr/>
            <p:nvPr/>
          </p:nvGrpSpPr>
          <p:grpSpPr>
            <a:xfrm>
              <a:off x="8" y="0"/>
              <a:ext cx="1296" cy="288"/>
              <a:chOff x="0" y="0"/>
              <a:chExt cx="576" cy="288"/>
            </a:xfrm>
          </p:grpSpPr>
          <p:sp>
            <p:nvSpPr>
              <p:cNvPr id="256020" name="Line 18"/>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256021" name="Line 19"/>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256022" name="Line 20"/>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256023" name="Rectangle 21"/>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会员信息表</a:t>
              </a:r>
              <a:endParaRPr lang="zh-CN" altLang="en-US" dirty="0">
                <a:latin typeface="Arial" panose="020B0604020202020204" pitchFamily="34" charset="0"/>
                <a:ea typeface="宋体" panose="02010600030101010101" pitchFamily="2" charset="-122"/>
              </a:endParaRPr>
            </a:p>
          </p:txBody>
        </p:sp>
      </p:grpSp>
      <p:sp>
        <p:nvSpPr>
          <p:cNvPr id="245783" name="AutoShape 22"/>
          <p:cNvSpPr/>
          <p:nvPr/>
        </p:nvSpPr>
        <p:spPr>
          <a:xfrm>
            <a:off x="5410200" y="2667000"/>
            <a:ext cx="2133600" cy="9144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5.2</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会员付款</a:t>
            </a:r>
            <a:endParaRPr lang="zh-CN" altLang="en-US" dirty="0">
              <a:latin typeface="Arial" panose="020B0604020202020204" pitchFamily="34" charset="0"/>
              <a:ea typeface="宋体" panose="02010600030101010101" pitchFamily="2" charset="-122"/>
            </a:endParaRPr>
          </a:p>
        </p:txBody>
      </p:sp>
      <p:grpSp>
        <p:nvGrpSpPr>
          <p:cNvPr id="245784" name="Group 23"/>
          <p:cNvGrpSpPr/>
          <p:nvPr/>
        </p:nvGrpSpPr>
        <p:grpSpPr>
          <a:xfrm>
            <a:off x="5867400" y="1600200"/>
            <a:ext cx="1981200" cy="1066800"/>
            <a:chOff x="0" y="0"/>
            <a:chExt cx="1248" cy="672"/>
          </a:xfrm>
        </p:grpSpPr>
        <p:cxnSp>
          <p:nvCxnSpPr>
            <p:cNvPr id="256026" name="AutoShape 24"/>
            <p:cNvCxnSpPr>
              <a:stCxn id="245766" idx="3"/>
              <a:endCxn id="245783" idx="0"/>
            </p:cNvCxnSpPr>
            <p:nvPr/>
          </p:nvCxnSpPr>
          <p:spPr>
            <a:xfrm>
              <a:off x="0" y="0"/>
              <a:ext cx="384" cy="672"/>
            </a:xfrm>
            <a:prstGeom prst="bentConnector2">
              <a:avLst/>
            </a:prstGeom>
            <a:ln w="50800" cap="flat" cmpd="sng">
              <a:solidFill>
                <a:srgbClr val="008000"/>
              </a:solidFill>
              <a:prstDash val="solid"/>
              <a:miter/>
              <a:headEnd type="none" w="med" len="med"/>
              <a:tailEnd type="triangle" w="lg" len="lg"/>
            </a:ln>
          </p:spPr>
        </p:cxnSp>
        <p:sp>
          <p:nvSpPr>
            <p:cNvPr id="256027" name="Text Box 25"/>
            <p:cNvSpPr/>
            <p:nvPr/>
          </p:nvSpPr>
          <p:spPr>
            <a:xfrm>
              <a:off x="192" y="0"/>
              <a:ext cx="1056"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会员</a:t>
              </a:r>
              <a:r>
                <a:rPr lang="en-US" altLang="zh-CN"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ID</a:t>
              </a:r>
              <a:endPar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已付款</a:t>
              </a:r>
              <a:endParaRPr lang="zh-CN" altLang="en-US" dirty="0">
                <a:latin typeface="Arial" panose="020B0604020202020204" pitchFamily="34" charset="0"/>
                <a:ea typeface="宋体" panose="02010600030101010101" pitchFamily="2" charset="-122"/>
              </a:endParaRPr>
            </a:p>
          </p:txBody>
        </p:sp>
      </p:grpSp>
      <p:cxnSp>
        <p:nvCxnSpPr>
          <p:cNvPr id="245787" name="AutoShape 26"/>
          <p:cNvCxnSpPr>
            <a:stCxn id="256013" idx="0"/>
            <a:endCxn id="245765" idx="2"/>
          </p:cNvCxnSpPr>
          <p:nvPr/>
        </p:nvCxnSpPr>
        <p:spPr>
          <a:xfrm rot="5400000" flipH="1">
            <a:off x="2747963" y="4110038"/>
            <a:ext cx="1060450" cy="3175"/>
          </a:xfrm>
          <a:prstGeom prst="bentConnector3">
            <a:avLst>
              <a:gd name="adj1" fmla="val 50000"/>
            </a:avLst>
          </a:prstGeom>
          <a:ln w="50800" cap="flat" cmpd="sng">
            <a:solidFill>
              <a:srgbClr val="008000"/>
            </a:solidFill>
            <a:prstDash val="solid"/>
            <a:miter/>
            <a:headEnd type="none" w="med" len="med"/>
            <a:tailEnd type="triangle" w="lg" len="lg"/>
          </a:ln>
        </p:spPr>
      </p:cxnSp>
      <p:cxnSp>
        <p:nvCxnSpPr>
          <p:cNvPr id="245788" name="AutoShape 27"/>
          <p:cNvCxnSpPr>
            <a:stCxn id="256013" idx="3"/>
            <a:endCxn id="245783" idx="1"/>
          </p:cNvCxnSpPr>
          <p:nvPr/>
        </p:nvCxnSpPr>
        <p:spPr>
          <a:xfrm flipV="1">
            <a:off x="4384675" y="3124200"/>
            <a:ext cx="1025525" cy="1731963"/>
          </a:xfrm>
          <a:prstGeom prst="bentConnector3">
            <a:avLst>
              <a:gd name="adj1" fmla="val 50000"/>
            </a:avLst>
          </a:prstGeom>
          <a:ln w="50800" cap="flat" cmpd="sng">
            <a:solidFill>
              <a:srgbClr val="008000"/>
            </a:solidFill>
            <a:prstDash val="solid"/>
            <a:miter/>
            <a:headEnd type="none" w="med" len="med"/>
            <a:tailEnd type="triangle" w="lg" len="lg"/>
          </a:ln>
        </p:spPr>
      </p:cxnSp>
      <p:cxnSp>
        <p:nvCxnSpPr>
          <p:cNvPr id="245789" name="AutoShape 28"/>
          <p:cNvCxnSpPr>
            <a:stCxn id="245783" idx="2"/>
            <a:endCxn id="256023" idx="0"/>
          </p:cNvCxnSpPr>
          <p:nvPr/>
        </p:nvCxnSpPr>
        <p:spPr>
          <a:xfrm>
            <a:off x="6477000" y="3581400"/>
            <a:ext cx="14288" cy="1066800"/>
          </a:xfrm>
          <a:prstGeom prst="straightConnector1">
            <a:avLst/>
          </a:prstGeom>
          <a:ln w="50800" cap="flat" cmpd="sng">
            <a:solidFill>
              <a:srgbClr val="008000"/>
            </a:solidFill>
            <a:prstDash val="solid"/>
            <a:miter/>
            <a:headEnd type="triangle" w="lg" len="lg"/>
            <a:tailEnd type="triangle" w="lg" len="lg"/>
          </a:ln>
        </p:spPr>
      </p:cxnSp>
      <p:grpSp>
        <p:nvGrpSpPr>
          <p:cNvPr id="245790" name="Group 29"/>
          <p:cNvGrpSpPr/>
          <p:nvPr/>
        </p:nvGrpSpPr>
        <p:grpSpPr>
          <a:xfrm>
            <a:off x="1447800" y="3124200"/>
            <a:ext cx="2743200" cy="3086100"/>
            <a:chOff x="0" y="0"/>
            <a:chExt cx="1728" cy="1944"/>
          </a:xfrm>
        </p:grpSpPr>
        <p:cxnSp>
          <p:nvCxnSpPr>
            <p:cNvPr id="256032" name="AutoShape 30"/>
            <p:cNvCxnSpPr>
              <a:stCxn id="245765" idx="1"/>
              <a:endCxn id="245773" idx="1"/>
            </p:cNvCxnSpPr>
            <p:nvPr/>
          </p:nvCxnSpPr>
          <p:spPr>
            <a:xfrm rot="10800000" flipH="1" flipV="1">
              <a:off x="480" y="0"/>
              <a:ext cx="1248" cy="1944"/>
            </a:xfrm>
            <a:prstGeom prst="bentConnector3">
              <a:avLst>
                <a:gd name="adj1" fmla="val -50718"/>
              </a:avLst>
            </a:prstGeom>
            <a:ln w="50800" cap="flat" cmpd="sng">
              <a:solidFill>
                <a:srgbClr val="008000"/>
              </a:solidFill>
              <a:prstDash val="solid"/>
              <a:miter/>
              <a:headEnd type="none" w="med" len="med"/>
              <a:tailEnd type="triangle" w="lg" len="lg"/>
            </a:ln>
          </p:spPr>
        </p:cxnSp>
        <p:sp>
          <p:nvSpPr>
            <p:cNvPr id="256033" name="Text Box 31"/>
            <p:cNvSpPr/>
            <p:nvPr/>
          </p:nvSpPr>
          <p:spPr>
            <a:xfrm>
              <a:off x="0" y="1632"/>
              <a:ext cx="163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总价</a:t>
              </a:r>
              <a:r>
                <a:rPr lang="en-US" altLang="zh-CN"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已付款</a:t>
              </a:r>
              <a:r>
                <a:rPr lang="en-US" altLang="zh-CN"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找零</a:t>
              </a:r>
              <a:endParaRPr lang="zh-CN" altLang="en-US" dirty="0">
                <a:latin typeface="Arial" panose="020B0604020202020204" pitchFamily="34" charset="0"/>
                <a:ea typeface="宋体" panose="02010600030101010101" pitchFamily="2" charset="-122"/>
              </a:endParaRPr>
            </a:p>
          </p:txBody>
        </p:sp>
      </p:grpSp>
      <p:grpSp>
        <p:nvGrpSpPr>
          <p:cNvPr id="245793" name="Group 32"/>
          <p:cNvGrpSpPr/>
          <p:nvPr/>
        </p:nvGrpSpPr>
        <p:grpSpPr>
          <a:xfrm>
            <a:off x="5562600" y="3124200"/>
            <a:ext cx="3124200" cy="3086100"/>
            <a:chOff x="0" y="0"/>
            <a:chExt cx="1968" cy="1944"/>
          </a:xfrm>
        </p:grpSpPr>
        <p:cxnSp>
          <p:nvCxnSpPr>
            <p:cNvPr id="256035" name="AutoShape 33"/>
            <p:cNvCxnSpPr>
              <a:stCxn id="245783" idx="3"/>
              <a:endCxn id="245773" idx="3"/>
            </p:cNvCxnSpPr>
            <p:nvPr/>
          </p:nvCxnSpPr>
          <p:spPr>
            <a:xfrm flipH="1">
              <a:off x="0" y="0"/>
              <a:ext cx="1248" cy="1944"/>
            </a:xfrm>
            <a:prstGeom prst="bentConnector3">
              <a:avLst>
                <a:gd name="adj1" fmla="val -72440"/>
              </a:avLst>
            </a:prstGeom>
            <a:ln w="50800" cap="flat" cmpd="sng">
              <a:solidFill>
                <a:srgbClr val="008000"/>
              </a:solidFill>
              <a:prstDash val="solid"/>
              <a:miter/>
              <a:headEnd type="none" w="med" len="med"/>
              <a:tailEnd type="triangle" w="lg" len="lg"/>
            </a:ln>
          </p:spPr>
        </p:cxnSp>
        <p:sp>
          <p:nvSpPr>
            <p:cNvPr id="256036" name="Text Box 34"/>
            <p:cNvSpPr/>
            <p:nvPr/>
          </p:nvSpPr>
          <p:spPr>
            <a:xfrm>
              <a:off x="336" y="1632"/>
              <a:ext cx="163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总价</a:t>
              </a:r>
              <a:r>
                <a:rPr lang="en-US" altLang="zh-CN"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已付款</a:t>
              </a:r>
              <a:r>
                <a:rPr lang="en-US" altLang="zh-CN"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找零</a:t>
              </a:r>
              <a:endParaRPr lang="zh-CN" altLang="en-US" dirty="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45766"/>
                                        </p:tgtEl>
                                        <p:attrNameLst>
                                          <p:attrName>style.visibility</p:attrName>
                                        </p:attrNameLst>
                                      </p:cBhvr>
                                      <p:to>
                                        <p:strVal val="visible"/>
                                      </p:to>
                                    </p:set>
                                    <p:animEffect filter="strips(downRight)">
                                      <p:cBhvr>
                                        <p:cTn id="7" dur="500"/>
                                        <p:tgtEl>
                                          <p:spTgt spid="24576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45767"/>
                                        </p:tgtEl>
                                        <p:attrNameLst>
                                          <p:attrName>style.visibility</p:attrName>
                                        </p:attrNameLst>
                                      </p:cBhvr>
                                      <p:to>
                                        <p:strVal val="visible"/>
                                      </p:to>
                                    </p:set>
                                    <p:animEffect filter="strips(downRight)">
                                      <p:cBhvr>
                                        <p:cTn id="12" dur="500"/>
                                        <p:tgtEl>
                                          <p:spTgt spid="24576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45773"/>
                                        </p:tgtEl>
                                        <p:attrNameLst>
                                          <p:attrName>style.visibility</p:attrName>
                                        </p:attrNameLst>
                                      </p:cBhvr>
                                      <p:to>
                                        <p:strVal val="visible"/>
                                      </p:to>
                                    </p:set>
                                    <p:animEffect filter="strips(downRight)">
                                      <p:cBhvr>
                                        <p:cTn id="17" dur="500"/>
                                        <p:tgtEl>
                                          <p:spTgt spid="245773"/>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45765"/>
                                        </p:tgtEl>
                                        <p:attrNameLst>
                                          <p:attrName>style.visibility</p:attrName>
                                        </p:attrNameLst>
                                      </p:cBhvr>
                                      <p:to>
                                        <p:strVal val="visible"/>
                                      </p:to>
                                    </p:set>
                                    <p:animEffect filter="strips(downRight)">
                                      <p:cBhvr>
                                        <p:cTn id="22" dur="500"/>
                                        <p:tgtEl>
                                          <p:spTgt spid="245765"/>
                                        </p:tgtEl>
                                      </p:cBhvr>
                                    </p:animEffect>
                                  </p:childTnLst>
                                </p:cTn>
                              </p:par>
                              <p:par>
                                <p:cTn id="23" presetID="18" presetClass="entr" presetSubtype="6" fill="hold" grpId="0" nodeType="withEffect">
                                  <p:stCondLst>
                                    <p:cond delay="0"/>
                                  </p:stCondLst>
                                  <p:childTnLst>
                                    <p:set>
                                      <p:cBhvr>
                                        <p:cTn id="24" dur="1" fill="hold">
                                          <p:stCondLst>
                                            <p:cond delay="0"/>
                                          </p:stCondLst>
                                        </p:cTn>
                                        <p:tgtEl>
                                          <p:spTgt spid="245783"/>
                                        </p:tgtEl>
                                        <p:attrNameLst>
                                          <p:attrName>style.visibility</p:attrName>
                                        </p:attrNameLst>
                                      </p:cBhvr>
                                      <p:to>
                                        <p:strVal val="visible"/>
                                      </p:to>
                                    </p:set>
                                    <p:animEffect filter="strips(downRight)">
                                      <p:cBhvr>
                                        <p:cTn id="25" dur="500"/>
                                        <p:tgtEl>
                                          <p:spTgt spid="245783"/>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nodeType="clickEffect">
                                  <p:stCondLst>
                                    <p:cond delay="0"/>
                                  </p:stCondLst>
                                  <p:childTnLst>
                                    <p:set>
                                      <p:cBhvr>
                                        <p:cTn id="29" dur="1" fill="hold">
                                          <p:stCondLst>
                                            <p:cond delay="0"/>
                                          </p:stCondLst>
                                        </p:cTn>
                                        <p:tgtEl>
                                          <p:spTgt spid="245777"/>
                                        </p:tgtEl>
                                        <p:attrNameLst>
                                          <p:attrName>style.visibility</p:attrName>
                                        </p:attrNameLst>
                                      </p:cBhvr>
                                      <p:to>
                                        <p:strVal val="visible"/>
                                      </p:to>
                                    </p:set>
                                    <p:animEffect filter="strips(downRight)">
                                      <p:cBhvr>
                                        <p:cTn id="30" dur="500"/>
                                        <p:tgtEl>
                                          <p:spTgt spid="245777"/>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12" fill="hold" nodeType="clickEffect">
                                  <p:stCondLst>
                                    <p:cond delay="0"/>
                                  </p:stCondLst>
                                  <p:childTnLst>
                                    <p:set>
                                      <p:cBhvr>
                                        <p:cTn id="34" dur="1" fill="hold">
                                          <p:stCondLst>
                                            <p:cond delay="0"/>
                                          </p:stCondLst>
                                        </p:cTn>
                                        <p:tgtEl>
                                          <p:spTgt spid="245774"/>
                                        </p:tgtEl>
                                        <p:attrNameLst>
                                          <p:attrName>style.visibility</p:attrName>
                                        </p:attrNameLst>
                                      </p:cBhvr>
                                      <p:to>
                                        <p:strVal val="visible"/>
                                      </p:to>
                                    </p:set>
                                    <p:animEffect filter="strips(downLeft)">
                                      <p:cBhvr>
                                        <p:cTn id="35" dur="500"/>
                                        <p:tgtEl>
                                          <p:spTgt spid="245774"/>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nodeType="clickEffect">
                                  <p:stCondLst>
                                    <p:cond delay="0"/>
                                  </p:stCondLst>
                                  <p:childTnLst>
                                    <p:set>
                                      <p:cBhvr>
                                        <p:cTn id="39" dur="1" fill="hold">
                                          <p:stCondLst>
                                            <p:cond delay="0"/>
                                          </p:stCondLst>
                                        </p:cTn>
                                        <p:tgtEl>
                                          <p:spTgt spid="245784"/>
                                        </p:tgtEl>
                                        <p:attrNameLst>
                                          <p:attrName>style.visibility</p:attrName>
                                        </p:attrNameLst>
                                      </p:cBhvr>
                                      <p:to>
                                        <p:strVal val="visible"/>
                                      </p:to>
                                    </p:set>
                                    <p:animEffect filter="strips(downRight)">
                                      <p:cBhvr>
                                        <p:cTn id="40" dur="500"/>
                                        <p:tgtEl>
                                          <p:spTgt spid="245784"/>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3" fill="hold" nodeType="clickEffect">
                                  <p:stCondLst>
                                    <p:cond delay="0"/>
                                  </p:stCondLst>
                                  <p:childTnLst>
                                    <p:set>
                                      <p:cBhvr>
                                        <p:cTn id="44" dur="1" fill="hold">
                                          <p:stCondLst>
                                            <p:cond delay="0"/>
                                          </p:stCondLst>
                                        </p:cTn>
                                        <p:tgtEl>
                                          <p:spTgt spid="245787"/>
                                        </p:tgtEl>
                                        <p:attrNameLst>
                                          <p:attrName>style.visibility</p:attrName>
                                        </p:attrNameLst>
                                      </p:cBhvr>
                                      <p:to>
                                        <p:strVal val="visible"/>
                                      </p:to>
                                    </p:set>
                                    <p:animEffect filter="strips(upRight)">
                                      <p:cBhvr>
                                        <p:cTn id="45" dur="500"/>
                                        <p:tgtEl>
                                          <p:spTgt spid="245787"/>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ntr" presetSubtype="6" fill="hold" nodeType="clickEffect">
                                  <p:stCondLst>
                                    <p:cond delay="0"/>
                                  </p:stCondLst>
                                  <p:childTnLst>
                                    <p:set>
                                      <p:cBhvr>
                                        <p:cTn id="49" dur="1" fill="hold">
                                          <p:stCondLst>
                                            <p:cond delay="0"/>
                                          </p:stCondLst>
                                        </p:cTn>
                                        <p:tgtEl>
                                          <p:spTgt spid="245790"/>
                                        </p:tgtEl>
                                        <p:attrNameLst>
                                          <p:attrName>style.visibility</p:attrName>
                                        </p:attrNameLst>
                                      </p:cBhvr>
                                      <p:to>
                                        <p:strVal val="visible"/>
                                      </p:to>
                                    </p:set>
                                    <p:animEffect filter="strips(downRight)">
                                      <p:cBhvr>
                                        <p:cTn id="50" dur="500"/>
                                        <p:tgtEl>
                                          <p:spTgt spid="245790"/>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3" fill="hold" nodeType="clickEffect">
                                  <p:stCondLst>
                                    <p:cond delay="0"/>
                                  </p:stCondLst>
                                  <p:childTnLst>
                                    <p:set>
                                      <p:cBhvr>
                                        <p:cTn id="54" dur="1" fill="hold">
                                          <p:stCondLst>
                                            <p:cond delay="0"/>
                                          </p:stCondLst>
                                        </p:cTn>
                                        <p:tgtEl>
                                          <p:spTgt spid="245788"/>
                                        </p:tgtEl>
                                        <p:attrNameLst>
                                          <p:attrName>style.visibility</p:attrName>
                                        </p:attrNameLst>
                                      </p:cBhvr>
                                      <p:to>
                                        <p:strVal val="visible"/>
                                      </p:to>
                                    </p:set>
                                    <p:animEffect filter="strips(upRight)">
                                      <p:cBhvr>
                                        <p:cTn id="55" dur="500"/>
                                        <p:tgtEl>
                                          <p:spTgt spid="245788"/>
                                        </p:tgtEl>
                                      </p:cBhvr>
                                    </p:animEffect>
                                  </p:childTnLst>
                                </p:cTn>
                              </p:par>
                            </p:childTnLst>
                          </p:cTn>
                        </p:par>
                      </p:childTnLst>
                    </p:cTn>
                  </p:par>
                  <p:par>
                    <p:cTn id="56" fill="hold">
                      <p:stCondLst>
                        <p:cond delay="indefinite"/>
                      </p:stCondLst>
                      <p:childTnLst>
                        <p:par>
                          <p:cTn id="57" fill="hold">
                            <p:stCondLst>
                              <p:cond delay="0"/>
                            </p:stCondLst>
                            <p:childTnLst>
                              <p:par>
                                <p:cTn id="58" presetID="4" presetClass="entr" presetSubtype="32" fill="hold" nodeType="clickEffect">
                                  <p:stCondLst>
                                    <p:cond delay="0"/>
                                  </p:stCondLst>
                                  <p:childTnLst>
                                    <p:set>
                                      <p:cBhvr>
                                        <p:cTn id="59" dur="1" fill="hold">
                                          <p:stCondLst>
                                            <p:cond delay="0"/>
                                          </p:stCondLst>
                                        </p:cTn>
                                        <p:tgtEl>
                                          <p:spTgt spid="245789"/>
                                        </p:tgtEl>
                                        <p:attrNameLst>
                                          <p:attrName>style.visibility</p:attrName>
                                        </p:attrNameLst>
                                      </p:cBhvr>
                                      <p:to>
                                        <p:strVal val="visible"/>
                                      </p:to>
                                    </p:set>
                                    <p:animEffect filter="box(out)">
                                      <p:cBhvr>
                                        <p:cTn id="60" dur="500"/>
                                        <p:tgtEl>
                                          <p:spTgt spid="245789"/>
                                        </p:tgtEl>
                                      </p:cBhvr>
                                    </p:animEffect>
                                  </p:childTnLst>
                                </p:cTn>
                              </p:par>
                            </p:childTnLst>
                          </p:cTn>
                        </p:par>
                      </p:childTnLst>
                    </p:cTn>
                  </p:par>
                  <p:par>
                    <p:cTn id="61" fill="hold">
                      <p:stCondLst>
                        <p:cond delay="indefinite"/>
                      </p:stCondLst>
                      <p:childTnLst>
                        <p:par>
                          <p:cTn id="62" fill="hold">
                            <p:stCondLst>
                              <p:cond delay="0"/>
                            </p:stCondLst>
                            <p:childTnLst>
                              <p:par>
                                <p:cTn id="63" presetID="18" presetClass="entr" presetSubtype="12" fill="hold" nodeType="clickEffect">
                                  <p:stCondLst>
                                    <p:cond delay="0"/>
                                  </p:stCondLst>
                                  <p:childTnLst>
                                    <p:set>
                                      <p:cBhvr>
                                        <p:cTn id="64" dur="1" fill="hold">
                                          <p:stCondLst>
                                            <p:cond delay="0"/>
                                          </p:stCondLst>
                                        </p:cTn>
                                        <p:tgtEl>
                                          <p:spTgt spid="245793"/>
                                        </p:tgtEl>
                                        <p:attrNameLst>
                                          <p:attrName>style.visibility</p:attrName>
                                        </p:attrNameLst>
                                      </p:cBhvr>
                                      <p:to>
                                        <p:strVal val="visible"/>
                                      </p:to>
                                    </p:set>
                                    <p:animEffect filter="strips(downLeft)">
                                      <p:cBhvr>
                                        <p:cTn id="65" dur="500"/>
                                        <p:tgtEl>
                                          <p:spTgt spid="245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5" grpId="0" bldLvl="0" animBg="1"/>
      <p:bldP spid="245766" grpId="0" bldLvl="0" animBg="1"/>
      <p:bldP spid="245773" grpId="0" bldLvl="0" animBg="1"/>
      <p:bldP spid="24578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3010"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43011"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31748" name="Rectangle 3"/>
          <p:cNvSpPr>
            <a:spLocks noGrp="1"/>
          </p:cNvSpPr>
          <p:nvPr>
            <p:ph type="subTitle" idx="1"/>
          </p:nvPr>
        </p:nvSpPr>
        <p:spPr>
          <a:xfrm>
            <a:off x="468313" y="1052513"/>
            <a:ext cx="8229600" cy="5348287"/>
          </a:xfrm>
        </p:spPr>
        <p:txBody>
          <a:bodyPr vert="horz" wrap="square" lIns="91440" tIns="45720" rIns="91440" bIns="45720" anchor="t"/>
          <a:lstStyle/>
          <a:p>
            <a:pPr marL="342900" indent="-342900" algn="l" defTabSz="0" eaLnBrk="1" hangingPunct="1">
              <a:lnSpc>
                <a:spcPct val="90000"/>
              </a:lnSpc>
              <a:buSzPct val="75000"/>
              <a:buChar char="p"/>
            </a:pPr>
            <a:r>
              <a:rPr lang="en-US" altLang="zh-CN" dirty="0">
                <a:solidFill>
                  <a:srgbClr val="0000FF"/>
                </a:solidFill>
                <a:latin typeface="+mn-lt"/>
                <a:ea typeface="+mn-ea"/>
                <a:cs typeface="+mn-cs"/>
                <a:sym typeface="Arial" panose="020B0604020202020204" pitchFamily="34" charset="0"/>
              </a:rPr>
              <a:t>【</a:t>
            </a:r>
            <a:r>
              <a:rPr lang="zh-CN" altLang="en-US" dirty="0">
                <a:solidFill>
                  <a:srgbClr val="0000FF"/>
                </a:solidFill>
                <a:latin typeface="+mn-lt"/>
                <a:ea typeface="+mn-ea"/>
                <a:cs typeface="+mn-cs"/>
                <a:sym typeface="Arial" panose="020B0604020202020204" pitchFamily="34" charset="0"/>
              </a:rPr>
              <a:t>画数据流图的步骤</a:t>
            </a:r>
            <a:r>
              <a:rPr lang="en-US" altLang="zh-CN" dirty="0">
                <a:solidFill>
                  <a:srgbClr val="0000FF"/>
                </a:solidFill>
                <a:latin typeface="+mn-lt"/>
                <a:ea typeface="+mn-ea"/>
                <a:cs typeface="+mn-cs"/>
                <a:sym typeface="Arial" panose="020B0604020202020204" pitchFamily="34" charset="0"/>
              </a:rPr>
              <a:t>】</a:t>
            </a:r>
            <a:endParaRPr lang="en-US" altLang="zh-CN" dirty="0">
              <a:solidFill>
                <a:srgbClr val="0000FF"/>
              </a:solidFill>
              <a:latin typeface="+mn-lt"/>
              <a:ea typeface="+mn-ea"/>
              <a:cs typeface="+mn-cs"/>
              <a:sym typeface="Arial" panose="020B0604020202020204" pitchFamily="34" charset="0"/>
            </a:endParaRPr>
          </a:p>
          <a:p>
            <a:pPr marL="742950" lvl="1" indent="-285750" algn="l" defTabSz="0" eaLnBrk="1" hangingPunct="1">
              <a:lnSpc>
                <a:spcPct val="90000"/>
              </a:lnSpc>
              <a:buSzPct val="75000"/>
              <a:buChar char="n"/>
            </a:pPr>
            <a:r>
              <a:rPr lang="en-US" altLang="zh-CN" dirty="0">
                <a:solidFill>
                  <a:srgbClr val="CC0000"/>
                </a:solidFill>
                <a:latin typeface="黑体" panose="02010609060101010101" pitchFamily="49" charset="-122"/>
                <a:ea typeface="+mn-ea"/>
                <a:sym typeface="黑体" panose="02010609060101010101" pitchFamily="49" charset="-122"/>
              </a:rPr>
              <a:t>⑴</a:t>
            </a:r>
            <a:r>
              <a:rPr lang="zh-CN" altLang="en-US" dirty="0">
                <a:solidFill>
                  <a:srgbClr val="CC0000"/>
                </a:solidFill>
                <a:latin typeface="+mn-lt"/>
                <a:ea typeface="+mn-ea"/>
                <a:sym typeface="Arial" panose="020B0604020202020204" pitchFamily="34" charset="0"/>
              </a:rPr>
              <a:t>识别并从问题中提取数据流图中的元素</a:t>
            </a:r>
            <a:endParaRPr lang="zh-CN" altLang="en-US" dirty="0">
              <a:solidFill>
                <a:srgbClr val="CC0000"/>
              </a:solidFill>
              <a:latin typeface="+mn-lt"/>
              <a:ea typeface="+mn-ea"/>
              <a:sym typeface="Arial" panose="020B0604020202020204" pitchFamily="34" charset="0"/>
            </a:endParaRPr>
          </a:p>
          <a:p>
            <a:pPr marL="1143000" lvl="2" indent="-228600" algn="l" defTabSz="0" eaLnBrk="1" hangingPunct="1">
              <a:lnSpc>
                <a:spcPct val="90000"/>
              </a:lnSpc>
              <a:buSzPct val="75000"/>
              <a:buChar char="p"/>
            </a:pPr>
            <a:r>
              <a:rPr lang="en-US" altLang="zh-CN" dirty="0">
                <a:solidFill>
                  <a:srgbClr val="0000FF"/>
                </a:solidFill>
                <a:latin typeface="+mn-lt"/>
                <a:ea typeface="+mn-ea"/>
                <a:sym typeface="Arial" panose="020B0604020202020204" pitchFamily="34" charset="0"/>
              </a:rPr>
              <a:t>ⅰ</a:t>
            </a:r>
            <a:r>
              <a:rPr lang="zh-CN" altLang="en-US" dirty="0">
                <a:solidFill>
                  <a:srgbClr val="0000FF"/>
                </a:solidFill>
                <a:latin typeface="+mn-lt"/>
                <a:ea typeface="+mn-ea"/>
                <a:sym typeface="Arial" panose="020B0604020202020204" pitchFamily="34" charset="0"/>
              </a:rPr>
              <a:t>源与目的</a:t>
            </a:r>
            <a:endParaRPr lang="zh-CN" altLang="en-US" dirty="0">
              <a:solidFill>
                <a:srgbClr val="0000FF"/>
              </a:solidFill>
              <a:latin typeface="+mn-lt"/>
              <a:ea typeface="+mn-ea"/>
              <a:sym typeface="Arial" panose="020B0604020202020204" pitchFamily="34" charset="0"/>
            </a:endParaRPr>
          </a:p>
          <a:p>
            <a:pPr marL="1143000" lvl="2" indent="-228600" algn="l" defTabSz="0" eaLnBrk="1" hangingPunct="1">
              <a:lnSpc>
                <a:spcPct val="90000"/>
              </a:lnSpc>
              <a:buSzPct val="75000"/>
              <a:buChar char="p"/>
            </a:pPr>
            <a:r>
              <a:rPr lang="en-US" altLang="zh-CN" dirty="0">
                <a:solidFill>
                  <a:srgbClr val="0000FF"/>
                </a:solidFill>
                <a:latin typeface="+mn-lt"/>
                <a:ea typeface="+mn-ea"/>
                <a:sym typeface="Arial" panose="020B0604020202020204" pitchFamily="34" charset="0"/>
              </a:rPr>
              <a:t>ⅱ</a:t>
            </a:r>
            <a:r>
              <a:rPr lang="zh-CN" altLang="en-US" dirty="0">
                <a:solidFill>
                  <a:srgbClr val="0000FF"/>
                </a:solidFill>
                <a:latin typeface="+mn-lt"/>
                <a:ea typeface="+mn-ea"/>
                <a:sym typeface="Arial" panose="020B0604020202020204" pitchFamily="34" charset="0"/>
              </a:rPr>
              <a:t>数据流</a:t>
            </a:r>
            <a:endParaRPr lang="zh-CN" altLang="en-US" dirty="0">
              <a:solidFill>
                <a:srgbClr val="0000FF"/>
              </a:solidFill>
              <a:latin typeface="+mn-lt"/>
              <a:ea typeface="+mn-ea"/>
              <a:sym typeface="Arial" panose="020B0604020202020204" pitchFamily="34" charset="0"/>
            </a:endParaRPr>
          </a:p>
          <a:p>
            <a:pPr marL="1143000" lvl="2" indent="-228600" algn="l" defTabSz="0" eaLnBrk="1" hangingPunct="1">
              <a:lnSpc>
                <a:spcPct val="90000"/>
              </a:lnSpc>
              <a:buSzPct val="75000"/>
              <a:buChar char="p"/>
            </a:pPr>
            <a:r>
              <a:rPr lang="en-US" altLang="zh-CN" dirty="0">
                <a:solidFill>
                  <a:srgbClr val="0000FF"/>
                </a:solidFill>
                <a:latin typeface="+mn-lt"/>
                <a:ea typeface="+mn-ea"/>
                <a:sym typeface="Arial" panose="020B0604020202020204" pitchFamily="34" charset="0"/>
              </a:rPr>
              <a:t>ⅲ</a:t>
            </a:r>
            <a:r>
              <a:rPr lang="zh-CN" altLang="en-US" dirty="0">
                <a:solidFill>
                  <a:srgbClr val="0000FF"/>
                </a:solidFill>
                <a:latin typeface="+mn-lt"/>
                <a:ea typeface="+mn-ea"/>
                <a:sym typeface="Arial" panose="020B0604020202020204" pitchFamily="34" charset="0"/>
              </a:rPr>
              <a:t>加工处理</a:t>
            </a:r>
            <a:endParaRPr lang="zh-CN" altLang="en-US" dirty="0">
              <a:solidFill>
                <a:srgbClr val="0000FF"/>
              </a:solidFill>
              <a:latin typeface="+mn-lt"/>
              <a:ea typeface="+mn-ea"/>
              <a:sym typeface="Arial" panose="020B0604020202020204" pitchFamily="34" charset="0"/>
            </a:endParaRPr>
          </a:p>
          <a:p>
            <a:pPr marL="1143000" lvl="2" indent="-228600" algn="l" defTabSz="0" eaLnBrk="1" hangingPunct="1">
              <a:lnSpc>
                <a:spcPct val="90000"/>
              </a:lnSpc>
              <a:buSzPct val="75000"/>
              <a:buChar char="p"/>
            </a:pPr>
            <a:r>
              <a:rPr lang="zh-CN" altLang="en-US" dirty="0">
                <a:solidFill>
                  <a:srgbClr val="0000FF"/>
                </a:solidFill>
                <a:latin typeface="+mn-lt"/>
                <a:ea typeface="+mn-ea"/>
                <a:sym typeface="Arial" panose="020B0604020202020204" pitchFamily="34" charset="0"/>
              </a:rPr>
              <a:t>ⅳ数据存储</a:t>
            </a:r>
            <a:endParaRPr lang="zh-CN" altLang="en-US" dirty="0">
              <a:solidFill>
                <a:srgbClr val="0000FF"/>
              </a:solidFill>
              <a:latin typeface="黑体" panose="02010609060101010101" pitchFamily="49" charset="-122"/>
              <a:ea typeface="+mn-ea"/>
              <a:sym typeface="黑体" panose="02010609060101010101" pitchFamily="49" charset="-122"/>
            </a:endParaRPr>
          </a:p>
          <a:p>
            <a:pPr marL="742950" lvl="1" indent="-285750" algn="l" defTabSz="0" eaLnBrk="1" hangingPunct="1">
              <a:lnSpc>
                <a:spcPct val="90000"/>
              </a:lnSpc>
              <a:buSzPct val="75000"/>
              <a:buChar char="n"/>
            </a:pPr>
            <a:r>
              <a:rPr lang="zh-CN" altLang="en-US" dirty="0">
                <a:solidFill>
                  <a:srgbClr val="CC0000"/>
                </a:solidFill>
                <a:latin typeface="+mn-lt"/>
                <a:ea typeface="+mn-ea"/>
                <a:sym typeface="Arial" panose="020B0604020202020204" pitchFamily="34" charset="0"/>
              </a:rPr>
              <a:t>⑵画顶层</a:t>
            </a:r>
            <a:r>
              <a:rPr lang="en-US" altLang="zh-CN" dirty="0">
                <a:solidFill>
                  <a:srgbClr val="CC0000"/>
                </a:solidFill>
                <a:latin typeface="+mn-lt"/>
                <a:ea typeface="+mn-ea"/>
                <a:sym typeface="Arial" panose="020B0604020202020204" pitchFamily="34" charset="0"/>
              </a:rPr>
              <a:t>DFD</a:t>
            </a:r>
            <a:r>
              <a:rPr lang="en-US" altLang="zh-CN" dirty="0">
                <a:latin typeface="+mn-lt"/>
                <a:ea typeface="+mn-ea"/>
                <a:sym typeface="Arial" panose="020B0604020202020204" pitchFamily="34" charset="0"/>
              </a:rPr>
              <a:t>——</a:t>
            </a:r>
            <a:r>
              <a:rPr lang="zh-CN" altLang="en-US" dirty="0">
                <a:latin typeface="+mn-lt"/>
                <a:ea typeface="+mn-ea"/>
                <a:sym typeface="Arial" panose="020B0604020202020204" pitchFamily="34" charset="0"/>
              </a:rPr>
              <a:t>基本逻辑模型</a:t>
            </a:r>
            <a:endParaRPr lang="zh-CN" altLang="en-US" dirty="0">
              <a:latin typeface="黑体" panose="02010609060101010101" pitchFamily="49" charset="-122"/>
              <a:ea typeface="+mn-ea"/>
              <a:sym typeface="黑体" panose="02010609060101010101" pitchFamily="49" charset="-122"/>
            </a:endParaRPr>
          </a:p>
          <a:p>
            <a:pPr marL="1143000" lvl="2" indent="-228600" algn="l" defTabSz="0" eaLnBrk="1" hangingPunct="1">
              <a:lnSpc>
                <a:spcPct val="90000"/>
              </a:lnSpc>
              <a:buSzPct val="75000"/>
              <a:buChar char="p"/>
            </a:pPr>
            <a:r>
              <a:rPr lang="zh-CN" altLang="en-US" dirty="0">
                <a:solidFill>
                  <a:srgbClr val="0000FF"/>
                </a:solidFill>
                <a:latin typeface="+mn-lt"/>
                <a:ea typeface="+mn-ea"/>
                <a:sym typeface="Arial" panose="020B0604020202020204" pitchFamily="34" charset="0"/>
              </a:rPr>
              <a:t>顶层：</a:t>
            </a:r>
            <a:r>
              <a:rPr lang="zh-CN" altLang="en-US" dirty="0">
                <a:latin typeface="+mn-lt"/>
                <a:ea typeface="+mn-ea"/>
                <a:sym typeface="Arial" panose="020B0604020202020204" pitchFamily="34" charset="0"/>
              </a:rPr>
              <a:t>一个加工处理和若干个输入输出流组成</a:t>
            </a:r>
            <a:endParaRPr lang="zh-CN" altLang="en-US" dirty="0">
              <a:latin typeface="+mn-lt"/>
              <a:ea typeface="+mn-ea"/>
              <a:sym typeface="Arial" panose="020B0604020202020204" pitchFamily="34" charset="0"/>
            </a:endParaRPr>
          </a:p>
          <a:p>
            <a:pPr marL="742950" lvl="1" indent="-285750" algn="l" defTabSz="0" eaLnBrk="1" hangingPunct="1">
              <a:lnSpc>
                <a:spcPct val="90000"/>
              </a:lnSpc>
              <a:buSzPct val="75000"/>
              <a:buChar char="n"/>
            </a:pPr>
            <a:r>
              <a:rPr lang="zh-CN" altLang="en-US" dirty="0">
                <a:solidFill>
                  <a:srgbClr val="CC0000"/>
                </a:solidFill>
                <a:latin typeface="+mn-lt"/>
                <a:ea typeface="+mn-ea"/>
                <a:sym typeface="Arial" panose="020B0604020202020204" pitchFamily="34" charset="0"/>
              </a:rPr>
              <a:t>⑶分层细化</a:t>
            </a:r>
            <a:r>
              <a:rPr lang="en-US" altLang="zh-CN" dirty="0">
                <a:solidFill>
                  <a:srgbClr val="CC0000"/>
                </a:solidFill>
                <a:latin typeface="+mn-lt"/>
                <a:ea typeface="+mn-ea"/>
                <a:sym typeface="Arial" panose="020B0604020202020204" pitchFamily="34" charset="0"/>
              </a:rPr>
              <a:t>DFD</a:t>
            </a:r>
            <a:endParaRPr lang="zh-CN" altLang="en-US" dirty="0">
              <a:solidFill>
                <a:srgbClr val="CC0000"/>
              </a:solidFill>
              <a:latin typeface="+mn-lt"/>
              <a:ea typeface="+mn-ea"/>
              <a:sym typeface="Arial" panose="020B0604020202020204" pitchFamily="34" charset="0"/>
            </a:endParaRPr>
          </a:p>
          <a:p>
            <a:pPr marL="1143000" lvl="2" indent="-228600" algn="l" defTabSz="0" eaLnBrk="1" hangingPunct="1">
              <a:lnSpc>
                <a:spcPct val="90000"/>
              </a:lnSpc>
              <a:buSzPct val="75000"/>
              <a:buChar char="p"/>
            </a:pPr>
            <a:r>
              <a:rPr lang="zh-CN" altLang="en-US" dirty="0">
                <a:solidFill>
                  <a:srgbClr val="0000FF"/>
                </a:solidFill>
                <a:latin typeface="+mn-lt"/>
                <a:ea typeface="+mn-ea"/>
                <a:sym typeface="Arial" panose="020B0604020202020204" pitchFamily="34" charset="0"/>
              </a:rPr>
              <a:t>中间层：</a:t>
            </a:r>
            <a:r>
              <a:rPr lang="zh-CN" altLang="en-US" dirty="0">
                <a:latin typeface="+mn-lt"/>
                <a:ea typeface="+mn-ea"/>
                <a:sym typeface="Arial" panose="020B0604020202020204" pitchFamily="34" charset="0"/>
              </a:rPr>
              <a:t>上层分解的中间结果，</a:t>
            </a:r>
            <a:r>
              <a:rPr lang="zh-CN" altLang="en-US" i="1" dirty="0">
                <a:solidFill>
                  <a:srgbClr val="0000FF"/>
                </a:solidFill>
                <a:latin typeface="+mn-lt"/>
                <a:ea typeface="+mn-ea"/>
                <a:sym typeface="Arial" panose="020B0604020202020204" pitchFamily="34" charset="0"/>
              </a:rPr>
              <a:t>还可以进一步分解</a:t>
            </a:r>
            <a:endParaRPr lang="zh-CN" altLang="en-US" i="1" dirty="0">
              <a:solidFill>
                <a:srgbClr val="0000FF"/>
              </a:solidFill>
              <a:latin typeface="+mn-lt"/>
              <a:ea typeface="+mn-ea"/>
              <a:sym typeface="Arial" panose="020B0604020202020204" pitchFamily="34" charset="0"/>
            </a:endParaRPr>
          </a:p>
          <a:p>
            <a:pPr marL="1143000" lvl="2" indent="-228600" algn="l" defTabSz="0" eaLnBrk="1" hangingPunct="1">
              <a:lnSpc>
                <a:spcPct val="90000"/>
              </a:lnSpc>
              <a:buSzPct val="75000"/>
              <a:buChar char="p"/>
            </a:pPr>
            <a:r>
              <a:rPr lang="zh-CN" altLang="en-US" dirty="0">
                <a:solidFill>
                  <a:srgbClr val="0000FF"/>
                </a:solidFill>
                <a:latin typeface="+mn-lt"/>
                <a:ea typeface="+mn-ea"/>
                <a:sym typeface="Arial" panose="020B0604020202020204" pitchFamily="34" charset="0"/>
              </a:rPr>
              <a:t>底层：</a:t>
            </a:r>
            <a:r>
              <a:rPr lang="zh-CN" altLang="en-US" dirty="0">
                <a:latin typeface="+mn-lt"/>
                <a:ea typeface="+mn-ea"/>
                <a:sym typeface="Arial" panose="020B0604020202020204" pitchFamily="34" charset="0"/>
              </a:rPr>
              <a:t>由</a:t>
            </a:r>
            <a:r>
              <a:rPr lang="zh-CN" altLang="en-US" i="1" dirty="0">
                <a:solidFill>
                  <a:srgbClr val="0000FF"/>
                </a:solidFill>
                <a:latin typeface="+mn-lt"/>
                <a:ea typeface="+mn-ea"/>
                <a:sym typeface="Arial" panose="020B0604020202020204" pitchFamily="34" charset="0"/>
              </a:rPr>
              <a:t>不可再分割</a:t>
            </a:r>
            <a:r>
              <a:rPr lang="zh-CN" altLang="en-US" dirty="0">
                <a:latin typeface="+mn-lt"/>
                <a:ea typeface="+mn-ea"/>
                <a:sym typeface="Arial" panose="020B0604020202020204" pitchFamily="34" charset="0"/>
              </a:rPr>
              <a:t>的加工处理组成（</a:t>
            </a:r>
            <a:r>
              <a:rPr lang="zh-CN" altLang="en-US" i="1" dirty="0">
                <a:solidFill>
                  <a:srgbClr val="0000FF"/>
                </a:solidFill>
                <a:latin typeface="+mn-lt"/>
                <a:ea typeface="+mn-ea"/>
                <a:sym typeface="Arial" panose="020B0604020202020204" pitchFamily="34" charset="0"/>
              </a:rPr>
              <a:t>基本加工框</a:t>
            </a:r>
            <a:r>
              <a:rPr lang="zh-CN" altLang="en-US" dirty="0">
                <a:latin typeface="+mn-lt"/>
                <a:ea typeface="+mn-ea"/>
                <a:sym typeface="Arial" panose="020B0604020202020204" pitchFamily="34" charset="0"/>
              </a:rPr>
              <a:t>）</a:t>
            </a:r>
            <a:endParaRPr lang="zh-CN" altLang="en-US" dirty="0">
              <a:latin typeface="黑体" panose="02010609060101010101" pitchFamily="49" charset="-122"/>
              <a:ea typeface="+mn-ea"/>
              <a:sym typeface="黑体" panose="02010609060101010101" pitchFamily="49" charset="-122"/>
            </a:endParaRPr>
          </a:p>
          <a:p>
            <a:pPr marL="742950" lvl="1" indent="-285750" algn="l" defTabSz="0" eaLnBrk="1" hangingPunct="1">
              <a:lnSpc>
                <a:spcPct val="90000"/>
              </a:lnSpc>
              <a:buSzPct val="75000"/>
              <a:buChar char="n"/>
            </a:pPr>
            <a:r>
              <a:rPr lang="zh-CN" altLang="en-US" dirty="0">
                <a:solidFill>
                  <a:srgbClr val="CC0000"/>
                </a:solidFill>
                <a:latin typeface="+mn-lt"/>
                <a:ea typeface="+mn-ea"/>
                <a:sym typeface="Arial" panose="020B0604020202020204" pitchFamily="34" charset="0"/>
              </a:rPr>
              <a:t>⑷完善补充</a:t>
            </a:r>
            <a:endParaRPr lang="zh-CN" altLang="en-US" dirty="0">
              <a:latin typeface="+mn-lt"/>
              <a:ea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1748">
                                            <p:txEl>
                                              <p:pRg st="9" end="9"/>
                                            </p:txEl>
                                          </p:spTgt>
                                        </p:tgtEl>
                                        <p:attrNameLst>
                                          <p:attrName>style.visibility</p:attrName>
                                        </p:attrNameLst>
                                      </p:cBhvr>
                                      <p:to>
                                        <p:strVal val="visible"/>
                                      </p:to>
                                    </p:set>
                                    <p:animEffect filter="strips(downRight)">
                                      <p:cBhvr>
                                        <p:cTn id="7" dur="500"/>
                                        <p:tgtEl>
                                          <p:spTgt spid="31748">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1748">
                                            <p:txEl>
                                              <p:pRg st="10" end="10"/>
                                            </p:txEl>
                                          </p:spTgt>
                                        </p:tgtEl>
                                        <p:attrNameLst>
                                          <p:attrName>style.visibility</p:attrName>
                                        </p:attrNameLst>
                                      </p:cBhvr>
                                      <p:to>
                                        <p:strVal val="visible"/>
                                      </p:to>
                                    </p:set>
                                    <p:animEffect filter="strips(downRight)">
                                      <p:cBhvr>
                                        <p:cTn id="12" dur="500"/>
                                        <p:tgtEl>
                                          <p:spTgt spid="3174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7026"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57027" name="Rectangle 2"/>
          <p:cNvSpPr>
            <a:spLocks noGrp="1"/>
          </p:cNvSpPr>
          <p:nvPr>
            <p:ph type="ctrTitle"/>
          </p:nvPr>
        </p:nvSpPr>
        <p:spPr>
          <a:xfrm>
            <a:off x="2819400" y="0"/>
            <a:ext cx="5627688" cy="765175"/>
          </a:xfrm>
        </p:spPr>
        <p:txBody>
          <a:bodyPr vert="horz" wrap="square" lIns="91440" tIns="45720" rIns="91440" bIns="45720" anchor="ctr"/>
          <a:lstStyle/>
          <a:p>
            <a:pPr eaLnBrk="1" hangingPunct="1">
              <a:buClrTx/>
              <a:buSzTx/>
              <a:buFontTx/>
            </a:pPr>
            <a:r>
              <a:rPr lang="zh-CN" altLang="en-US" dirty="0"/>
              <a:t>【</a:t>
            </a:r>
            <a:r>
              <a:rPr lang="zh-CN" altLang="en-US" dirty="0">
                <a:ea typeface="宋体" panose="02010600030101010101" pitchFamily="2" charset="-122"/>
              </a:rPr>
              <a:t>练习</a:t>
            </a:r>
            <a:r>
              <a:rPr lang="zh-CN" altLang="en-US" dirty="0"/>
              <a:t>】</a:t>
            </a:r>
            <a:r>
              <a:rPr lang="en-US" altLang="zh-CN" b="0" dirty="0"/>
              <a:t>POS</a:t>
            </a:r>
            <a:r>
              <a:rPr lang="zh-CN" altLang="en-US" b="0" dirty="0"/>
              <a:t>机销售系统</a:t>
            </a:r>
            <a:endParaRPr lang="zh-CN" altLang="en-US" dirty="0"/>
          </a:p>
        </p:txBody>
      </p:sp>
      <p:sp>
        <p:nvSpPr>
          <p:cNvPr id="257028" name="Rectangle 4"/>
          <p:cNvSpPr/>
          <p:nvPr/>
        </p:nvSpPr>
        <p:spPr>
          <a:xfrm>
            <a:off x="0" y="6096000"/>
            <a:ext cx="4038600" cy="457200"/>
          </a:xfrm>
          <a:prstGeom prst="rect">
            <a:avLst/>
          </a:prstGeom>
          <a:solidFill>
            <a:srgbClr val="FF0000"/>
          </a:solidFill>
          <a:ln w="31750" cap="flat" cmpd="sng">
            <a:solidFill>
              <a:srgbClr val="FF0000"/>
            </a:solidFill>
            <a:prstDash val="solid"/>
            <a:miter/>
            <a:headEnd type="none" w="med" len="med"/>
            <a:tailEnd type="none" w="med" len="med"/>
          </a:ln>
        </p:spPr>
        <p:txBody>
          <a:bodyPr wrap="none" anchor="ctr"/>
          <a:lstStyle/>
          <a:p>
            <a:pPr algn="ctr" eaLnBrk="0" hangingPunct="0"/>
            <a:r>
              <a:rPr lang="en-US" altLang="zh-CN" sz="2000" b="1" dirty="0">
                <a:solidFill>
                  <a:schemeClr val="bg1"/>
                </a:solidFill>
                <a:latin typeface="Arial" panose="020B0604020202020204" pitchFamily="34" charset="0"/>
                <a:ea typeface="黑体" panose="02010609060101010101" pitchFamily="49" charset="-122"/>
              </a:rPr>
              <a:t>POS</a:t>
            </a:r>
            <a:r>
              <a:rPr lang="zh-CN" altLang="en-US" sz="2000" b="1" dirty="0">
                <a:solidFill>
                  <a:schemeClr val="bg1"/>
                </a:solidFill>
                <a:latin typeface="Arial" panose="020B0604020202020204" pitchFamily="34" charset="0"/>
                <a:ea typeface="黑体" panose="02010609060101010101" pitchFamily="49" charset="-122"/>
              </a:rPr>
              <a:t>机销售系统的第一层</a:t>
            </a:r>
            <a:r>
              <a:rPr lang="en-US" altLang="zh-CN" sz="2000" b="1" dirty="0">
                <a:solidFill>
                  <a:schemeClr val="bg1"/>
                </a:solidFill>
                <a:latin typeface="Arial" panose="020B0604020202020204" pitchFamily="34" charset="0"/>
                <a:ea typeface="黑体" panose="02010609060101010101" pitchFamily="49" charset="-122"/>
              </a:rPr>
              <a:t>CFD</a:t>
            </a:r>
            <a:endParaRPr lang="zh-CN" altLang="en-US" dirty="0">
              <a:latin typeface="Arial" panose="020B0604020202020204" pitchFamily="34" charset="0"/>
              <a:ea typeface="宋体" panose="02010600030101010101" pitchFamily="2" charset="-122"/>
            </a:endParaRPr>
          </a:p>
        </p:txBody>
      </p:sp>
      <p:sp>
        <p:nvSpPr>
          <p:cNvPr id="246789" name="AutoShape 11"/>
          <p:cNvSpPr/>
          <p:nvPr/>
        </p:nvSpPr>
        <p:spPr>
          <a:xfrm>
            <a:off x="381000" y="1066800"/>
            <a:ext cx="2133600" cy="9144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输入数量</a:t>
            </a:r>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条形码</a:t>
            </a:r>
            <a:endParaRPr lang="zh-CN" altLang="en-US" dirty="0">
              <a:latin typeface="Arial" panose="020B0604020202020204" pitchFamily="34" charset="0"/>
              <a:ea typeface="宋体" panose="02010600030101010101" pitchFamily="2" charset="-122"/>
            </a:endParaRPr>
          </a:p>
        </p:txBody>
      </p:sp>
      <p:sp>
        <p:nvSpPr>
          <p:cNvPr id="246790" name="AutoShape 13"/>
          <p:cNvSpPr/>
          <p:nvPr/>
        </p:nvSpPr>
        <p:spPr>
          <a:xfrm>
            <a:off x="6553200" y="4343400"/>
            <a:ext cx="2133600" cy="12192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3</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维护购物清单</a:t>
            </a:r>
            <a:endParaRPr lang="zh-CN" altLang="en-US" dirty="0">
              <a:latin typeface="Arial" panose="020B0604020202020204" pitchFamily="34" charset="0"/>
              <a:ea typeface="宋体" panose="02010600030101010101" pitchFamily="2" charset="-122"/>
            </a:endParaRPr>
          </a:p>
        </p:txBody>
      </p:sp>
      <p:sp>
        <p:nvSpPr>
          <p:cNvPr id="246791" name="AutoShape 14"/>
          <p:cNvSpPr/>
          <p:nvPr/>
        </p:nvSpPr>
        <p:spPr>
          <a:xfrm>
            <a:off x="6553200" y="1219200"/>
            <a:ext cx="2133600" cy="12192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4</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登录</a:t>
            </a:r>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注销</a:t>
            </a:r>
            <a:endParaRPr lang="zh-CN" altLang="en-US" dirty="0">
              <a:latin typeface="Arial" panose="020B0604020202020204" pitchFamily="34" charset="0"/>
              <a:ea typeface="宋体" panose="02010600030101010101" pitchFamily="2" charset="-122"/>
            </a:endParaRPr>
          </a:p>
        </p:txBody>
      </p:sp>
      <p:sp>
        <p:nvSpPr>
          <p:cNvPr id="246792" name="AutoShape 15"/>
          <p:cNvSpPr/>
          <p:nvPr/>
        </p:nvSpPr>
        <p:spPr>
          <a:xfrm>
            <a:off x="6553200" y="2895600"/>
            <a:ext cx="2133600" cy="12192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5</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付款</a:t>
            </a:r>
            <a:endParaRPr lang="zh-CN" altLang="en-US" dirty="0">
              <a:latin typeface="Arial" panose="020B0604020202020204" pitchFamily="34" charset="0"/>
              <a:ea typeface="宋体" panose="02010600030101010101" pitchFamily="2" charset="-122"/>
            </a:endParaRPr>
          </a:p>
        </p:txBody>
      </p:sp>
      <p:sp>
        <p:nvSpPr>
          <p:cNvPr id="246793" name="AutoShape 16"/>
          <p:cNvSpPr/>
          <p:nvPr/>
        </p:nvSpPr>
        <p:spPr>
          <a:xfrm>
            <a:off x="6553200" y="5715000"/>
            <a:ext cx="2133600" cy="8382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6</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打印</a:t>
            </a:r>
            <a:endParaRPr lang="zh-CN" altLang="en-US" dirty="0">
              <a:latin typeface="Arial" panose="020B0604020202020204" pitchFamily="34" charset="0"/>
              <a:ea typeface="宋体" panose="02010600030101010101" pitchFamily="2" charset="-122"/>
            </a:endParaRPr>
          </a:p>
        </p:txBody>
      </p:sp>
      <p:sp>
        <p:nvSpPr>
          <p:cNvPr id="246794" name="Rectangle 17"/>
          <p:cNvSpPr/>
          <p:nvPr/>
        </p:nvSpPr>
        <p:spPr>
          <a:xfrm>
            <a:off x="4876800" y="1219200"/>
            <a:ext cx="152400" cy="5181600"/>
          </a:xfrm>
          <a:prstGeom prst="rect">
            <a:avLst/>
          </a:prstGeom>
          <a:solidFill>
            <a:srgbClr val="0000FF"/>
          </a:solidFill>
          <a:ln w="9525"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grpSp>
        <p:nvGrpSpPr>
          <p:cNvPr id="246795" name="Group 40"/>
          <p:cNvGrpSpPr/>
          <p:nvPr/>
        </p:nvGrpSpPr>
        <p:grpSpPr>
          <a:xfrm>
            <a:off x="5029200" y="989013"/>
            <a:ext cx="1555750" cy="534987"/>
            <a:chOff x="0" y="0"/>
            <a:chExt cx="980" cy="337"/>
          </a:xfrm>
        </p:grpSpPr>
        <p:sp>
          <p:nvSpPr>
            <p:cNvPr id="257036" name="Line 18"/>
            <p:cNvSpPr/>
            <p:nvPr/>
          </p:nvSpPr>
          <p:spPr>
            <a:xfrm flipH="1">
              <a:off x="0" y="337"/>
              <a:ext cx="960" cy="1"/>
            </a:xfrm>
            <a:prstGeom prst="line">
              <a:avLst/>
            </a:prstGeom>
            <a:ln w="38100" cap="flat" cmpd="sng">
              <a:solidFill>
                <a:srgbClr val="0000FF"/>
              </a:solidFill>
              <a:prstDash val="sysDot"/>
              <a:miter/>
              <a:headEnd type="none" w="med" len="med"/>
              <a:tailEnd type="triangle" w="lg" len="lg"/>
            </a:ln>
          </p:spPr>
        </p:sp>
        <p:sp>
          <p:nvSpPr>
            <p:cNvPr id="257037" name="Rectangle 19"/>
            <p:cNvSpPr/>
            <p:nvPr/>
          </p:nvSpPr>
          <p:spPr>
            <a:xfrm>
              <a:off x="96" y="0"/>
              <a:ext cx="884" cy="288"/>
            </a:xfrm>
            <a:prstGeom prst="rect">
              <a:avLst/>
            </a:prstGeom>
            <a:noFill/>
            <a:ln w="9525">
              <a:noFill/>
            </a:ln>
          </p:spPr>
          <p:txBody>
            <a:bodyPr wrap="none" anchor="t">
              <a:spAutoFit/>
            </a:bodyPr>
            <a:lstStyle/>
            <a:p>
              <a:pPr algn="ctr" eaLnBrk="0" hangingPunct="0">
                <a:spcBef>
                  <a:spcPct val="30000"/>
                </a:spcBef>
              </a:pPr>
              <a:r>
                <a:rPr lang="zh-CN" altLang="en-US" sz="2400" dirty="0">
                  <a:solidFill>
                    <a:srgbClr val="0000FF"/>
                  </a:solidFill>
                  <a:latin typeface="Arial" panose="020B0604020202020204" pitchFamily="34" charset="0"/>
                  <a:ea typeface="黑体" panose="02010609060101010101" pitchFamily="49" charset="-122"/>
                </a:rPr>
                <a:t>登录成功</a:t>
              </a:r>
              <a:endParaRPr lang="zh-CN" altLang="en-US" dirty="0">
                <a:latin typeface="Arial" panose="020B0604020202020204" pitchFamily="34" charset="0"/>
                <a:ea typeface="宋体" panose="02010600030101010101" pitchFamily="2" charset="-122"/>
              </a:endParaRPr>
            </a:p>
          </p:txBody>
        </p:sp>
      </p:grpSp>
      <p:grpSp>
        <p:nvGrpSpPr>
          <p:cNvPr id="246798" name="Group 41"/>
          <p:cNvGrpSpPr/>
          <p:nvPr/>
        </p:nvGrpSpPr>
        <p:grpSpPr>
          <a:xfrm>
            <a:off x="5029200" y="1674813"/>
            <a:ext cx="1555750" cy="534987"/>
            <a:chOff x="0" y="0"/>
            <a:chExt cx="980" cy="337"/>
          </a:xfrm>
        </p:grpSpPr>
        <p:sp>
          <p:nvSpPr>
            <p:cNvPr id="257039" name="Line 20"/>
            <p:cNvSpPr/>
            <p:nvPr/>
          </p:nvSpPr>
          <p:spPr>
            <a:xfrm flipH="1">
              <a:off x="0" y="337"/>
              <a:ext cx="960" cy="1"/>
            </a:xfrm>
            <a:prstGeom prst="line">
              <a:avLst/>
            </a:prstGeom>
            <a:ln w="38100" cap="flat" cmpd="sng">
              <a:solidFill>
                <a:srgbClr val="0000FF"/>
              </a:solidFill>
              <a:prstDash val="sysDot"/>
              <a:miter/>
              <a:headEnd type="none" w="med" len="med"/>
              <a:tailEnd type="triangle" w="lg" len="lg"/>
            </a:ln>
          </p:spPr>
        </p:sp>
        <p:sp>
          <p:nvSpPr>
            <p:cNvPr id="257040" name="Rectangle 21"/>
            <p:cNvSpPr/>
            <p:nvPr/>
          </p:nvSpPr>
          <p:spPr>
            <a:xfrm>
              <a:off x="96" y="0"/>
              <a:ext cx="884" cy="288"/>
            </a:xfrm>
            <a:prstGeom prst="rect">
              <a:avLst/>
            </a:prstGeom>
            <a:noFill/>
            <a:ln w="9525">
              <a:noFill/>
            </a:ln>
          </p:spPr>
          <p:txBody>
            <a:bodyPr wrap="none" anchor="t">
              <a:spAutoFit/>
            </a:bodyPr>
            <a:lstStyle/>
            <a:p>
              <a:pPr algn="ctr" eaLnBrk="0" hangingPunct="0">
                <a:spcBef>
                  <a:spcPct val="30000"/>
                </a:spcBef>
              </a:pPr>
              <a:r>
                <a:rPr lang="zh-CN" altLang="en-US" sz="2400" dirty="0">
                  <a:solidFill>
                    <a:srgbClr val="0000FF"/>
                  </a:solidFill>
                  <a:latin typeface="Arial" panose="020B0604020202020204" pitchFamily="34" charset="0"/>
                  <a:ea typeface="黑体" panose="02010609060101010101" pitchFamily="49" charset="-122"/>
                </a:rPr>
                <a:t>登录失败</a:t>
              </a:r>
              <a:endParaRPr lang="zh-CN" altLang="en-US" dirty="0">
                <a:latin typeface="Arial" panose="020B0604020202020204" pitchFamily="34" charset="0"/>
                <a:ea typeface="宋体" panose="02010600030101010101" pitchFamily="2" charset="-122"/>
              </a:endParaRPr>
            </a:p>
          </p:txBody>
        </p:sp>
      </p:grpSp>
      <p:grpSp>
        <p:nvGrpSpPr>
          <p:cNvPr id="246801" name="Group 42"/>
          <p:cNvGrpSpPr/>
          <p:nvPr/>
        </p:nvGrpSpPr>
        <p:grpSpPr>
          <a:xfrm>
            <a:off x="5029200" y="2971800"/>
            <a:ext cx="1555750" cy="534988"/>
            <a:chOff x="0" y="0"/>
            <a:chExt cx="980" cy="337"/>
          </a:xfrm>
        </p:grpSpPr>
        <p:sp>
          <p:nvSpPr>
            <p:cNvPr id="257042" name="Line 22"/>
            <p:cNvSpPr/>
            <p:nvPr/>
          </p:nvSpPr>
          <p:spPr>
            <a:xfrm flipH="1">
              <a:off x="0" y="337"/>
              <a:ext cx="960" cy="1"/>
            </a:xfrm>
            <a:prstGeom prst="line">
              <a:avLst/>
            </a:prstGeom>
            <a:ln w="38100" cap="flat" cmpd="sng">
              <a:solidFill>
                <a:srgbClr val="0000FF"/>
              </a:solidFill>
              <a:prstDash val="sysDot"/>
              <a:miter/>
              <a:headEnd type="none" w="med" len="med"/>
              <a:tailEnd type="triangle" w="lg" len="lg"/>
            </a:ln>
          </p:spPr>
        </p:sp>
        <p:sp>
          <p:nvSpPr>
            <p:cNvPr id="257043" name="Rectangle 23"/>
            <p:cNvSpPr/>
            <p:nvPr/>
          </p:nvSpPr>
          <p:spPr>
            <a:xfrm>
              <a:off x="96" y="0"/>
              <a:ext cx="884" cy="288"/>
            </a:xfrm>
            <a:prstGeom prst="rect">
              <a:avLst/>
            </a:prstGeom>
            <a:noFill/>
            <a:ln w="9525">
              <a:noFill/>
            </a:ln>
          </p:spPr>
          <p:txBody>
            <a:bodyPr wrap="none" anchor="t">
              <a:spAutoFit/>
            </a:bodyPr>
            <a:lstStyle/>
            <a:p>
              <a:pPr algn="ctr" eaLnBrk="0" hangingPunct="0">
                <a:spcBef>
                  <a:spcPct val="30000"/>
                </a:spcBef>
              </a:pPr>
              <a:r>
                <a:rPr lang="zh-CN" altLang="en-US" sz="2400" dirty="0">
                  <a:solidFill>
                    <a:srgbClr val="0000FF"/>
                  </a:solidFill>
                  <a:latin typeface="Arial" panose="020B0604020202020204" pitchFamily="34" charset="0"/>
                  <a:ea typeface="黑体" panose="02010609060101010101" pitchFamily="49" charset="-122"/>
                </a:rPr>
                <a:t>付款成功</a:t>
              </a:r>
              <a:endParaRPr lang="zh-CN" altLang="en-US" dirty="0">
                <a:latin typeface="Arial" panose="020B0604020202020204" pitchFamily="34" charset="0"/>
                <a:ea typeface="宋体" panose="02010600030101010101" pitchFamily="2" charset="-122"/>
              </a:endParaRPr>
            </a:p>
          </p:txBody>
        </p:sp>
      </p:grpSp>
      <p:grpSp>
        <p:nvGrpSpPr>
          <p:cNvPr id="246804" name="Group 44"/>
          <p:cNvGrpSpPr/>
          <p:nvPr/>
        </p:nvGrpSpPr>
        <p:grpSpPr>
          <a:xfrm>
            <a:off x="2438400" y="1828800"/>
            <a:ext cx="2438400" cy="458788"/>
            <a:chOff x="0" y="0"/>
            <a:chExt cx="1536" cy="289"/>
          </a:xfrm>
        </p:grpSpPr>
        <p:sp>
          <p:nvSpPr>
            <p:cNvPr id="257045" name="Line 24"/>
            <p:cNvSpPr/>
            <p:nvPr/>
          </p:nvSpPr>
          <p:spPr>
            <a:xfrm flipH="1">
              <a:off x="48" y="288"/>
              <a:ext cx="1488" cy="1"/>
            </a:xfrm>
            <a:prstGeom prst="line">
              <a:avLst/>
            </a:prstGeom>
            <a:ln w="38100" cap="flat" cmpd="sng">
              <a:solidFill>
                <a:srgbClr val="0000FF"/>
              </a:solidFill>
              <a:prstDash val="sysDot"/>
              <a:miter/>
              <a:headEnd type="triangle" w="lg" len="lg"/>
              <a:tailEnd type="none" w="med" len="med"/>
            </a:ln>
          </p:spPr>
        </p:sp>
        <p:sp>
          <p:nvSpPr>
            <p:cNvPr id="257046" name="Rectangle 25"/>
            <p:cNvSpPr/>
            <p:nvPr/>
          </p:nvSpPr>
          <p:spPr>
            <a:xfrm>
              <a:off x="0" y="0"/>
              <a:ext cx="1524" cy="269"/>
            </a:xfrm>
            <a:prstGeom prst="rect">
              <a:avLst/>
            </a:prstGeom>
            <a:noFill/>
            <a:ln w="9525">
              <a:noFill/>
            </a:ln>
          </p:spPr>
          <p:txBody>
            <a:bodyPr wrap="none" anchor="t">
              <a:spAutoFit/>
            </a:bodyPr>
            <a:lstStyle/>
            <a:p>
              <a:pPr algn="ctr" eaLnBrk="0" hangingPunct="0">
                <a:spcBef>
                  <a:spcPct val="30000"/>
                </a:spcBef>
              </a:pPr>
              <a:r>
                <a:rPr lang="zh-CN" altLang="en-US" sz="2200" dirty="0">
                  <a:solidFill>
                    <a:srgbClr val="0000FF"/>
                  </a:solidFill>
                  <a:latin typeface="Arial" panose="020B0604020202020204" pitchFamily="34" charset="0"/>
                  <a:ea typeface="黑体" panose="02010609060101010101" pitchFamily="49" charset="-122"/>
                </a:rPr>
                <a:t>手工输入商品条码</a:t>
              </a:r>
              <a:endParaRPr lang="zh-CN" altLang="en-US" dirty="0">
                <a:latin typeface="Arial" panose="020B0604020202020204" pitchFamily="34" charset="0"/>
                <a:ea typeface="宋体" panose="02010600030101010101" pitchFamily="2" charset="-122"/>
              </a:endParaRPr>
            </a:p>
          </p:txBody>
        </p:sp>
      </p:grpSp>
      <p:grpSp>
        <p:nvGrpSpPr>
          <p:cNvPr id="246807" name="Group 45"/>
          <p:cNvGrpSpPr/>
          <p:nvPr/>
        </p:nvGrpSpPr>
        <p:grpSpPr>
          <a:xfrm>
            <a:off x="2514600" y="2360613"/>
            <a:ext cx="2362200" cy="458787"/>
            <a:chOff x="0" y="0"/>
            <a:chExt cx="1488" cy="289"/>
          </a:xfrm>
        </p:grpSpPr>
        <p:sp>
          <p:nvSpPr>
            <p:cNvPr id="257048" name="Line 26"/>
            <p:cNvSpPr/>
            <p:nvPr/>
          </p:nvSpPr>
          <p:spPr>
            <a:xfrm flipH="1">
              <a:off x="0" y="288"/>
              <a:ext cx="1488" cy="1"/>
            </a:xfrm>
            <a:prstGeom prst="line">
              <a:avLst/>
            </a:prstGeom>
            <a:ln w="38100" cap="flat" cmpd="sng">
              <a:solidFill>
                <a:srgbClr val="0000FF"/>
              </a:solidFill>
              <a:prstDash val="sysDot"/>
              <a:miter/>
              <a:headEnd type="triangle" w="lg" len="lg"/>
              <a:tailEnd type="none" w="med" len="med"/>
            </a:ln>
          </p:spPr>
        </p:sp>
        <p:sp>
          <p:nvSpPr>
            <p:cNvPr id="257049" name="Rectangle 27"/>
            <p:cNvSpPr/>
            <p:nvPr/>
          </p:nvSpPr>
          <p:spPr>
            <a:xfrm>
              <a:off x="76" y="0"/>
              <a:ext cx="1268" cy="288"/>
            </a:xfrm>
            <a:prstGeom prst="rect">
              <a:avLst/>
            </a:prstGeom>
            <a:noFill/>
            <a:ln w="9525">
              <a:noFill/>
            </a:ln>
          </p:spPr>
          <p:txBody>
            <a:bodyPr wrap="none" anchor="t">
              <a:spAutoFit/>
            </a:bodyPr>
            <a:lstStyle/>
            <a:p>
              <a:pPr algn="ctr" eaLnBrk="0" hangingPunct="0">
                <a:spcBef>
                  <a:spcPct val="30000"/>
                </a:spcBef>
              </a:pPr>
              <a:r>
                <a:rPr lang="zh-CN" altLang="en-US" sz="2400" dirty="0">
                  <a:solidFill>
                    <a:srgbClr val="0000FF"/>
                  </a:solidFill>
                  <a:latin typeface="Arial" panose="020B0604020202020204" pitchFamily="34" charset="0"/>
                  <a:ea typeface="黑体" panose="02010609060101010101" pitchFamily="49" charset="-122"/>
                </a:rPr>
                <a:t>撤销上次输入</a:t>
              </a:r>
              <a:endParaRPr lang="zh-CN" altLang="en-US" dirty="0">
                <a:latin typeface="Arial" panose="020B0604020202020204" pitchFamily="34" charset="0"/>
                <a:ea typeface="宋体" panose="02010600030101010101" pitchFamily="2" charset="-122"/>
              </a:endParaRPr>
            </a:p>
          </p:txBody>
        </p:sp>
      </p:grpSp>
      <p:grpSp>
        <p:nvGrpSpPr>
          <p:cNvPr id="246810" name="Group 46"/>
          <p:cNvGrpSpPr/>
          <p:nvPr/>
        </p:nvGrpSpPr>
        <p:grpSpPr>
          <a:xfrm>
            <a:off x="2514600" y="2970213"/>
            <a:ext cx="2362200" cy="458787"/>
            <a:chOff x="0" y="0"/>
            <a:chExt cx="1488" cy="289"/>
          </a:xfrm>
        </p:grpSpPr>
        <p:sp>
          <p:nvSpPr>
            <p:cNvPr id="257051" name="Line 28"/>
            <p:cNvSpPr/>
            <p:nvPr/>
          </p:nvSpPr>
          <p:spPr>
            <a:xfrm flipH="1">
              <a:off x="0" y="288"/>
              <a:ext cx="1488" cy="1"/>
            </a:xfrm>
            <a:prstGeom prst="line">
              <a:avLst/>
            </a:prstGeom>
            <a:ln w="38100" cap="flat" cmpd="sng">
              <a:solidFill>
                <a:srgbClr val="0000FF"/>
              </a:solidFill>
              <a:prstDash val="sysDot"/>
              <a:miter/>
              <a:headEnd type="triangle" w="lg" len="lg"/>
              <a:tailEnd type="none" w="med" len="med"/>
            </a:ln>
          </p:spPr>
        </p:sp>
        <p:sp>
          <p:nvSpPr>
            <p:cNvPr id="257052" name="Rectangle 29"/>
            <p:cNvSpPr/>
            <p:nvPr/>
          </p:nvSpPr>
          <p:spPr>
            <a:xfrm>
              <a:off x="76" y="0"/>
              <a:ext cx="1268" cy="288"/>
            </a:xfrm>
            <a:prstGeom prst="rect">
              <a:avLst/>
            </a:prstGeom>
            <a:noFill/>
            <a:ln w="9525">
              <a:noFill/>
            </a:ln>
          </p:spPr>
          <p:txBody>
            <a:bodyPr wrap="none" anchor="t">
              <a:spAutoFit/>
            </a:bodyPr>
            <a:lstStyle/>
            <a:p>
              <a:pPr algn="ctr" eaLnBrk="0" hangingPunct="0">
                <a:spcBef>
                  <a:spcPct val="30000"/>
                </a:spcBef>
              </a:pPr>
              <a:r>
                <a:rPr lang="zh-CN" altLang="en-US" sz="2400" dirty="0">
                  <a:solidFill>
                    <a:srgbClr val="0000FF"/>
                  </a:solidFill>
                  <a:latin typeface="Arial" panose="020B0604020202020204" pitchFamily="34" charset="0"/>
                  <a:ea typeface="黑体" panose="02010609060101010101" pitchFamily="49" charset="-122"/>
                </a:rPr>
                <a:t>撤销整笔交易</a:t>
              </a:r>
              <a:endParaRPr lang="zh-CN" altLang="en-US" dirty="0">
                <a:latin typeface="Arial" panose="020B0604020202020204" pitchFamily="34" charset="0"/>
                <a:ea typeface="宋体" panose="02010600030101010101" pitchFamily="2" charset="-122"/>
              </a:endParaRPr>
            </a:p>
          </p:txBody>
        </p:sp>
      </p:grpSp>
      <p:grpSp>
        <p:nvGrpSpPr>
          <p:cNvPr id="246813" name="Group 47"/>
          <p:cNvGrpSpPr/>
          <p:nvPr/>
        </p:nvGrpSpPr>
        <p:grpSpPr>
          <a:xfrm>
            <a:off x="2514600" y="3579813"/>
            <a:ext cx="2362200" cy="458787"/>
            <a:chOff x="0" y="0"/>
            <a:chExt cx="1488" cy="289"/>
          </a:xfrm>
        </p:grpSpPr>
        <p:sp>
          <p:nvSpPr>
            <p:cNvPr id="257054" name="Line 32"/>
            <p:cNvSpPr/>
            <p:nvPr/>
          </p:nvSpPr>
          <p:spPr>
            <a:xfrm flipH="1">
              <a:off x="0" y="288"/>
              <a:ext cx="1488" cy="1"/>
            </a:xfrm>
            <a:prstGeom prst="line">
              <a:avLst/>
            </a:prstGeom>
            <a:ln w="38100" cap="flat" cmpd="sng">
              <a:solidFill>
                <a:srgbClr val="0000FF"/>
              </a:solidFill>
              <a:prstDash val="sysDot"/>
              <a:miter/>
              <a:headEnd type="triangle" w="lg" len="lg"/>
              <a:tailEnd type="none" w="med" len="med"/>
            </a:ln>
          </p:spPr>
        </p:sp>
        <p:sp>
          <p:nvSpPr>
            <p:cNvPr id="257055" name="Rectangle 33"/>
            <p:cNvSpPr/>
            <p:nvPr/>
          </p:nvSpPr>
          <p:spPr>
            <a:xfrm>
              <a:off x="76" y="0"/>
              <a:ext cx="1268" cy="288"/>
            </a:xfrm>
            <a:prstGeom prst="rect">
              <a:avLst/>
            </a:prstGeom>
            <a:noFill/>
            <a:ln w="9525">
              <a:noFill/>
            </a:ln>
          </p:spPr>
          <p:txBody>
            <a:bodyPr wrap="none" anchor="t">
              <a:spAutoFit/>
            </a:bodyPr>
            <a:lstStyle/>
            <a:p>
              <a:pPr algn="ctr" eaLnBrk="0" hangingPunct="0">
                <a:spcBef>
                  <a:spcPct val="30000"/>
                </a:spcBef>
              </a:pPr>
              <a:r>
                <a:rPr lang="zh-CN" altLang="en-US" sz="2400" dirty="0">
                  <a:solidFill>
                    <a:srgbClr val="0000FF"/>
                  </a:solidFill>
                  <a:latin typeface="Arial" panose="020B0604020202020204" pitchFamily="34" charset="0"/>
                  <a:ea typeface="黑体" panose="02010609060101010101" pitchFamily="49" charset="-122"/>
                </a:rPr>
                <a:t>普通用户付款</a:t>
              </a:r>
              <a:endParaRPr lang="zh-CN" altLang="en-US" dirty="0">
                <a:latin typeface="Arial" panose="020B0604020202020204" pitchFamily="34" charset="0"/>
                <a:ea typeface="宋体" panose="02010600030101010101" pitchFamily="2" charset="-122"/>
              </a:endParaRPr>
            </a:p>
          </p:txBody>
        </p:sp>
      </p:grpSp>
      <p:grpSp>
        <p:nvGrpSpPr>
          <p:cNvPr id="246816" name="Group 48"/>
          <p:cNvGrpSpPr/>
          <p:nvPr/>
        </p:nvGrpSpPr>
        <p:grpSpPr>
          <a:xfrm>
            <a:off x="2438400" y="4113213"/>
            <a:ext cx="2438400" cy="458787"/>
            <a:chOff x="0" y="0"/>
            <a:chExt cx="1536" cy="289"/>
          </a:xfrm>
        </p:grpSpPr>
        <p:sp>
          <p:nvSpPr>
            <p:cNvPr id="257057" name="Line 34"/>
            <p:cNvSpPr/>
            <p:nvPr/>
          </p:nvSpPr>
          <p:spPr>
            <a:xfrm flipH="1">
              <a:off x="0" y="289"/>
              <a:ext cx="1536" cy="1"/>
            </a:xfrm>
            <a:prstGeom prst="line">
              <a:avLst/>
            </a:prstGeom>
            <a:ln w="38100" cap="flat" cmpd="sng">
              <a:solidFill>
                <a:srgbClr val="0000FF"/>
              </a:solidFill>
              <a:prstDash val="sysDot"/>
              <a:miter/>
              <a:headEnd type="triangle" w="lg" len="lg"/>
              <a:tailEnd type="none" w="med" len="med"/>
            </a:ln>
          </p:spPr>
        </p:sp>
        <p:sp>
          <p:nvSpPr>
            <p:cNvPr id="257058" name="Rectangle 35"/>
            <p:cNvSpPr/>
            <p:nvPr/>
          </p:nvSpPr>
          <p:spPr>
            <a:xfrm>
              <a:off x="268" y="0"/>
              <a:ext cx="884" cy="288"/>
            </a:xfrm>
            <a:prstGeom prst="rect">
              <a:avLst/>
            </a:prstGeom>
            <a:noFill/>
            <a:ln w="9525">
              <a:noFill/>
            </a:ln>
          </p:spPr>
          <p:txBody>
            <a:bodyPr wrap="none" anchor="t">
              <a:spAutoFit/>
            </a:bodyPr>
            <a:lstStyle/>
            <a:p>
              <a:pPr algn="ctr" eaLnBrk="0" hangingPunct="0">
                <a:spcBef>
                  <a:spcPct val="30000"/>
                </a:spcBef>
              </a:pPr>
              <a:r>
                <a:rPr lang="zh-CN" altLang="en-US" sz="2400" dirty="0">
                  <a:solidFill>
                    <a:srgbClr val="0000FF"/>
                  </a:solidFill>
                  <a:latin typeface="Arial" panose="020B0604020202020204" pitchFamily="34" charset="0"/>
                  <a:ea typeface="黑体" panose="02010609060101010101" pitchFamily="49" charset="-122"/>
                </a:rPr>
                <a:t>会员付款</a:t>
              </a:r>
              <a:endParaRPr lang="zh-CN" altLang="en-US" dirty="0">
                <a:latin typeface="Arial" panose="020B0604020202020204" pitchFamily="34" charset="0"/>
                <a:ea typeface="宋体" panose="02010600030101010101" pitchFamily="2" charset="-122"/>
              </a:endParaRPr>
            </a:p>
          </p:txBody>
        </p:sp>
      </p:grpSp>
      <p:grpSp>
        <p:nvGrpSpPr>
          <p:cNvPr id="246819" name="Group 49"/>
          <p:cNvGrpSpPr/>
          <p:nvPr/>
        </p:nvGrpSpPr>
        <p:grpSpPr>
          <a:xfrm>
            <a:off x="2438400" y="4722813"/>
            <a:ext cx="2438400" cy="458787"/>
            <a:chOff x="0" y="0"/>
            <a:chExt cx="1536" cy="289"/>
          </a:xfrm>
        </p:grpSpPr>
        <p:sp>
          <p:nvSpPr>
            <p:cNvPr id="257060" name="Line 36"/>
            <p:cNvSpPr/>
            <p:nvPr/>
          </p:nvSpPr>
          <p:spPr>
            <a:xfrm flipH="1">
              <a:off x="0" y="289"/>
              <a:ext cx="1536" cy="1"/>
            </a:xfrm>
            <a:prstGeom prst="line">
              <a:avLst/>
            </a:prstGeom>
            <a:ln w="38100" cap="flat" cmpd="sng">
              <a:solidFill>
                <a:srgbClr val="0000FF"/>
              </a:solidFill>
              <a:prstDash val="sysDot"/>
              <a:miter/>
              <a:headEnd type="triangle" w="lg" len="lg"/>
              <a:tailEnd type="none" w="med" len="med"/>
            </a:ln>
          </p:spPr>
        </p:sp>
        <p:sp>
          <p:nvSpPr>
            <p:cNvPr id="257061" name="Rectangle 37"/>
            <p:cNvSpPr/>
            <p:nvPr/>
          </p:nvSpPr>
          <p:spPr>
            <a:xfrm>
              <a:off x="268" y="0"/>
              <a:ext cx="884" cy="288"/>
            </a:xfrm>
            <a:prstGeom prst="rect">
              <a:avLst/>
            </a:prstGeom>
            <a:noFill/>
            <a:ln w="9525">
              <a:noFill/>
            </a:ln>
          </p:spPr>
          <p:txBody>
            <a:bodyPr wrap="none" anchor="t">
              <a:spAutoFit/>
            </a:bodyPr>
            <a:lstStyle/>
            <a:p>
              <a:pPr algn="ctr" eaLnBrk="0" hangingPunct="0">
                <a:spcBef>
                  <a:spcPct val="30000"/>
                </a:spcBef>
              </a:pPr>
              <a:r>
                <a:rPr lang="zh-CN" altLang="en-US" sz="2400" dirty="0">
                  <a:solidFill>
                    <a:srgbClr val="0000FF"/>
                  </a:solidFill>
                  <a:latin typeface="Arial" panose="020B0604020202020204" pitchFamily="34" charset="0"/>
                  <a:ea typeface="黑体" panose="02010609060101010101" pitchFamily="49" charset="-122"/>
                </a:rPr>
                <a:t>结束工作</a:t>
              </a:r>
              <a:endParaRPr lang="zh-CN" altLang="en-US" dirty="0">
                <a:latin typeface="Arial" panose="020B0604020202020204" pitchFamily="34" charset="0"/>
                <a:ea typeface="宋体" panose="02010600030101010101" pitchFamily="2" charset="-122"/>
              </a:endParaRPr>
            </a:p>
          </p:txBody>
        </p:sp>
      </p:grpSp>
      <p:grpSp>
        <p:nvGrpSpPr>
          <p:cNvPr id="246822" name="Group 43"/>
          <p:cNvGrpSpPr/>
          <p:nvPr/>
        </p:nvGrpSpPr>
        <p:grpSpPr>
          <a:xfrm>
            <a:off x="5029200" y="4038600"/>
            <a:ext cx="1555750" cy="931863"/>
            <a:chOff x="0" y="0"/>
            <a:chExt cx="980" cy="587"/>
          </a:xfrm>
        </p:grpSpPr>
        <p:sp>
          <p:nvSpPr>
            <p:cNvPr id="257063" name="Line 38"/>
            <p:cNvSpPr/>
            <p:nvPr/>
          </p:nvSpPr>
          <p:spPr>
            <a:xfrm flipH="1">
              <a:off x="0" y="300"/>
              <a:ext cx="960" cy="1"/>
            </a:xfrm>
            <a:prstGeom prst="line">
              <a:avLst/>
            </a:prstGeom>
            <a:ln w="38100" cap="flat" cmpd="sng">
              <a:solidFill>
                <a:srgbClr val="0000FF"/>
              </a:solidFill>
              <a:prstDash val="sysDot"/>
              <a:miter/>
              <a:headEnd type="none" w="med" len="med"/>
              <a:tailEnd type="triangle" w="lg" len="lg"/>
            </a:ln>
          </p:spPr>
        </p:sp>
        <p:sp>
          <p:nvSpPr>
            <p:cNvPr id="257064" name="Rectangle 39"/>
            <p:cNvSpPr/>
            <p:nvPr/>
          </p:nvSpPr>
          <p:spPr>
            <a:xfrm>
              <a:off x="96" y="0"/>
              <a:ext cx="884" cy="587"/>
            </a:xfrm>
            <a:prstGeom prst="rect">
              <a:avLst/>
            </a:prstGeom>
            <a:noFill/>
            <a:ln w="9525">
              <a:noFill/>
            </a:ln>
          </p:spPr>
          <p:txBody>
            <a:bodyPr wrap="none" anchor="t">
              <a:spAutoFit/>
            </a:bodyPr>
            <a:lstStyle/>
            <a:p>
              <a:pPr algn="ctr" eaLnBrk="0" hangingPunct="0">
                <a:spcBef>
                  <a:spcPct val="30000"/>
                </a:spcBef>
              </a:pPr>
              <a:r>
                <a:rPr lang="zh-CN" altLang="en-US" sz="2400" dirty="0">
                  <a:solidFill>
                    <a:srgbClr val="0000FF"/>
                  </a:solidFill>
                  <a:latin typeface="Arial" panose="020B0604020202020204" pitchFamily="34" charset="0"/>
                  <a:ea typeface="黑体" panose="02010609060101010101" pitchFamily="49" charset="-122"/>
                </a:rPr>
                <a:t>查询商品</a:t>
              </a:r>
              <a:endParaRPr lang="zh-CN" altLang="en-US" sz="2400" dirty="0">
                <a:solidFill>
                  <a:srgbClr val="0000FF"/>
                </a:solidFill>
                <a:latin typeface="Arial" panose="020B0604020202020204" pitchFamily="34" charset="0"/>
                <a:ea typeface="黑体" panose="02010609060101010101" pitchFamily="49" charset="-122"/>
              </a:endParaRPr>
            </a:p>
            <a:p>
              <a:pPr algn="ctr" eaLnBrk="0" hangingPunct="0">
                <a:spcBef>
                  <a:spcPct val="30000"/>
                </a:spcBef>
              </a:pPr>
              <a:r>
                <a:rPr lang="zh-CN" altLang="en-US" sz="2400" dirty="0">
                  <a:solidFill>
                    <a:srgbClr val="0000FF"/>
                  </a:solidFill>
                  <a:latin typeface="Arial" panose="020B0604020202020204" pitchFamily="34" charset="0"/>
                  <a:ea typeface="黑体" panose="02010609060101010101" pitchFamily="49" charset="-122"/>
                </a:rPr>
                <a:t>成功</a:t>
              </a:r>
              <a:endParaRPr lang="zh-CN" altLang="en-US" dirty="0">
                <a:latin typeface="Arial" panose="020B0604020202020204" pitchFamily="34" charset="0"/>
                <a:ea typeface="宋体" panose="02010600030101010101" pitchFamily="2" charset="-122"/>
              </a:endParaRPr>
            </a:p>
          </p:txBody>
        </p:sp>
      </p:grpSp>
      <p:grpSp>
        <p:nvGrpSpPr>
          <p:cNvPr id="246825" name="Group 50"/>
          <p:cNvGrpSpPr/>
          <p:nvPr/>
        </p:nvGrpSpPr>
        <p:grpSpPr>
          <a:xfrm>
            <a:off x="5029200" y="4935538"/>
            <a:ext cx="1555750" cy="931862"/>
            <a:chOff x="0" y="0"/>
            <a:chExt cx="980" cy="587"/>
          </a:xfrm>
        </p:grpSpPr>
        <p:sp>
          <p:nvSpPr>
            <p:cNvPr id="257066" name="Line 51"/>
            <p:cNvSpPr/>
            <p:nvPr/>
          </p:nvSpPr>
          <p:spPr>
            <a:xfrm flipH="1">
              <a:off x="0" y="300"/>
              <a:ext cx="960" cy="1"/>
            </a:xfrm>
            <a:prstGeom prst="line">
              <a:avLst/>
            </a:prstGeom>
            <a:ln w="38100" cap="flat" cmpd="sng">
              <a:solidFill>
                <a:srgbClr val="0000FF"/>
              </a:solidFill>
              <a:prstDash val="sysDot"/>
              <a:miter/>
              <a:headEnd type="none" w="med" len="med"/>
              <a:tailEnd type="triangle" w="lg" len="lg"/>
            </a:ln>
          </p:spPr>
        </p:sp>
        <p:sp>
          <p:nvSpPr>
            <p:cNvPr id="257067" name="Rectangle 52"/>
            <p:cNvSpPr/>
            <p:nvPr/>
          </p:nvSpPr>
          <p:spPr>
            <a:xfrm>
              <a:off x="96" y="0"/>
              <a:ext cx="884" cy="587"/>
            </a:xfrm>
            <a:prstGeom prst="rect">
              <a:avLst/>
            </a:prstGeom>
            <a:noFill/>
            <a:ln w="9525">
              <a:noFill/>
            </a:ln>
          </p:spPr>
          <p:txBody>
            <a:bodyPr wrap="none" anchor="t">
              <a:spAutoFit/>
            </a:bodyPr>
            <a:lstStyle/>
            <a:p>
              <a:pPr algn="ctr" eaLnBrk="0" hangingPunct="0">
                <a:spcBef>
                  <a:spcPct val="30000"/>
                </a:spcBef>
              </a:pPr>
              <a:r>
                <a:rPr lang="zh-CN" altLang="en-US" sz="2400" dirty="0">
                  <a:solidFill>
                    <a:srgbClr val="0000FF"/>
                  </a:solidFill>
                  <a:latin typeface="Arial" panose="020B0604020202020204" pitchFamily="34" charset="0"/>
                  <a:ea typeface="黑体" panose="02010609060101010101" pitchFamily="49" charset="-122"/>
                </a:rPr>
                <a:t>查询商品</a:t>
              </a:r>
              <a:endParaRPr lang="zh-CN" altLang="en-US" sz="2400" dirty="0">
                <a:solidFill>
                  <a:srgbClr val="0000FF"/>
                </a:solidFill>
                <a:latin typeface="Arial" panose="020B0604020202020204" pitchFamily="34" charset="0"/>
                <a:ea typeface="黑体" panose="02010609060101010101" pitchFamily="49" charset="-122"/>
              </a:endParaRPr>
            </a:p>
            <a:p>
              <a:pPr algn="ctr" eaLnBrk="0" hangingPunct="0">
                <a:spcBef>
                  <a:spcPct val="30000"/>
                </a:spcBef>
              </a:pPr>
              <a:r>
                <a:rPr lang="zh-CN" altLang="en-US" sz="2400" dirty="0">
                  <a:solidFill>
                    <a:srgbClr val="0000FF"/>
                  </a:solidFill>
                  <a:latin typeface="Arial" panose="020B0604020202020204" pitchFamily="34" charset="0"/>
                  <a:ea typeface="黑体" panose="02010609060101010101" pitchFamily="49" charset="-122"/>
                </a:rPr>
                <a:t>失败</a:t>
              </a:r>
              <a:endParaRPr lang="zh-CN" altLang="en-US" dirty="0">
                <a:latin typeface="Arial" panose="020B0604020202020204" pitchFamily="34" charset="0"/>
                <a:ea typeface="宋体" panose="02010600030101010101" pitchFamily="2" charset="-122"/>
              </a:endParaRPr>
            </a:p>
          </p:txBody>
        </p:sp>
      </p:grpSp>
      <p:grpSp>
        <p:nvGrpSpPr>
          <p:cNvPr id="246828" name="Group 56"/>
          <p:cNvGrpSpPr/>
          <p:nvPr/>
        </p:nvGrpSpPr>
        <p:grpSpPr>
          <a:xfrm>
            <a:off x="2209800" y="1235075"/>
            <a:ext cx="2667000" cy="442913"/>
            <a:chOff x="0" y="0"/>
            <a:chExt cx="1680" cy="279"/>
          </a:xfrm>
        </p:grpSpPr>
        <p:sp>
          <p:nvSpPr>
            <p:cNvPr id="257069" name="Line 57"/>
            <p:cNvSpPr/>
            <p:nvPr/>
          </p:nvSpPr>
          <p:spPr>
            <a:xfrm flipH="1">
              <a:off x="192" y="278"/>
              <a:ext cx="1488" cy="1"/>
            </a:xfrm>
            <a:prstGeom prst="line">
              <a:avLst/>
            </a:prstGeom>
            <a:ln w="38100" cap="flat" cmpd="sng">
              <a:solidFill>
                <a:srgbClr val="0000FF"/>
              </a:solidFill>
              <a:prstDash val="sysDot"/>
              <a:miter/>
              <a:headEnd type="triangle" w="lg" len="lg"/>
              <a:tailEnd type="none" w="med" len="med"/>
            </a:ln>
          </p:spPr>
        </p:sp>
        <p:sp>
          <p:nvSpPr>
            <p:cNvPr id="257070" name="Rectangle 58"/>
            <p:cNvSpPr/>
            <p:nvPr/>
          </p:nvSpPr>
          <p:spPr>
            <a:xfrm>
              <a:off x="0" y="0"/>
              <a:ext cx="1466" cy="269"/>
            </a:xfrm>
            <a:prstGeom prst="rect">
              <a:avLst/>
            </a:prstGeom>
            <a:noFill/>
            <a:ln w="9525">
              <a:noFill/>
            </a:ln>
          </p:spPr>
          <p:txBody>
            <a:bodyPr wrap="none" anchor="t">
              <a:spAutoFit/>
            </a:bodyPr>
            <a:lstStyle/>
            <a:p>
              <a:pPr algn="ctr" eaLnBrk="0" hangingPunct="0">
                <a:spcBef>
                  <a:spcPct val="30000"/>
                </a:spcBef>
              </a:pPr>
              <a:r>
                <a:rPr lang="en-US" altLang="zh-CN" sz="2200" dirty="0">
                  <a:solidFill>
                    <a:srgbClr val="0000FF"/>
                  </a:solidFill>
                  <a:latin typeface="Arial" panose="020B0604020202020204" pitchFamily="34" charset="0"/>
                  <a:ea typeface="黑体" panose="02010609060101010101" pitchFamily="49" charset="-122"/>
                </a:rPr>
                <a:t>      </a:t>
              </a:r>
              <a:r>
                <a:rPr lang="zh-CN" altLang="en-US" sz="2200" dirty="0">
                  <a:solidFill>
                    <a:srgbClr val="0000FF"/>
                  </a:solidFill>
                  <a:latin typeface="Arial" panose="020B0604020202020204" pitchFamily="34" charset="0"/>
                  <a:ea typeface="黑体" panose="02010609060101010101" pitchFamily="49" charset="-122"/>
                </a:rPr>
                <a:t>输入商品条码</a:t>
              </a:r>
              <a:endParaRPr lang="zh-CN" altLang="en-US" dirty="0">
                <a:latin typeface="Arial" panose="020B0604020202020204" pitchFamily="34" charset="0"/>
                <a:ea typeface="宋体" panose="02010600030101010101" pitchFamily="2" charset="-122"/>
              </a:endParaRPr>
            </a:p>
          </p:txBody>
        </p:sp>
      </p:grpSp>
      <p:grpSp>
        <p:nvGrpSpPr>
          <p:cNvPr id="246831" name="Group 59"/>
          <p:cNvGrpSpPr/>
          <p:nvPr/>
        </p:nvGrpSpPr>
        <p:grpSpPr>
          <a:xfrm>
            <a:off x="2438400" y="5332413"/>
            <a:ext cx="2438400" cy="458787"/>
            <a:chOff x="0" y="0"/>
            <a:chExt cx="1536" cy="289"/>
          </a:xfrm>
        </p:grpSpPr>
        <p:sp>
          <p:nvSpPr>
            <p:cNvPr id="257072" name="Line 60"/>
            <p:cNvSpPr/>
            <p:nvPr/>
          </p:nvSpPr>
          <p:spPr>
            <a:xfrm flipH="1">
              <a:off x="0" y="289"/>
              <a:ext cx="1536" cy="1"/>
            </a:xfrm>
            <a:prstGeom prst="line">
              <a:avLst/>
            </a:prstGeom>
            <a:ln w="38100" cap="flat" cmpd="sng">
              <a:solidFill>
                <a:srgbClr val="0000FF"/>
              </a:solidFill>
              <a:prstDash val="sysDot"/>
              <a:miter/>
              <a:headEnd type="triangle" w="lg" len="lg"/>
              <a:tailEnd type="none" w="med" len="med"/>
            </a:ln>
          </p:spPr>
        </p:sp>
        <p:sp>
          <p:nvSpPr>
            <p:cNvPr id="257073" name="Rectangle 61"/>
            <p:cNvSpPr/>
            <p:nvPr/>
          </p:nvSpPr>
          <p:spPr>
            <a:xfrm>
              <a:off x="268" y="0"/>
              <a:ext cx="500" cy="288"/>
            </a:xfrm>
            <a:prstGeom prst="rect">
              <a:avLst/>
            </a:prstGeom>
            <a:noFill/>
            <a:ln w="9525">
              <a:noFill/>
            </a:ln>
          </p:spPr>
          <p:txBody>
            <a:bodyPr wrap="none" anchor="t">
              <a:spAutoFit/>
            </a:bodyPr>
            <a:lstStyle/>
            <a:p>
              <a:pPr algn="ctr" eaLnBrk="0" hangingPunct="0">
                <a:spcBef>
                  <a:spcPct val="30000"/>
                </a:spcBef>
              </a:pPr>
              <a:r>
                <a:rPr lang="zh-CN" altLang="en-US" sz="2400" dirty="0">
                  <a:solidFill>
                    <a:srgbClr val="0000FF"/>
                  </a:solidFill>
                  <a:latin typeface="Arial" panose="020B0604020202020204" pitchFamily="34" charset="0"/>
                  <a:ea typeface="黑体" panose="02010609060101010101" pitchFamily="49" charset="-122"/>
                </a:rPr>
                <a:t>打印</a:t>
              </a:r>
              <a:endParaRPr lang="zh-CN" altLang="en-US" dirty="0">
                <a:latin typeface="Arial" panose="020B0604020202020204" pitchFamily="34" charset="0"/>
                <a:ea typeface="宋体" panose="02010600030101010101" pitchFamily="2" charset="-122"/>
              </a:endParaRPr>
            </a:p>
          </p:txBody>
        </p:sp>
      </p:grpSp>
      <p:sp>
        <p:nvSpPr>
          <p:cNvPr id="246834" name="Rectangle 62"/>
          <p:cNvSpPr/>
          <p:nvPr/>
        </p:nvSpPr>
        <p:spPr>
          <a:xfrm>
            <a:off x="3581400" y="609600"/>
            <a:ext cx="2590800" cy="366713"/>
          </a:xfrm>
          <a:prstGeom prst="rect">
            <a:avLst/>
          </a:prstGeom>
          <a:solidFill>
            <a:srgbClr val="0000FF"/>
          </a:solidFill>
          <a:ln w="31750" cap="flat" cmpd="sng">
            <a:solidFill>
              <a:srgbClr val="0000FF"/>
            </a:solidFill>
            <a:prstDash val="solid"/>
            <a:miter/>
            <a:headEnd type="none" w="med" len="med"/>
            <a:tailEnd type="none" w="med" len="med"/>
          </a:ln>
        </p:spPr>
        <p:txBody>
          <a:bodyPr wrap="none" anchor="ctr"/>
          <a:lstStyle/>
          <a:p>
            <a:pPr algn="ctr" eaLnBrk="0" hangingPunct="0"/>
            <a:r>
              <a:rPr lang="zh-CN" altLang="en-US" sz="2000" b="1" dirty="0">
                <a:solidFill>
                  <a:schemeClr val="bg1"/>
                </a:solidFill>
                <a:latin typeface="Arial" panose="020B0604020202020204" pitchFamily="34" charset="0"/>
                <a:ea typeface="黑体" panose="02010609060101010101" pitchFamily="49" charset="-122"/>
              </a:rPr>
              <a:t>控制逻辑（</a:t>
            </a:r>
            <a:r>
              <a:rPr lang="en-US" altLang="zh-CN" sz="2000" b="1" dirty="0">
                <a:solidFill>
                  <a:schemeClr val="bg1"/>
                </a:solidFill>
                <a:latin typeface="Arial" panose="020B0604020202020204" pitchFamily="34" charset="0"/>
                <a:ea typeface="黑体" panose="02010609060101010101" pitchFamily="49" charset="-122"/>
              </a:rPr>
              <a:t>CSPEC</a:t>
            </a:r>
            <a:r>
              <a:rPr lang="zh-CN" altLang="en-US" sz="2000" b="1" dirty="0">
                <a:solidFill>
                  <a:schemeClr val="bg1"/>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246835" name="AutoShape 12"/>
          <p:cNvSpPr/>
          <p:nvPr/>
        </p:nvSpPr>
        <p:spPr>
          <a:xfrm>
            <a:off x="381000" y="2133600"/>
            <a:ext cx="2133600" cy="38100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2</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读取键盘命令</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&amp;</a:t>
            </a: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数据</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46789"/>
                                        </p:tgtEl>
                                        <p:attrNameLst>
                                          <p:attrName>style.visibility</p:attrName>
                                        </p:attrNameLst>
                                      </p:cBhvr>
                                      <p:to>
                                        <p:strVal val="visible"/>
                                      </p:to>
                                    </p:set>
                                    <p:animEffect filter="strips(downRight)">
                                      <p:cBhvr>
                                        <p:cTn id="7" dur="500"/>
                                        <p:tgtEl>
                                          <p:spTgt spid="24678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46835"/>
                                        </p:tgtEl>
                                        <p:attrNameLst>
                                          <p:attrName>style.visibility</p:attrName>
                                        </p:attrNameLst>
                                      </p:cBhvr>
                                      <p:to>
                                        <p:strVal val="visible"/>
                                      </p:to>
                                    </p:set>
                                    <p:animEffect filter="strips(downRight)">
                                      <p:cBhvr>
                                        <p:cTn id="12" dur="500"/>
                                        <p:tgtEl>
                                          <p:spTgt spid="24683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46790"/>
                                        </p:tgtEl>
                                        <p:attrNameLst>
                                          <p:attrName>style.visibility</p:attrName>
                                        </p:attrNameLst>
                                      </p:cBhvr>
                                      <p:to>
                                        <p:strVal val="visible"/>
                                      </p:to>
                                    </p:set>
                                    <p:animEffect filter="strips(downRight)">
                                      <p:cBhvr>
                                        <p:cTn id="17" dur="500"/>
                                        <p:tgtEl>
                                          <p:spTgt spid="246790"/>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46791"/>
                                        </p:tgtEl>
                                        <p:attrNameLst>
                                          <p:attrName>style.visibility</p:attrName>
                                        </p:attrNameLst>
                                      </p:cBhvr>
                                      <p:to>
                                        <p:strVal val="visible"/>
                                      </p:to>
                                    </p:set>
                                    <p:animEffect filter="strips(downRight)">
                                      <p:cBhvr>
                                        <p:cTn id="22" dur="500"/>
                                        <p:tgtEl>
                                          <p:spTgt spid="246791"/>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46792"/>
                                        </p:tgtEl>
                                        <p:attrNameLst>
                                          <p:attrName>style.visibility</p:attrName>
                                        </p:attrNameLst>
                                      </p:cBhvr>
                                      <p:to>
                                        <p:strVal val="visible"/>
                                      </p:to>
                                    </p:set>
                                    <p:animEffect filter="strips(downRight)">
                                      <p:cBhvr>
                                        <p:cTn id="27" dur="500"/>
                                        <p:tgtEl>
                                          <p:spTgt spid="246792"/>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46793"/>
                                        </p:tgtEl>
                                        <p:attrNameLst>
                                          <p:attrName>style.visibility</p:attrName>
                                        </p:attrNameLst>
                                      </p:cBhvr>
                                      <p:to>
                                        <p:strVal val="visible"/>
                                      </p:to>
                                    </p:set>
                                    <p:animEffect filter="strips(downRight)">
                                      <p:cBhvr>
                                        <p:cTn id="32" dur="500"/>
                                        <p:tgtEl>
                                          <p:spTgt spid="246793"/>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46794"/>
                                        </p:tgtEl>
                                        <p:attrNameLst>
                                          <p:attrName>style.visibility</p:attrName>
                                        </p:attrNameLst>
                                      </p:cBhvr>
                                      <p:to>
                                        <p:strVal val="visible"/>
                                      </p:to>
                                    </p:set>
                                    <p:animEffect filter="box(in)">
                                      <p:cBhvr>
                                        <p:cTn id="37" dur="500"/>
                                        <p:tgtEl>
                                          <p:spTgt spid="246794"/>
                                        </p:tgtEl>
                                      </p:cBhvr>
                                    </p:animEffect>
                                  </p:childTnLst>
                                </p:cTn>
                              </p:par>
                              <p:par>
                                <p:cTn id="38" presetID="2" presetClass="entr" presetSubtype="4" fill="hold" grpId="0" nodeType="withEffect">
                                  <p:stCondLst>
                                    <p:cond delay="0"/>
                                  </p:stCondLst>
                                  <p:childTnLst>
                                    <p:set>
                                      <p:cBhvr>
                                        <p:cTn id="39" dur="1" fill="hold">
                                          <p:stCondLst>
                                            <p:cond delay="0"/>
                                          </p:stCondLst>
                                        </p:cTn>
                                        <p:tgtEl>
                                          <p:spTgt spid="246834"/>
                                        </p:tgtEl>
                                        <p:attrNameLst>
                                          <p:attrName>style.visibility</p:attrName>
                                        </p:attrNameLst>
                                      </p:cBhvr>
                                      <p:to>
                                        <p:strVal val="visible"/>
                                      </p:to>
                                    </p:set>
                                    <p:anim calcmode="lin" valueType="num">
                                      <p:cBhvr>
                                        <p:cTn id="40" dur="500" fill="hold"/>
                                        <p:tgtEl>
                                          <p:spTgt spid="246834"/>
                                        </p:tgtEl>
                                        <p:attrNameLst>
                                          <p:attrName>ppt_x</p:attrName>
                                        </p:attrNameLst>
                                      </p:cBhvr>
                                      <p:tavLst>
                                        <p:tav tm="0">
                                          <p:val>
                                            <p:strVal val="#ppt_x"/>
                                          </p:val>
                                        </p:tav>
                                        <p:tav tm="100000">
                                          <p:val>
                                            <p:strVal val="#ppt_x"/>
                                          </p:val>
                                        </p:tav>
                                      </p:tavLst>
                                    </p:anim>
                                    <p:anim calcmode="lin" valueType="num">
                                      <p:cBhvr>
                                        <p:cTn id="41" dur="500" fill="hold"/>
                                        <p:tgtEl>
                                          <p:spTgt spid="24683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8" presetClass="entr" presetSubtype="12" fill="hold" nodeType="clickEffect">
                                  <p:stCondLst>
                                    <p:cond delay="0"/>
                                  </p:stCondLst>
                                  <p:childTnLst>
                                    <p:set>
                                      <p:cBhvr>
                                        <p:cTn id="45" dur="1" fill="hold">
                                          <p:stCondLst>
                                            <p:cond delay="0"/>
                                          </p:stCondLst>
                                        </p:cTn>
                                        <p:tgtEl>
                                          <p:spTgt spid="246795"/>
                                        </p:tgtEl>
                                        <p:attrNameLst>
                                          <p:attrName>style.visibility</p:attrName>
                                        </p:attrNameLst>
                                      </p:cBhvr>
                                      <p:to>
                                        <p:strVal val="visible"/>
                                      </p:to>
                                    </p:set>
                                    <p:animEffect filter="strips(downLeft)">
                                      <p:cBhvr>
                                        <p:cTn id="46" dur="500"/>
                                        <p:tgtEl>
                                          <p:spTgt spid="246795"/>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12" fill="hold" nodeType="clickEffect">
                                  <p:stCondLst>
                                    <p:cond delay="0"/>
                                  </p:stCondLst>
                                  <p:childTnLst>
                                    <p:set>
                                      <p:cBhvr>
                                        <p:cTn id="50" dur="1" fill="hold">
                                          <p:stCondLst>
                                            <p:cond delay="0"/>
                                          </p:stCondLst>
                                        </p:cTn>
                                        <p:tgtEl>
                                          <p:spTgt spid="246798"/>
                                        </p:tgtEl>
                                        <p:attrNameLst>
                                          <p:attrName>style.visibility</p:attrName>
                                        </p:attrNameLst>
                                      </p:cBhvr>
                                      <p:to>
                                        <p:strVal val="visible"/>
                                      </p:to>
                                    </p:set>
                                    <p:animEffect filter="strips(downLeft)">
                                      <p:cBhvr>
                                        <p:cTn id="51" dur="500"/>
                                        <p:tgtEl>
                                          <p:spTgt spid="246798"/>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6" fill="hold" nodeType="clickEffect">
                                  <p:stCondLst>
                                    <p:cond delay="0"/>
                                  </p:stCondLst>
                                  <p:childTnLst>
                                    <p:set>
                                      <p:cBhvr>
                                        <p:cTn id="55" dur="1" fill="hold">
                                          <p:stCondLst>
                                            <p:cond delay="0"/>
                                          </p:stCondLst>
                                        </p:cTn>
                                        <p:tgtEl>
                                          <p:spTgt spid="246828"/>
                                        </p:tgtEl>
                                        <p:attrNameLst>
                                          <p:attrName>style.visibility</p:attrName>
                                        </p:attrNameLst>
                                      </p:cBhvr>
                                      <p:to>
                                        <p:strVal val="visible"/>
                                      </p:to>
                                    </p:set>
                                    <p:animEffect filter="strips(downRight)">
                                      <p:cBhvr>
                                        <p:cTn id="56" dur="500"/>
                                        <p:tgtEl>
                                          <p:spTgt spid="246828"/>
                                        </p:tgtEl>
                                      </p:cBhvr>
                                    </p:animEffect>
                                  </p:childTnLst>
                                </p:cTn>
                              </p:par>
                            </p:childTnLst>
                          </p:cTn>
                        </p:par>
                      </p:childTnLst>
                    </p:cTn>
                  </p:par>
                  <p:par>
                    <p:cTn id="57" fill="hold">
                      <p:stCondLst>
                        <p:cond delay="indefinite"/>
                      </p:stCondLst>
                      <p:childTnLst>
                        <p:par>
                          <p:cTn id="58" fill="hold">
                            <p:stCondLst>
                              <p:cond delay="0"/>
                            </p:stCondLst>
                            <p:childTnLst>
                              <p:par>
                                <p:cTn id="59" presetID="18" presetClass="entr" presetSubtype="6" fill="hold" nodeType="clickEffect">
                                  <p:stCondLst>
                                    <p:cond delay="0"/>
                                  </p:stCondLst>
                                  <p:childTnLst>
                                    <p:set>
                                      <p:cBhvr>
                                        <p:cTn id="60" dur="1" fill="hold">
                                          <p:stCondLst>
                                            <p:cond delay="0"/>
                                          </p:stCondLst>
                                        </p:cTn>
                                        <p:tgtEl>
                                          <p:spTgt spid="246804"/>
                                        </p:tgtEl>
                                        <p:attrNameLst>
                                          <p:attrName>style.visibility</p:attrName>
                                        </p:attrNameLst>
                                      </p:cBhvr>
                                      <p:to>
                                        <p:strVal val="visible"/>
                                      </p:to>
                                    </p:set>
                                    <p:animEffect filter="strips(downRight)">
                                      <p:cBhvr>
                                        <p:cTn id="61" dur="500"/>
                                        <p:tgtEl>
                                          <p:spTgt spid="246804"/>
                                        </p:tgtEl>
                                      </p:cBhvr>
                                    </p:animEffect>
                                  </p:childTnLst>
                                </p:cTn>
                              </p:par>
                            </p:childTnLst>
                          </p:cTn>
                        </p:par>
                      </p:childTnLst>
                    </p:cTn>
                  </p:par>
                  <p:par>
                    <p:cTn id="62" fill="hold">
                      <p:stCondLst>
                        <p:cond delay="indefinite"/>
                      </p:stCondLst>
                      <p:childTnLst>
                        <p:par>
                          <p:cTn id="63" fill="hold">
                            <p:stCondLst>
                              <p:cond delay="0"/>
                            </p:stCondLst>
                            <p:childTnLst>
                              <p:par>
                                <p:cTn id="64" presetID="18" presetClass="entr" presetSubtype="12" fill="hold" nodeType="clickEffect">
                                  <p:stCondLst>
                                    <p:cond delay="0"/>
                                  </p:stCondLst>
                                  <p:childTnLst>
                                    <p:set>
                                      <p:cBhvr>
                                        <p:cTn id="65" dur="1" fill="hold">
                                          <p:stCondLst>
                                            <p:cond delay="0"/>
                                          </p:stCondLst>
                                        </p:cTn>
                                        <p:tgtEl>
                                          <p:spTgt spid="246822"/>
                                        </p:tgtEl>
                                        <p:attrNameLst>
                                          <p:attrName>style.visibility</p:attrName>
                                        </p:attrNameLst>
                                      </p:cBhvr>
                                      <p:to>
                                        <p:strVal val="visible"/>
                                      </p:to>
                                    </p:set>
                                    <p:animEffect filter="strips(downLeft)">
                                      <p:cBhvr>
                                        <p:cTn id="66" dur="500"/>
                                        <p:tgtEl>
                                          <p:spTgt spid="246822"/>
                                        </p:tgtEl>
                                      </p:cBhvr>
                                    </p:animEffect>
                                  </p:childTnLst>
                                </p:cTn>
                              </p:par>
                            </p:childTnLst>
                          </p:cTn>
                        </p:par>
                      </p:childTnLst>
                    </p:cTn>
                  </p:par>
                  <p:par>
                    <p:cTn id="67" fill="hold">
                      <p:stCondLst>
                        <p:cond delay="indefinite"/>
                      </p:stCondLst>
                      <p:childTnLst>
                        <p:par>
                          <p:cTn id="68" fill="hold">
                            <p:stCondLst>
                              <p:cond delay="0"/>
                            </p:stCondLst>
                            <p:childTnLst>
                              <p:par>
                                <p:cTn id="69" presetID="18" presetClass="entr" presetSubtype="12" fill="hold" nodeType="clickEffect">
                                  <p:stCondLst>
                                    <p:cond delay="0"/>
                                  </p:stCondLst>
                                  <p:childTnLst>
                                    <p:set>
                                      <p:cBhvr>
                                        <p:cTn id="70" dur="1" fill="hold">
                                          <p:stCondLst>
                                            <p:cond delay="0"/>
                                          </p:stCondLst>
                                        </p:cTn>
                                        <p:tgtEl>
                                          <p:spTgt spid="246825"/>
                                        </p:tgtEl>
                                        <p:attrNameLst>
                                          <p:attrName>style.visibility</p:attrName>
                                        </p:attrNameLst>
                                      </p:cBhvr>
                                      <p:to>
                                        <p:strVal val="visible"/>
                                      </p:to>
                                    </p:set>
                                    <p:animEffect filter="strips(downLeft)">
                                      <p:cBhvr>
                                        <p:cTn id="71" dur="500"/>
                                        <p:tgtEl>
                                          <p:spTgt spid="246825"/>
                                        </p:tgtEl>
                                      </p:cBhvr>
                                    </p:animEffect>
                                  </p:childTnLst>
                                </p:cTn>
                              </p:par>
                            </p:childTnLst>
                          </p:cTn>
                        </p:par>
                      </p:childTnLst>
                    </p:cTn>
                  </p:par>
                  <p:par>
                    <p:cTn id="72" fill="hold">
                      <p:stCondLst>
                        <p:cond delay="indefinite"/>
                      </p:stCondLst>
                      <p:childTnLst>
                        <p:par>
                          <p:cTn id="73" fill="hold">
                            <p:stCondLst>
                              <p:cond delay="0"/>
                            </p:stCondLst>
                            <p:childTnLst>
                              <p:par>
                                <p:cTn id="74" presetID="18" presetClass="entr" presetSubtype="6" fill="hold" nodeType="clickEffect">
                                  <p:stCondLst>
                                    <p:cond delay="0"/>
                                  </p:stCondLst>
                                  <p:childTnLst>
                                    <p:set>
                                      <p:cBhvr>
                                        <p:cTn id="75" dur="1" fill="hold">
                                          <p:stCondLst>
                                            <p:cond delay="0"/>
                                          </p:stCondLst>
                                        </p:cTn>
                                        <p:tgtEl>
                                          <p:spTgt spid="246807"/>
                                        </p:tgtEl>
                                        <p:attrNameLst>
                                          <p:attrName>style.visibility</p:attrName>
                                        </p:attrNameLst>
                                      </p:cBhvr>
                                      <p:to>
                                        <p:strVal val="visible"/>
                                      </p:to>
                                    </p:set>
                                    <p:animEffect filter="strips(downRight)">
                                      <p:cBhvr>
                                        <p:cTn id="76" dur="500"/>
                                        <p:tgtEl>
                                          <p:spTgt spid="246807"/>
                                        </p:tgtEl>
                                      </p:cBhvr>
                                    </p:animEffect>
                                  </p:childTnLst>
                                </p:cTn>
                              </p:par>
                            </p:childTnLst>
                          </p:cTn>
                        </p:par>
                      </p:childTnLst>
                    </p:cTn>
                  </p:par>
                  <p:par>
                    <p:cTn id="77" fill="hold">
                      <p:stCondLst>
                        <p:cond delay="indefinite"/>
                      </p:stCondLst>
                      <p:childTnLst>
                        <p:par>
                          <p:cTn id="78" fill="hold">
                            <p:stCondLst>
                              <p:cond delay="0"/>
                            </p:stCondLst>
                            <p:childTnLst>
                              <p:par>
                                <p:cTn id="79" presetID="18" presetClass="entr" presetSubtype="6" fill="hold" nodeType="clickEffect">
                                  <p:stCondLst>
                                    <p:cond delay="0"/>
                                  </p:stCondLst>
                                  <p:childTnLst>
                                    <p:set>
                                      <p:cBhvr>
                                        <p:cTn id="80" dur="1" fill="hold">
                                          <p:stCondLst>
                                            <p:cond delay="0"/>
                                          </p:stCondLst>
                                        </p:cTn>
                                        <p:tgtEl>
                                          <p:spTgt spid="246810"/>
                                        </p:tgtEl>
                                        <p:attrNameLst>
                                          <p:attrName>style.visibility</p:attrName>
                                        </p:attrNameLst>
                                      </p:cBhvr>
                                      <p:to>
                                        <p:strVal val="visible"/>
                                      </p:to>
                                    </p:set>
                                    <p:animEffect filter="strips(downRight)">
                                      <p:cBhvr>
                                        <p:cTn id="81" dur="500"/>
                                        <p:tgtEl>
                                          <p:spTgt spid="246810"/>
                                        </p:tgtEl>
                                      </p:cBhvr>
                                    </p:animEffect>
                                  </p:childTnLst>
                                </p:cTn>
                              </p:par>
                            </p:childTnLst>
                          </p:cTn>
                        </p:par>
                      </p:childTnLst>
                    </p:cTn>
                  </p:par>
                  <p:par>
                    <p:cTn id="82" fill="hold">
                      <p:stCondLst>
                        <p:cond delay="indefinite"/>
                      </p:stCondLst>
                      <p:childTnLst>
                        <p:par>
                          <p:cTn id="83" fill="hold">
                            <p:stCondLst>
                              <p:cond delay="0"/>
                            </p:stCondLst>
                            <p:childTnLst>
                              <p:par>
                                <p:cTn id="84" presetID="18" presetClass="entr" presetSubtype="6" fill="hold" nodeType="clickEffect">
                                  <p:stCondLst>
                                    <p:cond delay="0"/>
                                  </p:stCondLst>
                                  <p:childTnLst>
                                    <p:set>
                                      <p:cBhvr>
                                        <p:cTn id="85" dur="1" fill="hold">
                                          <p:stCondLst>
                                            <p:cond delay="0"/>
                                          </p:stCondLst>
                                        </p:cTn>
                                        <p:tgtEl>
                                          <p:spTgt spid="246813"/>
                                        </p:tgtEl>
                                        <p:attrNameLst>
                                          <p:attrName>style.visibility</p:attrName>
                                        </p:attrNameLst>
                                      </p:cBhvr>
                                      <p:to>
                                        <p:strVal val="visible"/>
                                      </p:to>
                                    </p:set>
                                    <p:animEffect filter="strips(downRight)">
                                      <p:cBhvr>
                                        <p:cTn id="86" dur="500"/>
                                        <p:tgtEl>
                                          <p:spTgt spid="246813"/>
                                        </p:tgtEl>
                                      </p:cBhvr>
                                    </p:animEffect>
                                  </p:childTnLst>
                                </p:cTn>
                              </p:par>
                            </p:childTnLst>
                          </p:cTn>
                        </p:par>
                      </p:childTnLst>
                    </p:cTn>
                  </p:par>
                  <p:par>
                    <p:cTn id="87" fill="hold">
                      <p:stCondLst>
                        <p:cond delay="indefinite"/>
                      </p:stCondLst>
                      <p:childTnLst>
                        <p:par>
                          <p:cTn id="88" fill="hold">
                            <p:stCondLst>
                              <p:cond delay="0"/>
                            </p:stCondLst>
                            <p:childTnLst>
                              <p:par>
                                <p:cTn id="89" presetID="18" presetClass="entr" presetSubtype="6" fill="hold" nodeType="clickEffect">
                                  <p:stCondLst>
                                    <p:cond delay="0"/>
                                  </p:stCondLst>
                                  <p:childTnLst>
                                    <p:set>
                                      <p:cBhvr>
                                        <p:cTn id="90" dur="1" fill="hold">
                                          <p:stCondLst>
                                            <p:cond delay="0"/>
                                          </p:stCondLst>
                                        </p:cTn>
                                        <p:tgtEl>
                                          <p:spTgt spid="246816"/>
                                        </p:tgtEl>
                                        <p:attrNameLst>
                                          <p:attrName>style.visibility</p:attrName>
                                        </p:attrNameLst>
                                      </p:cBhvr>
                                      <p:to>
                                        <p:strVal val="visible"/>
                                      </p:to>
                                    </p:set>
                                    <p:animEffect filter="strips(downRight)">
                                      <p:cBhvr>
                                        <p:cTn id="91" dur="500"/>
                                        <p:tgtEl>
                                          <p:spTgt spid="246816"/>
                                        </p:tgtEl>
                                      </p:cBhvr>
                                    </p:animEffect>
                                  </p:childTnLst>
                                </p:cTn>
                              </p:par>
                            </p:childTnLst>
                          </p:cTn>
                        </p:par>
                      </p:childTnLst>
                    </p:cTn>
                  </p:par>
                  <p:par>
                    <p:cTn id="92" fill="hold">
                      <p:stCondLst>
                        <p:cond delay="indefinite"/>
                      </p:stCondLst>
                      <p:childTnLst>
                        <p:par>
                          <p:cTn id="93" fill="hold">
                            <p:stCondLst>
                              <p:cond delay="0"/>
                            </p:stCondLst>
                            <p:childTnLst>
                              <p:par>
                                <p:cTn id="94" presetID="18" presetClass="entr" presetSubtype="12" fill="hold" nodeType="clickEffect">
                                  <p:stCondLst>
                                    <p:cond delay="0"/>
                                  </p:stCondLst>
                                  <p:childTnLst>
                                    <p:set>
                                      <p:cBhvr>
                                        <p:cTn id="95" dur="1" fill="hold">
                                          <p:stCondLst>
                                            <p:cond delay="0"/>
                                          </p:stCondLst>
                                        </p:cTn>
                                        <p:tgtEl>
                                          <p:spTgt spid="246801"/>
                                        </p:tgtEl>
                                        <p:attrNameLst>
                                          <p:attrName>style.visibility</p:attrName>
                                        </p:attrNameLst>
                                      </p:cBhvr>
                                      <p:to>
                                        <p:strVal val="visible"/>
                                      </p:to>
                                    </p:set>
                                    <p:animEffect filter="strips(downLeft)">
                                      <p:cBhvr>
                                        <p:cTn id="96" dur="500"/>
                                        <p:tgtEl>
                                          <p:spTgt spid="246801"/>
                                        </p:tgtEl>
                                      </p:cBhvr>
                                    </p:animEffect>
                                  </p:childTnLst>
                                </p:cTn>
                              </p:par>
                            </p:childTnLst>
                          </p:cTn>
                        </p:par>
                      </p:childTnLst>
                    </p:cTn>
                  </p:par>
                  <p:par>
                    <p:cTn id="97" fill="hold">
                      <p:stCondLst>
                        <p:cond delay="indefinite"/>
                      </p:stCondLst>
                      <p:childTnLst>
                        <p:par>
                          <p:cTn id="98" fill="hold">
                            <p:stCondLst>
                              <p:cond delay="0"/>
                            </p:stCondLst>
                            <p:childTnLst>
                              <p:par>
                                <p:cTn id="99" presetID="18" presetClass="entr" presetSubtype="6" fill="hold" nodeType="clickEffect">
                                  <p:stCondLst>
                                    <p:cond delay="0"/>
                                  </p:stCondLst>
                                  <p:childTnLst>
                                    <p:set>
                                      <p:cBhvr>
                                        <p:cTn id="100" dur="1" fill="hold">
                                          <p:stCondLst>
                                            <p:cond delay="0"/>
                                          </p:stCondLst>
                                        </p:cTn>
                                        <p:tgtEl>
                                          <p:spTgt spid="246831"/>
                                        </p:tgtEl>
                                        <p:attrNameLst>
                                          <p:attrName>style.visibility</p:attrName>
                                        </p:attrNameLst>
                                      </p:cBhvr>
                                      <p:to>
                                        <p:strVal val="visible"/>
                                      </p:to>
                                    </p:set>
                                    <p:animEffect filter="strips(downRight)">
                                      <p:cBhvr>
                                        <p:cTn id="101" dur="500"/>
                                        <p:tgtEl>
                                          <p:spTgt spid="246831"/>
                                        </p:tgtEl>
                                      </p:cBhvr>
                                    </p:animEffect>
                                  </p:childTnLst>
                                </p:cTn>
                              </p:par>
                            </p:childTnLst>
                          </p:cTn>
                        </p:par>
                      </p:childTnLst>
                    </p:cTn>
                  </p:par>
                  <p:par>
                    <p:cTn id="102" fill="hold">
                      <p:stCondLst>
                        <p:cond delay="indefinite"/>
                      </p:stCondLst>
                      <p:childTnLst>
                        <p:par>
                          <p:cTn id="103" fill="hold">
                            <p:stCondLst>
                              <p:cond delay="0"/>
                            </p:stCondLst>
                            <p:childTnLst>
                              <p:par>
                                <p:cTn id="104" presetID="18" presetClass="entr" presetSubtype="6" fill="hold" nodeType="clickEffect">
                                  <p:stCondLst>
                                    <p:cond delay="0"/>
                                  </p:stCondLst>
                                  <p:childTnLst>
                                    <p:set>
                                      <p:cBhvr>
                                        <p:cTn id="105" dur="1" fill="hold">
                                          <p:stCondLst>
                                            <p:cond delay="0"/>
                                          </p:stCondLst>
                                        </p:cTn>
                                        <p:tgtEl>
                                          <p:spTgt spid="246819"/>
                                        </p:tgtEl>
                                        <p:attrNameLst>
                                          <p:attrName>style.visibility</p:attrName>
                                        </p:attrNameLst>
                                      </p:cBhvr>
                                      <p:to>
                                        <p:strVal val="visible"/>
                                      </p:to>
                                    </p:set>
                                    <p:animEffect filter="strips(downRight)">
                                      <p:cBhvr>
                                        <p:cTn id="106" dur="500"/>
                                        <p:tgtEl>
                                          <p:spTgt spid="246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9" grpId="0" bldLvl="0" animBg="1"/>
      <p:bldP spid="246790" grpId="0" bldLvl="0" animBg="1"/>
      <p:bldP spid="246791" grpId="0" bldLvl="0" animBg="1"/>
      <p:bldP spid="246792" grpId="0" bldLvl="0" animBg="1"/>
      <p:bldP spid="246793" grpId="0" bldLvl="0" animBg="1"/>
      <p:bldP spid="246794" grpId="0" bldLvl="0" animBg="1"/>
      <p:bldP spid="246834" grpId="0" bldLvl="0" animBg="1"/>
      <p:bldP spid="246835" grpId="0" bldLvl="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9074"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259075"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59076"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dirty="0"/>
              <a:t>【</a:t>
            </a:r>
            <a:r>
              <a:rPr lang="zh-CN" altLang="en-US" dirty="0">
                <a:ea typeface="宋体" panose="02010600030101010101" pitchFamily="2" charset="-122"/>
              </a:rPr>
              <a:t>练习</a:t>
            </a:r>
            <a:r>
              <a:rPr lang="zh-CN" altLang="en-US" dirty="0"/>
              <a:t>】</a:t>
            </a:r>
            <a:r>
              <a:rPr lang="en-US" altLang="zh-CN" b="0" dirty="0"/>
              <a:t>POS</a:t>
            </a:r>
            <a:r>
              <a:rPr lang="zh-CN" altLang="en-US" b="0" dirty="0"/>
              <a:t>机销售系统</a:t>
            </a:r>
            <a:endParaRPr lang="zh-CN" altLang="en-US" dirty="0"/>
          </a:p>
        </p:txBody>
      </p:sp>
      <p:sp>
        <p:nvSpPr>
          <p:cNvPr id="259077"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endParaRPr lang="zh-CN" altLang="zh-CN" dirty="0">
              <a:latin typeface="+mn-lt"/>
              <a:ea typeface="+mn-ea"/>
              <a:cs typeface="+mn-cs"/>
              <a:sym typeface="Arial" panose="020B0604020202020204" pitchFamily="34" charset="0"/>
            </a:endParaRPr>
          </a:p>
        </p:txBody>
      </p:sp>
      <p:pic>
        <p:nvPicPr>
          <p:cNvPr id="259078" name="Picture 4" descr="客户端界面"/>
          <p:cNvPicPr>
            <a:picLocks noChangeAspect="1"/>
          </p:cNvPicPr>
          <p:nvPr/>
        </p:nvPicPr>
        <p:blipFill>
          <a:blip r:embed="rId1"/>
          <a:stretch>
            <a:fillRect/>
          </a:stretch>
        </p:blipFill>
        <p:spPr>
          <a:xfrm>
            <a:off x="187325" y="1260475"/>
            <a:ext cx="8763000" cy="5140325"/>
          </a:xfrm>
          <a:prstGeom prst="rect">
            <a:avLst/>
          </a:prstGeom>
          <a:noFill/>
          <a:ln w="9525">
            <a:noFill/>
          </a:ln>
        </p:spPr>
      </p:pic>
      <p:sp>
        <p:nvSpPr>
          <p:cNvPr id="259079" name="Rectangle 5"/>
          <p:cNvSpPr/>
          <p:nvPr/>
        </p:nvSpPr>
        <p:spPr>
          <a:xfrm>
            <a:off x="838200" y="1376363"/>
            <a:ext cx="1676400" cy="376237"/>
          </a:xfrm>
          <a:prstGeom prst="rect">
            <a:avLst/>
          </a:prstGeom>
          <a:solidFill>
            <a:srgbClr val="FF0000"/>
          </a:solidFill>
          <a:ln w="9525" cap="flat" cmpd="sng">
            <a:solidFill>
              <a:srgbClr val="FF0000"/>
            </a:solidFill>
            <a:prstDash val="solid"/>
            <a:miter/>
            <a:headEnd type="none" w="med" len="med"/>
            <a:tailEnd type="none" w="med" len="med"/>
          </a:ln>
        </p:spPr>
        <p:txBody>
          <a:bodyPr anchor="t">
            <a:spAutoFit/>
          </a:bodyPr>
          <a:lstStyle/>
          <a:p>
            <a:pPr algn="ctr" eaLnBrk="0" hangingPunct="0"/>
            <a:r>
              <a:rPr lang="en-US" altLang="zh-CN" b="1" dirty="0">
                <a:solidFill>
                  <a:schemeClr val="bg1"/>
                </a:solidFill>
                <a:latin typeface="Arial" panose="020B0604020202020204" pitchFamily="34" charset="0"/>
                <a:ea typeface="宋体" panose="02010600030101010101" pitchFamily="2" charset="-122"/>
                <a:sym typeface="Arial" panose="020B0604020202020204" pitchFamily="34" charset="0"/>
              </a:rPr>
              <a:t>4 </a:t>
            </a:r>
            <a:r>
              <a:rPr lang="zh-CN" altLang="en-US" b="1" dirty="0">
                <a:solidFill>
                  <a:schemeClr val="bg1"/>
                </a:solidFill>
                <a:latin typeface="Arial" panose="020B0604020202020204" pitchFamily="34" charset="0"/>
                <a:ea typeface="宋体" panose="02010600030101010101" pitchFamily="2" charset="-122"/>
                <a:sym typeface="Arial" panose="020B0604020202020204" pitchFamily="34" charset="0"/>
              </a:rPr>
              <a:t>登录</a:t>
            </a:r>
            <a:r>
              <a:rPr lang="en-US" altLang="zh-CN" b="1" dirty="0">
                <a:solidFill>
                  <a:schemeClr val="bg1"/>
                </a:solidFill>
                <a:latin typeface="Arial" panose="020B0604020202020204" pitchFamily="34" charset="0"/>
                <a:ea typeface="宋体" panose="02010600030101010101" pitchFamily="2" charset="-122"/>
                <a:sym typeface="Arial" panose="020B0604020202020204" pitchFamily="34" charset="0"/>
              </a:rPr>
              <a:t>/</a:t>
            </a:r>
            <a:r>
              <a:rPr lang="zh-CN" altLang="en-US" b="1" dirty="0">
                <a:solidFill>
                  <a:schemeClr val="bg1"/>
                </a:solidFill>
                <a:latin typeface="Arial" panose="020B0604020202020204" pitchFamily="34" charset="0"/>
                <a:ea typeface="宋体" panose="02010600030101010101" pitchFamily="2" charset="-122"/>
                <a:sym typeface="Arial" panose="020B0604020202020204" pitchFamily="34" charset="0"/>
              </a:rPr>
              <a:t>注销</a:t>
            </a:r>
            <a:endParaRPr lang="zh-CN" altLang="en-US" dirty="0">
              <a:latin typeface="Arial" panose="020B0604020202020204" pitchFamily="34" charset="0"/>
              <a:ea typeface="宋体" panose="02010600030101010101" pitchFamily="2" charset="-122"/>
            </a:endParaRPr>
          </a:p>
        </p:txBody>
      </p:sp>
      <p:sp>
        <p:nvSpPr>
          <p:cNvPr id="259080" name="Rectangle 6"/>
          <p:cNvSpPr/>
          <p:nvPr/>
        </p:nvSpPr>
        <p:spPr>
          <a:xfrm>
            <a:off x="3962400" y="990600"/>
            <a:ext cx="4572000" cy="376238"/>
          </a:xfrm>
          <a:prstGeom prst="rect">
            <a:avLst/>
          </a:prstGeom>
          <a:solidFill>
            <a:srgbClr val="FF0000"/>
          </a:solidFill>
          <a:ln w="9525" cap="flat" cmpd="sng">
            <a:solidFill>
              <a:srgbClr val="FF0000"/>
            </a:solidFill>
            <a:prstDash val="solid"/>
            <a:miter/>
            <a:headEnd type="none" w="med" len="med"/>
            <a:tailEnd type="none" w="med" len="med"/>
          </a:ln>
        </p:spPr>
        <p:txBody>
          <a:bodyPr anchor="t">
            <a:spAutoFit/>
          </a:bodyPr>
          <a:lstStyle/>
          <a:p>
            <a:pPr algn="ctr" eaLnBrk="0" hangingPunct="0"/>
            <a:r>
              <a:rPr lang="en-US" altLang="zh-CN" b="1" dirty="0">
                <a:solidFill>
                  <a:schemeClr val="bg1"/>
                </a:solidFill>
                <a:latin typeface="Arial" panose="020B0604020202020204" pitchFamily="34" charset="0"/>
                <a:ea typeface="宋体" panose="02010600030101010101" pitchFamily="2" charset="-122"/>
                <a:sym typeface="Arial" panose="020B0604020202020204" pitchFamily="34" charset="0"/>
              </a:rPr>
              <a:t>3.4 </a:t>
            </a:r>
            <a:r>
              <a:rPr lang="zh-CN" altLang="en-US" b="1" dirty="0">
                <a:solidFill>
                  <a:schemeClr val="bg1"/>
                </a:solidFill>
                <a:latin typeface="Arial" panose="020B0604020202020204" pitchFamily="34" charset="0"/>
                <a:ea typeface="宋体" panose="02010600030101010101" pitchFamily="2" charset="-122"/>
                <a:sym typeface="Arial" panose="020B0604020202020204" pitchFamily="34" charset="0"/>
              </a:rPr>
              <a:t>显示购物信息</a:t>
            </a:r>
            <a:endParaRPr lang="zh-CN" altLang="en-US" dirty="0">
              <a:latin typeface="Arial" panose="020B0604020202020204" pitchFamily="34" charset="0"/>
              <a:ea typeface="宋体" panose="02010600030101010101" pitchFamily="2" charset="-122"/>
            </a:endParaRPr>
          </a:p>
        </p:txBody>
      </p:sp>
      <p:sp>
        <p:nvSpPr>
          <p:cNvPr id="259081" name="Rectangle 7"/>
          <p:cNvSpPr/>
          <p:nvPr/>
        </p:nvSpPr>
        <p:spPr>
          <a:xfrm>
            <a:off x="6400800" y="3662363"/>
            <a:ext cx="2590800" cy="376237"/>
          </a:xfrm>
          <a:prstGeom prst="rect">
            <a:avLst/>
          </a:prstGeom>
          <a:solidFill>
            <a:srgbClr val="FF0000"/>
          </a:solidFill>
          <a:ln w="9525" cap="flat" cmpd="sng">
            <a:solidFill>
              <a:srgbClr val="FF0000"/>
            </a:solidFill>
            <a:prstDash val="solid"/>
            <a:miter/>
            <a:headEnd type="none" w="med" len="med"/>
            <a:tailEnd type="none" w="med" len="med"/>
          </a:ln>
        </p:spPr>
        <p:txBody>
          <a:bodyPr anchor="t">
            <a:spAutoFit/>
          </a:bodyPr>
          <a:lstStyle/>
          <a:p>
            <a:pPr algn="ctr" eaLnBrk="0" hangingPunct="0"/>
            <a:r>
              <a:rPr lang="en-US" altLang="zh-CN" b="1" dirty="0">
                <a:solidFill>
                  <a:schemeClr val="bg1"/>
                </a:solidFill>
                <a:latin typeface="Arial" panose="020B0604020202020204" pitchFamily="34" charset="0"/>
                <a:ea typeface="宋体" panose="02010600030101010101" pitchFamily="2" charset="-122"/>
                <a:sym typeface="Arial" panose="020B0604020202020204" pitchFamily="34" charset="0"/>
              </a:rPr>
              <a:t>1.2 </a:t>
            </a:r>
            <a:r>
              <a:rPr lang="zh-CN" altLang="en-US" b="1" dirty="0">
                <a:solidFill>
                  <a:schemeClr val="bg1"/>
                </a:solidFill>
                <a:latin typeface="Arial" panose="020B0604020202020204" pitchFamily="34" charset="0"/>
                <a:ea typeface="宋体" panose="02010600030101010101" pitchFamily="2" charset="-122"/>
                <a:sym typeface="Arial" panose="020B0604020202020204" pitchFamily="34" charset="0"/>
              </a:rPr>
              <a:t>手工输入购物信息</a:t>
            </a:r>
            <a:endParaRPr lang="zh-CN" altLang="en-US" dirty="0">
              <a:latin typeface="Arial" panose="020B0604020202020204" pitchFamily="34" charset="0"/>
              <a:ea typeface="宋体" panose="02010600030101010101" pitchFamily="2" charset="-122"/>
            </a:endParaRPr>
          </a:p>
        </p:txBody>
      </p:sp>
      <p:sp>
        <p:nvSpPr>
          <p:cNvPr id="259082" name="Rectangle 8"/>
          <p:cNvSpPr/>
          <p:nvPr/>
        </p:nvSpPr>
        <p:spPr>
          <a:xfrm>
            <a:off x="1371600" y="3581400"/>
            <a:ext cx="1981200" cy="376238"/>
          </a:xfrm>
          <a:prstGeom prst="rect">
            <a:avLst/>
          </a:prstGeom>
          <a:solidFill>
            <a:srgbClr val="FF0000"/>
          </a:solidFill>
          <a:ln w="9525" cap="flat" cmpd="sng">
            <a:solidFill>
              <a:srgbClr val="FF0000"/>
            </a:solidFill>
            <a:prstDash val="solid"/>
            <a:miter/>
            <a:headEnd type="none" w="med" len="med"/>
            <a:tailEnd type="none" w="med" len="med"/>
          </a:ln>
        </p:spPr>
        <p:txBody>
          <a:bodyPr anchor="t">
            <a:spAutoFit/>
          </a:bodyPr>
          <a:lstStyle/>
          <a:p>
            <a:pPr algn="ctr" eaLnBrk="0" hangingPunct="0"/>
            <a:r>
              <a:rPr lang="en-US" altLang="zh-CN" b="1" dirty="0">
                <a:solidFill>
                  <a:schemeClr val="bg1"/>
                </a:solidFill>
                <a:latin typeface="Arial" panose="020B0604020202020204" pitchFamily="34" charset="0"/>
                <a:ea typeface="宋体" panose="02010600030101010101" pitchFamily="2" charset="-122"/>
                <a:sym typeface="Arial" panose="020B0604020202020204" pitchFamily="34" charset="0"/>
              </a:rPr>
              <a:t>5.1 </a:t>
            </a:r>
            <a:r>
              <a:rPr lang="zh-CN" altLang="en-US" b="1" dirty="0">
                <a:solidFill>
                  <a:schemeClr val="bg1"/>
                </a:solidFill>
                <a:latin typeface="Arial" panose="020B0604020202020204" pitchFamily="34" charset="0"/>
                <a:ea typeface="宋体" panose="02010600030101010101" pitchFamily="2" charset="-122"/>
                <a:sym typeface="Arial" panose="020B0604020202020204" pitchFamily="34" charset="0"/>
              </a:rPr>
              <a:t>普通客户付款</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0098"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60099"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dirty="0"/>
              <a:t>【</a:t>
            </a:r>
            <a:r>
              <a:rPr lang="zh-CN" altLang="en-US" dirty="0">
                <a:ea typeface="宋体" panose="02010600030101010101" pitchFamily="2" charset="-122"/>
              </a:rPr>
              <a:t>练习</a:t>
            </a:r>
            <a:r>
              <a:rPr lang="zh-CN" altLang="en-US" dirty="0"/>
              <a:t>】</a:t>
            </a:r>
            <a:r>
              <a:rPr lang="en-US" altLang="zh-CN" b="0" dirty="0"/>
              <a:t>POS</a:t>
            </a:r>
            <a:r>
              <a:rPr lang="zh-CN" altLang="en-US" b="0" dirty="0"/>
              <a:t>机销售系统</a:t>
            </a:r>
            <a:endParaRPr lang="zh-CN" altLang="en-US" dirty="0"/>
          </a:p>
        </p:txBody>
      </p:sp>
      <p:sp>
        <p:nvSpPr>
          <p:cNvPr id="260100" name="Rectangle 5"/>
          <p:cNvSpPr/>
          <p:nvPr/>
        </p:nvSpPr>
        <p:spPr>
          <a:xfrm>
            <a:off x="5181600" y="1371600"/>
            <a:ext cx="3810000" cy="457200"/>
          </a:xfrm>
          <a:prstGeom prst="rect">
            <a:avLst/>
          </a:prstGeom>
          <a:solidFill>
            <a:srgbClr val="FF0000"/>
          </a:solidFill>
          <a:ln w="31750" cap="flat" cmpd="sng">
            <a:solidFill>
              <a:srgbClr val="FF0000"/>
            </a:solidFill>
            <a:prstDash val="solid"/>
            <a:miter/>
            <a:headEnd type="none" w="med" len="med"/>
            <a:tailEnd type="none" w="med" len="med"/>
          </a:ln>
        </p:spPr>
        <p:txBody>
          <a:bodyPr wrap="none" anchor="ctr"/>
          <a:lstStyle/>
          <a:p>
            <a:pPr algn="ctr" eaLnBrk="0" hangingPunct="0">
              <a:lnSpc>
                <a:spcPct val="90000"/>
              </a:lnSpc>
            </a:pPr>
            <a:r>
              <a:rPr lang="en-US" altLang="zh-CN" sz="2400" b="1" dirty="0">
                <a:solidFill>
                  <a:schemeClr val="bg1"/>
                </a:solidFill>
                <a:latin typeface="Arial" panose="020B0604020202020204" pitchFamily="34" charset="0"/>
                <a:ea typeface="黑体" panose="02010609060101010101" pitchFamily="49" charset="-122"/>
              </a:rPr>
              <a:t>POS</a:t>
            </a:r>
            <a:r>
              <a:rPr lang="zh-CN" altLang="en-US" sz="2400" b="1" dirty="0">
                <a:solidFill>
                  <a:schemeClr val="bg1"/>
                </a:solidFill>
                <a:latin typeface="Arial" panose="020B0604020202020204" pitchFamily="34" charset="0"/>
                <a:ea typeface="黑体" panose="02010609060101010101" pitchFamily="49" charset="-122"/>
              </a:rPr>
              <a:t>机销售系统</a:t>
            </a:r>
            <a:r>
              <a:rPr lang="en-US" altLang="zh-CN" sz="2400" b="1" dirty="0">
                <a:solidFill>
                  <a:schemeClr val="bg1"/>
                </a:solidFill>
                <a:latin typeface="Arial" panose="020B0604020202020204" pitchFamily="34" charset="0"/>
                <a:ea typeface="黑体" panose="02010609060101010101" pitchFamily="49" charset="-122"/>
              </a:rPr>
              <a:t>STD</a:t>
            </a:r>
            <a:endParaRPr lang="zh-CN" altLang="en-US" dirty="0">
              <a:latin typeface="Arial" panose="020B0604020202020204" pitchFamily="34" charset="0"/>
              <a:ea typeface="宋体" panose="02010600030101010101" pitchFamily="2" charset="-122"/>
            </a:endParaRPr>
          </a:p>
        </p:txBody>
      </p:sp>
      <p:sp>
        <p:nvSpPr>
          <p:cNvPr id="249861" name="Rectangle 8"/>
          <p:cNvSpPr/>
          <p:nvPr/>
        </p:nvSpPr>
        <p:spPr>
          <a:xfrm>
            <a:off x="2819400" y="1371600"/>
            <a:ext cx="1676400" cy="533400"/>
          </a:xfrm>
          <a:prstGeom prst="rect">
            <a:avLst/>
          </a:prstGeom>
          <a:solidFill>
            <a:srgbClr val="FFFFCC"/>
          </a:solidFill>
          <a:ln w="12700" cap="flat" cmpd="sng">
            <a:solidFill>
              <a:schemeClr val="tx1"/>
            </a:solidFill>
            <a:prstDash val="solid"/>
            <a:miter/>
            <a:headEnd type="none" w="med" len="med"/>
            <a:tailEnd type="none" w="med" len="med"/>
          </a:ln>
        </p:spPr>
        <p:txBody>
          <a:bodyPr wrap="none" anchor="ctr"/>
          <a:lstStyle/>
          <a:p>
            <a:pPr algn="ctr" eaLnBrk="0" hangingPunct="0"/>
            <a:r>
              <a:rPr lang="zh-CN" altLang="en-US" sz="2000" b="1" dirty="0">
                <a:solidFill>
                  <a:srgbClr val="CC0000"/>
                </a:solidFill>
                <a:latin typeface="Arial" panose="020B0604020202020204" pitchFamily="34" charset="0"/>
                <a:ea typeface="黑体" panose="02010609060101010101" pitchFamily="49" charset="-122"/>
              </a:rPr>
              <a:t>登录</a:t>
            </a:r>
            <a:endParaRPr lang="zh-CN" altLang="en-US" dirty="0">
              <a:latin typeface="Arial" panose="020B0604020202020204" pitchFamily="34" charset="0"/>
              <a:ea typeface="宋体" panose="02010600030101010101" pitchFamily="2" charset="-122"/>
            </a:endParaRPr>
          </a:p>
        </p:txBody>
      </p:sp>
      <p:sp>
        <p:nvSpPr>
          <p:cNvPr id="249862" name="Oval 9"/>
          <p:cNvSpPr/>
          <p:nvPr/>
        </p:nvSpPr>
        <p:spPr>
          <a:xfrm>
            <a:off x="1219200" y="1412875"/>
            <a:ext cx="228600" cy="228600"/>
          </a:xfrm>
          <a:prstGeom prst="ellipse">
            <a:avLst/>
          </a:prstGeom>
          <a:solidFill>
            <a:srgbClr val="CC0000"/>
          </a:solidFill>
          <a:ln w="9525" cap="flat" cmpd="sng">
            <a:solidFill>
              <a:srgbClr val="CC00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cxnSp>
        <p:nvCxnSpPr>
          <p:cNvPr id="249863" name="AutoShape 10"/>
          <p:cNvCxnSpPr/>
          <p:nvPr/>
        </p:nvCxnSpPr>
        <p:spPr>
          <a:xfrm>
            <a:off x="1447800" y="1531938"/>
            <a:ext cx="1371600" cy="1587"/>
          </a:xfrm>
          <a:prstGeom prst="straightConnector1">
            <a:avLst/>
          </a:prstGeom>
          <a:ln w="31750" cap="flat" cmpd="sng">
            <a:solidFill>
              <a:srgbClr val="0000FF"/>
            </a:solidFill>
            <a:prstDash val="solid"/>
            <a:miter/>
            <a:headEnd type="none" w="med" len="med"/>
            <a:tailEnd type="triangle" w="lg" len="lg"/>
          </a:ln>
        </p:spPr>
      </p:cxnSp>
      <p:cxnSp>
        <p:nvCxnSpPr>
          <p:cNvPr id="249864" name="AutoShape 11"/>
          <p:cNvCxnSpPr/>
          <p:nvPr/>
        </p:nvCxnSpPr>
        <p:spPr>
          <a:xfrm flipH="1">
            <a:off x="3636963" y="1905000"/>
            <a:ext cx="12700" cy="1470025"/>
          </a:xfrm>
          <a:prstGeom prst="straightConnector1">
            <a:avLst/>
          </a:prstGeom>
          <a:ln w="31750" cap="flat" cmpd="sng">
            <a:solidFill>
              <a:srgbClr val="0000FF"/>
            </a:solidFill>
            <a:prstDash val="solid"/>
            <a:miter/>
            <a:headEnd type="none" w="med" len="med"/>
            <a:tailEnd type="triangle" w="lg" len="lg"/>
          </a:ln>
        </p:spPr>
      </p:cxnSp>
      <p:sp>
        <p:nvSpPr>
          <p:cNvPr id="249865" name="Rectangle 12"/>
          <p:cNvSpPr/>
          <p:nvPr/>
        </p:nvSpPr>
        <p:spPr>
          <a:xfrm>
            <a:off x="2806700" y="3375025"/>
            <a:ext cx="1676400" cy="533400"/>
          </a:xfrm>
          <a:prstGeom prst="rect">
            <a:avLst/>
          </a:prstGeom>
          <a:solidFill>
            <a:srgbClr val="FFFFCC"/>
          </a:solidFill>
          <a:ln w="12700" cap="flat" cmpd="sng">
            <a:solidFill>
              <a:schemeClr val="tx1"/>
            </a:solidFill>
            <a:prstDash val="solid"/>
            <a:miter/>
            <a:headEnd type="none" w="med" len="med"/>
            <a:tailEnd type="none" w="med" len="med"/>
          </a:ln>
        </p:spPr>
        <p:txBody>
          <a:bodyPr wrap="none" anchor="ctr"/>
          <a:lstStyle/>
          <a:p>
            <a:pPr algn="ctr" eaLnBrk="0" hangingPunct="0"/>
            <a:r>
              <a:rPr lang="zh-CN" altLang="en-US" sz="2000" b="1" dirty="0">
                <a:solidFill>
                  <a:srgbClr val="CC0000"/>
                </a:solidFill>
                <a:latin typeface="Arial" panose="020B0604020202020204" pitchFamily="34" charset="0"/>
                <a:ea typeface="黑体" panose="02010609060101010101" pitchFamily="49" charset="-122"/>
              </a:rPr>
              <a:t>销售主窗口</a:t>
            </a:r>
            <a:endParaRPr lang="zh-CN" altLang="en-US" dirty="0">
              <a:latin typeface="Arial" panose="020B0604020202020204" pitchFamily="34" charset="0"/>
              <a:ea typeface="宋体" panose="02010600030101010101" pitchFamily="2" charset="-122"/>
            </a:endParaRPr>
          </a:p>
        </p:txBody>
      </p:sp>
      <p:sp>
        <p:nvSpPr>
          <p:cNvPr id="249866" name="Rectangle 14"/>
          <p:cNvSpPr/>
          <p:nvPr/>
        </p:nvSpPr>
        <p:spPr>
          <a:xfrm>
            <a:off x="3581400" y="1981200"/>
            <a:ext cx="2895600" cy="581025"/>
          </a:xfrm>
          <a:prstGeom prst="rect">
            <a:avLst/>
          </a:prstGeom>
          <a:noFill/>
          <a:ln w="9525">
            <a:noFill/>
          </a:ln>
        </p:spPr>
        <p:txBody>
          <a:bodyPr anchor="t">
            <a:spAutoFit/>
          </a:bodyPr>
          <a:lstStyle/>
          <a:p>
            <a:pPr algn="ctr" eaLnBrk="0" hangingPunct="0"/>
            <a:r>
              <a:rPr lang="zh-CN" altLang="en-US" sz="1600" b="1" dirty="0">
                <a:solidFill>
                  <a:srgbClr val="CC0000"/>
                </a:solidFill>
                <a:latin typeface="Arial" panose="020B0604020202020204" pitchFamily="34" charset="0"/>
                <a:ea typeface="宋体" panose="02010600030101010101" pitchFamily="2" charset="-122"/>
                <a:sym typeface="Arial" panose="020B0604020202020204" pitchFamily="34" charset="0"/>
              </a:rPr>
              <a:t>登录成功</a:t>
            </a:r>
            <a:endParaRPr lang="zh-CN" altLang="en-US" sz="1600" b="1" dirty="0">
              <a:solidFill>
                <a:srgbClr val="CC0000"/>
              </a:solidFill>
              <a:latin typeface="Arial" panose="020B0604020202020204" pitchFamily="34" charset="0"/>
              <a:ea typeface="宋体" panose="02010600030101010101" pitchFamily="2" charset="-122"/>
              <a:sym typeface="Arial" panose="020B0604020202020204" pitchFamily="34" charset="0"/>
            </a:endParaRPr>
          </a:p>
          <a:p>
            <a:pPr algn="ctr" eaLnBrk="0" hangingPunct="0"/>
            <a:r>
              <a:rPr lang="zh-CN" altLang="en-US" sz="1600" b="1" dirty="0">
                <a:solidFill>
                  <a:srgbClr val="000000"/>
                </a:solidFill>
                <a:latin typeface="Arial" panose="020B0604020202020204" pitchFamily="34" charset="0"/>
                <a:ea typeface="宋体" panose="02010600030101010101" pitchFamily="2" charset="-122"/>
                <a:sym typeface="Arial" panose="020B0604020202020204" pitchFamily="34" charset="0"/>
              </a:rPr>
              <a:t>调用“</a:t>
            </a:r>
            <a:r>
              <a:rPr lang="en-US" altLang="zh-CN" sz="1600" b="1" dirty="0">
                <a:solidFill>
                  <a:srgbClr val="0000FF"/>
                </a:solidFill>
                <a:latin typeface="Arial" panose="020B0604020202020204" pitchFamily="34" charset="0"/>
                <a:ea typeface="宋体" panose="02010600030101010101" pitchFamily="2" charset="-122"/>
                <a:sym typeface="Arial" panose="020B0604020202020204" pitchFamily="34" charset="0"/>
              </a:rPr>
              <a:t>3.4 </a:t>
            </a:r>
            <a:r>
              <a:rPr lang="zh-CN" altLang="en-US" sz="1600" b="1" dirty="0">
                <a:solidFill>
                  <a:srgbClr val="0000FF"/>
                </a:solidFill>
                <a:latin typeface="Arial" panose="020B0604020202020204" pitchFamily="34" charset="0"/>
                <a:ea typeface="宋体" panose="02010600030101010101" pitchFamily="2" charset="-122"/>
                <a:sym typeface="Arial" panose="020B0604020202020204" pitchFamily="34" charset="0"/>
              </a:rPr>
              <a:t>显示购物信息</a:t>
            </a:r>
            <a:r>
              <a:rPr lang="zh-CN" altLang="en-US" sz="1600" b="1" dirty="0">
                <a:solidFill>
                  <a:srgbClr val="000000"/>
                </a:solidFill>
                <a:latin typeface="Arial" panose="020B0604020202020204" pitchFamily="34" charset="0"/>
                <a:ea typeface="宋体" panose="02010600030101010101" pitchFamily="2" charset="-122"/>
                <a:sym typeface="Arial" panose="020B0604020202020204" pitchFamily="34" charset="0"/>
              </a:rPr>
              <a:t>”</a:t>
            </a:r>
            <a:endParaRPr lang="zh-CN" altLang="en-US" dirty="0">
              <a:latin typeface="Arial" panose="020B0604020202020204" pitchFamily="34" charset="0"/>
              <a:ea typeface="宋体" panose="02010600030101010101" pitchFamily="2" charset="-122"/>
            </a:endParaRPr>
          </a:p>
        </p:txBody>
      </p:sp>
      <p:sp>
        <p:nvSpPr>
          <p:cNvPr id="249867" name="Rectangle 15"/>
          <p:cNvSpPr/>
          <p:nvPr/>
        </p:nvSpPr>
        <p:spPr>
          <a:xfrm>
            <a:off x="1295400" y="1600200"/>
            <a:ext cx="1524000" cy="581025"/>
          </a:xfrm>
          <a:prstGeom prst="rect">
            <a:avLst/>
          </a:prstGeom>
          <a:noFill/>
          <a:ln w="9525">
            <a:noFill/>
          </a:ln>
        </p:spPr>
        <p:txBody>
          <a:bodyPr anchor="t">
            <a:spAutoFit/>
          </a:bodyPr>
          <a:lstStyle/>
          <a:p>
            <a:pPr algn="ctr" eaLnBrk="0" hangingPunct="0"/>
            <a:r>
              <a:rPr lang="zh-CN" altLang="en-US" sz="1600" b="1" dirty="0">
                <a:solidFill>
                  <a:srgbClr val="000000"/>
                </a:solidFill>
                <a:latin typeface="Arial" panose="020B0604020202020204" pitchFamily="34" charset="0"/>
                <a:ea typeface="宋体" panose="02010600030101010101" pitchFamily="2" charset="-122"/>
                <a:sym typeface="Arial" panose="020B0604020202020204" pitchFamily="34" charset="0"/>
              </a:rPr>
              <a:t>调用</a:t>
            </a:r>
            <a:endParaRPr lang="zh-CN" altLang="en-US" sz="1600" b="1" dirty="0">
              <a:solidFill>
                <a:srgbClr val="000000"/>
              </a:solidFill>
              <a:latin typeface="Arial" panose="020B0604020202020204" pitchFamily="34" charset="0"/>
              <a:ea typeface="宋体" panose="02010600030101010101" pitchFamily="2" charset="-122"/>
              <a:sym typeface="Arial" panose="020B0604020202020204" pitchFamily="34" charset="0"/>
            </a:endParaRPr>
          </a:p>
          <a:p>
            <a:pPr algn="ctr" eaLnBrk="0" hangingPunct="0"/>
            <a:r>
              <a:rPr lang="zh-CN" altLang="en-US" sz="1600" b="1" dirty="0">
                <a:solidFill>
                  <a:srgbClr val="000000"/>
                </a:solidFill>
                <a:latin typeface="Arial" panose="020B0604020202020204" pitchFamily="34" charset="0"/>
                <a:ea typeface="宋体" panose="02010600030101010101" pitchFamily="2" charset="-122"/>
                <a:sym typeface="Arial" panose="020B0604020202020204" pitchFamily="34" charset="0"/>
              </a:rPr>
              <a:t>“</a:t>
            </a:r>
            <a:r>
              <a:rPr lang="en-US" altLang="zh-CN" sz="1600" b="1" dirty="0">
                <a:solidFill>
                  <a:srgbClr val="0000FF"/>
                </a:solidFill>
                <a:latin typeface="Arial" panose="020B0604020202020204" pitchFamily="34" charset="0"/>
                <a:ea typeface="宋体" panose="02010600030101010101" pitchFamily="2" charset="-122"/>
                <a:sym typeface="Arial" panose="020B0604020202020204" pitchFamily="34" charset="0"/>
              </a:rPr>
              <a:t>4 </a:t>
            </a:r>
            <a:r>
              <a:rPr lang="zh-CN" altLang="en-US" sz="1600" b="1" dirty="0">
                <a:solidFill>
                  <a:srgbClr val="0000FF"/>
                </a:solidFill>
                <a:latin typeface="Arial" panose="020B0604020202020204" pitchFamily="34" charset="0"/>
                <a:ea typeface="宋体" panose="02010600030101010101" pitchFamily="2" charset="-122"/>
                <a:sym typeface="Arial" panose="020B0604020202020204" pitchFamily="34" charset="0"/>
              </a:rPr>
              <a:t>登录</a:t>
            </a:r>
            <a:r>
              <a:rPr lang="en-US" altLang="zh-CN" sz="1600" b="1" dirty="0">
                <a:solidFill>
                  <a:srgbClr val="0000FF"/>
                </a:solidFill>
                <a:latin typeface="Arial" panose="020B0604020202020204" pitchFamily="34" charset="0"/>
                <a:ea typeface="宋体" panose="02010600030101010101" pitchFamily="2" charset="-122"/>
                <a:sym typeface="Arial" panose="020B0604020202020204" pitchFamily="34" charset="0"/>
              </a:rPr>
              <a:t>/</a:t>
            </a:r>
            <a:r>
              <a:rPr lang="zh-CN" altLang="en-US" sz="1600" b="1" dirty="0">
                <a:solidFill>
                  <a:srgbClr val="0000FF"/>
                </a:solidFill>
                <a:latin typeface="Arial" panose="020B0604020202020204" pitchFamily="34" charset="0"/>
                <a:ea typeface="宋体" panose="02010600030101010101" pitchFamily="2" charset="-122"/>
                <a:sym typeface="Arial" panose="020B0604020202020204" pitchFamily="34" charset="0"/>
              </a:rPr>
              <a:t>注销</a:t>
            </a:r>
            <a:r>
              <a:rPr lang="zh-CN" altLang="en-US" sz="1600" b="1" dirty="0">
                <a:solidFill>
                  <a:srgbClr val="000000"/>
                </a:solidFill>
                <a:latin typeface="Arial" panose="020B0604020202020204" pitchFamily="34" charset="0"/>
                <a:ea typeface="宋体" panose="02010600030101010101" pitchFamily="2" charset="-122"/>
                <a:sym typeface="Arial" panose="020B0604020202020204" pitchFamily="34" charset="0"/>
              </a:rPr>
              <a:t>”</a:t>
            </a:r>
            <a:endParaRPr lang="zh-CN" altLang="en-US" dirty="0">
              <a:latin typeface="Arial" panose="020B0604020202020204" pitchFamily="34" charset="0"/>
              <a:ea typeface="宋体" panose="02010600030101010101" pitchFamily="2" charset="-122"/>
            </a:endParaRPr>
          </a:p>
        </p:txBody>
      </p:sp>
      <p:cxnSp>
        <p:nvCxnSpPr>
          <p:cNvPr id="249868" name="AutoShape 16"/>
          <p:cNvCxnSpPr/>
          <p:nvPr/>
        </p:nvCxnSpPr>
        <p:spPr>
          <a:xfrm flipH="1">
            <a:off x="3276600" y="1893888"/>
            <a:ext cx="12700" cy="1470025"/>
          </a:xfrm>
          <a:prstGeom prst="straightConnector1">
            <a:avLst/>
          </a:prstGeom>
          <a:ln w="31750" cap="flat" cmpd="sng">
            <a:solidFill>
              <a:srgbClr val="0000FF"/>
            </a:solidFill>
            <a:prstDash val="solid"/>
            <a:miter/>
            <a:headEnd type="triangle" w="lg" len="lg"/>
            <a:tailEnd type="none" w="med" len="med"/>
          </a:ln>
        </p:spPr>
      </p:cxnSp>
      <p:sp>
        <p:nvSpPr>
          <p:cNvPr id="249869" name="Rectangle 17"/>
          <p:cNvSpPr/>
          <p:nvPr/>
        </p:nvSpPr>
        <p:spPr>
          <a:xfrm>
            <a:off x="2514600" y="2162175"/>
            <a:ext cx="914400" cy="1069975"/>
          </a:xfrm>
          <a:prstGeom prst="rect">
            <a:avLst/>
          </a:prstGeom>
          <a:noFill/>
          <a:ln w="9525">
            <a:noFill/>
          </a:ln>
        </p:spPr>
        <p:txBody>
          <a:bodyPr anchor="t">
            <a:spAutoFit/>
          </a:bodyPr>
          <a:lstStyle/>
          <a:p>
            <a:pPr algn="ctr" eaLnBrk="0" hangingPunct="0"/>
            <a:r>
              <a:rPr lang="zh-CN" altLang="en-US" sz="1600" b="1" dirty="0">
                <a:solidFill>
                  <a:srgbClr val="CC0000"/>
                </a:solidFill>
                <a:latin typeface="Arial" panose="020B0604020202020204" pitchFamily="34" charset="0"/>
                <a:ea typeface="宋体" panose="02010600030101010101" pitchFamily="2" charset="-122"/>
                <a:sym typeface="Arial" panose="020B0604020202020204" pitchFamily="34" charset="0"/>
              </a:rPr>
              <a:t>结束</a:t>
            </a:r>
            <a:endParaRPr lang="zh-CN" altLang="en-US" sz="1600" b="1" dirty="0">
              <a:solidFill>
                <a:srgbClr val="CC0000"/>
              </a:solidFill>
              <a:latin typeface="Arial" panose="020B0604020202020204" pitchFamily="34" charset="0"/>
              <a:ea typeface="宋体" panose="02010600030101010101" pitchFamily="2" charset="-122"/>
              <a:sym typeface="Arial" panose="020B0604020202020204" pitchFamily="34" charset="0"/>
            </a:endParaRPr>
          </a:p>
          <a:p>
            <a:pPr algn="ctr" eaLnBrk="0" hangingPunct="0"/>
            <a:r>
              <a:rPr lang="zh-CN" altLang="en-US" sz="1600" b="1" dirty="0">
                <a:solidFill>
                  <a:srgbClr val="CC0000"/>
                </a:solidFill>
                <a:latin typeface="Arial" panose="020B0604020202020204" pitchFamily="34" charset="0"/>
                <a:ea typeface="宋体" panose="02010600030101010101" pitchFamily="2" charset="-122"/>
                <a:sym typeface="Arial" panose="020B0604020202020204" pitchFamily="34" charset="0"/>
              </a:rPr>
              <a:t>工作</a:t>
            </a:r>
            <a:endParaRPr lang="zh-CN" altLang="en-US" sz="1600" b="1" dirty="0">
              <a:solidFill>
                <a:srgbClr val="CC0000"/>
              </a:solidFill>
              <a:latin typeface="Arial" panose="020B0604020202020204" pitchFamily="34" charset="0"/>
              <a:ea typeface="宋体" panose="02010600030101010101" pitchFamily="2" charset="-122"/>
              <a:sym typeface="Arial" panose="020B0604020202020204" pitchFamily="34" charset="0"/>
            </a:endParaRPr>
          </a:p>
          <a:p>
            <a:pPr algn="ctr" eaLnBrk="0" hangingPunct="0"/>
            <a:r>
              <a:rPr lang="zh-CN" altLang="en-US" sz="1600" b="1" dirty="0">
                <a:solidFill>
                  <a:srgbClr val="000000"/>
                </a:solidFill>
                <a:latin typeface="Arial" panose="020B0604020202020204" pitchFamily="34" charset="0"/>
                <a:ea typeface="宋体" panose="02010600030101010101" pitchFamily="2" charset="-122"/>
                <a:sym typeface="Arial" panose="020B0604020202020204" pitchFamily="34" charset="0"/>
              </a:rPr>
              <a:t>调用</a:t>
            </a:r>
            <a:endParaRPr lang="zh-CN" altLang="en-US" sz="1600" b="1" dirty="0">
              <a:solidFill>
                <a:srgbClr val="000000"/>
              </a:solidFill>
              <a:latin typeface="Arial" panose="020B0604020202020204" pitchFamily="34" charset="0"/>
              <a:ea typeface="宋体" panose="02010600030101010101" pitchFamily="2" charset="-122"/>
              <a:sym typeface="Arial" panose="020B0604020202020204" pitchFamily="34" charset="0"/>
            </a:endParaRPr>
          </a:p>
          <a:p>
            <a:pPr algn="ctr" eaLnBrk="0" hangingPunct="0"/>
            <a:r>
              <a:rPr lang="zh-CN" altLang="en-US" sz="1600" b="1" dirty="0">
                <a:solidFill>
                  <a:srgbClr val="000000"/>
                </a:solidFill>
                <a:latin typeface="Arial" panose="020B0604020202020204" pitchFamily="34" charset="0"/>
                <a:ea typeface="宋体" panose="02010600030101010101" pitchFamily="2" charset="-122"/>
                <a:sym typeface="Arial" panose="020B0604020202020204" pitchFamily="34" charset="0"/>
              </a:rPr>
              <a:t>“</a:t>
            </a:r>
            <a:r>
              <a:rPr lang="en-US" altLang="zh-CN" sz="1600" b="1" dirty="0">
                <a:solidFill>
                  <a:srgbClr val="0000FF"/>
                </a:solidFill>
                <a:latin typeface="Arial" panose="020B0604020202020204" pitchFamily="34" charset="0"/>
                <a:ea typeface="宋体" panose="02010600030101010101" pitchFamily="2" charset="-122"/>
                <a:sym typeface="Arial" panose="020B0604020202020204" pitchFamily="34" charset="0"/>
              </a:rPr>
              <a:t>4</a:t>
            </a:r>
            <a:r>
              <a:rPr lang="en-US" altLang="zh-CN" sz="1600" b="1" dirty="0">
                <a:solidFill>
                  <a:srgbClr val="000000"/>
                </a:solidFill>
                <a:latin typeface="Arial" panose="020B0604020202020204" pitchFamily="34" charset="0"/>
                <a:ea typeface="宋体" panose="02010600030101010101" pitchFamily="2" charset="-122"/>
                <a:sym typeface="Arial" panose="020B0604020202020204" pitchFamily="34" charset="0"/>
              </a:rPr>
              <a:t>”</a:t>
            </a:r>
            <a:endParaRPr lang="zh-CN" altLang="en-US" dirty="0">
              <a:latin typeface="Arial" panose="020B0604020202020204" pitchFamily="34" charset="0"/>
              <a:ea typeface="宋体" panose="02010600030101010101" pitchFamily="2" charset="-122"/>
            </a:endParaRPr>
          </a:p>
        </p:txBody>
      </p:sp>
      <p:cxnSp>
        <p:nvCxnSpPr>
          <p:cNvPr id="249870" name="AutoShape 18"/>
          <p:cNvCxnSpPr>
            <a:stCxn id="249861" idx="0"/>
            <a:endCxn id="249861" idx="3"/>
          </p:cNvCxnSpPr>
          <p:nvPr/>
        </p:nvCxnSpPr>
        <p:spPr>
          <a:xfrm rot="5400000" flipV="1">
            <a:off x="3943350" y="1085850"/>
            <a:ext cx="266700" cy="838200"/>
          </a:xfrm>
          <a:prstGeom prst="bentConnector4">
            <a:avLst>
              <a:gd name="adj1" fmla="val -85713"/>
              <a:gd name="adj2" fmla="val 127269"/>
            </a:avLst>
          </a:prstGeom>
          <a:ln w="31750" cap="flat" cmpd="sng">
            <a:solidFill>
              <a:srgbClr val="0000FF"/>
            </a:solidFill>
            <a:prstDash val="solid"/>
            <a:miter/>
            <a:headEnd type="none" w="med" len="med"/>
            <a:tailEnd type="triangle" w="lg" len="lg"/>
          </a:ln>
        </p:spPr>
      </p:cxnSp>
      <p:sp>
        <p:nvSpPr>
          <p:cNvPr id="249871" name="Rectangle 19"/>
          <p:cNvSpPr/>
          <p:nvPr/>
        </p:nvSpPr>
        <p:spPr>
          <a:xfrm>
            <a:off x="3505200" y="762000"/>
            <a:ext cx="1295400" cy="336550"/>
          </a:xfrm>
          <a:prstGeom prst="rect">
            <a:avLst/>
          </a:prstGeom>
          <a:solidFill>
            <a:schemeClr val="bg1"/>
          </a:solidFill>
          <a:ln w="9525">
            <a:noFill/>
          </a:ln>
        </p:spPr>
        <p:txBody>
          <a:bodyPr anchor="t">
            <a:spAutoFit/>
          </a:bodyPr>
          <a:lstStyle/>
          <a:p>
            <a:pPr algn="ctr" eaLnBrk="0" hangingPunct="0"/>
            <a:r>
              <a:rPr lang="zh-CN" altLang="en-US" sz="1600" b="1" dirty="0">
                <a:solidFill>
                  <a:srgbClr val="CC0000"/>
                </a:solidFill>
                <a:latin typeface="Arial" panose="020B0604020202020204" pitchFamily="34" charset="0"/>
                <a:ea typeface="宋体" panose="02010600030101010101" pitchFamily="2" charset="-122"/>
                <a:sym typeface="Arial" panose="020B0604020202020204" pitchFamily="34" charset="0"/>
              </a:rPr>
              <a:t>登录失败</a:t>
            </a:r>
            <a:endParaRPr lang="zh-CN" altLang="en-US" dirty="0">
              <a:latin typeface="Arial" panose="020B0604020202020204" pitchFamily="34" charset="0"/>
              <a:ea typeface="宋体" panose="02010600030101010101" pitchFamily="2" charset="-122"/>
            </a:endParaRPr>
          </a:p>
        </p:txBody>
      </p:sp>
      <p:sp>
        <p:nvSpPr>
          <p:cNvPr id="249872" name="Rectangle 20"/>
          <p:cNvSpPr/>
          <p:nvPr/>
        </p:nvSpPr>
        <p:spPr>
          <a:xfrm>
            <a:off x="6967538" y="3386138"/>
            <a:ext cx="1676400" cy="533400"/>
          </a:xfrm>
          <a:prstGeom prst="rect">
            <a:avLst/>
          </a:prstGeom>
          <a:solidFill>
            <a:srgbClr val="FFFFCC"/>
          </a:solidFill>
          <a:ln w="12700" cap="flat" cmpd="sng">
            <a:solidFill>
              <a:schemeClr val="tx1"/>
            </a:solidFill>
            <a:prstDash val="solid"/>
            <a:miter/>
            <a:headEnd type="none" w="med" len="med"/>
            <a:tailEnd type="none" w="med" len="med"/>
          </a:ln>
        </p:spPr>
        <p:txBody>
          <a:bodyPr wrap="none" anchor="ctr"/>
          <a:lstStyle/>
          <a:p>
            <a:pPr algn="ctr" eaLnBrk="0" hangingPunct="0"/>
            <a:r>
              <a:rPr lang="zh-CN" altLang="en-US" sz="2000" b="1" dirty="0">
                <a:solidFill>
                  <a:srgbClr val="CC0000"/>
                </a:solidFill>
                <a:latin typeface="Arial" panose="020B0604020202020204" pitchFamily="34" charset="0"/>
                <a:ea typeface="黑体" panose="02010609060101010101" pitchFamily="49" charset="-122"/>
              </a:rPr>
              <a:t>查询商品</a:t>
            </a:r>
            <a:endParaRPr lang="zh-CN" altLang="en-US" dirty="0">
              <a:latin typeface="Arial" panose="020B0604020202020204" pitchFamily="34" charset="0"/>
              <a:ea typeface="宋体" panose="02010600030101010101" pitchFamily="2" charset="-122"/>
            </a:endParaRPr>
          </a:p>
        </p:txBody>
      </p:sp>
      <p:cxnSp>
        <p:nvCxnSpPr>
          <p:cNvPr id="249873" name="AutoShape 21"/>
          <p:cNvCxnSpPr>
            <a:stCxn id="249861" idx="0"/>
            <a:endCxn id="249861" idx="3"/>
          </p:cNvCxnSpPr>
          <p:nvPr/>
        </p:nvCxnSpPr>
        <p:spPr>
          <a:xfrm>
            <a:off x="4483100" y="3505200"/>
            <a:ext cx="2484438" cy="11113"/>
          </a:xfrm>
          <a:prstGeom prst="straightConnector1">
            <a:avLst/>
          </a:prstGeom>
          <a:ln w="31750" cap="flat" cmpd="sng">
            <a:solidFill>
              <a:srgbClr val="0000FF"/>
            </a:solidFill>
            <a:prstDash val="solid"/>
            <a:miter/>
            <a:headEnd type="none" w="med" len="med"/>
            <a:tailEnd type="triangle" w="lg" len="lg"/>
          </a:ln>
        </p:spPr>
      </p:cxnSp>
      <p:sp>
        <p:nvSpPr>
          <p:cNvPr id="249874" name="Rectangle 22"/>
          <p:cNvSpPr/>
          <p:nvPr/>
        </p:nvSpPr>
        <p:spPr>
          <a:xfrm>
            <a:off x="4554538" y="2693988"/>
            <a:ext cx="2352675" cy="654050"/>
          </a:xfrm>
          <a:prstGeom prst="rect">
            <a:avLst/>
          </a:prstGeom>
          <a:noFill/>
          <a:ln w="9525">
            <a:noFill/>
          </a:ln>
        </p:spPr>
        <p:txBody>
          <a:bodyPr wrap="none" anchor="t">
            <a:spAutoFit/>
          </a:bodyPr>
          <a:lstStyle/>
          <a:p>
            <a:pPr algn="ctr" eaLnBrk="0" hangingPunct="0">
              <a:spcBef>
                <a:spcPct val="30000"/>
              </a:spcBef>
            </a:pPr>
            <a:r>
              <a:rPr lang="zh-CN" altLang="en-US" sz="1600" b="1" dirty="0">
                <a:solidFill>
                  <a:srgbClr val="CC0000"/>
                </a:solidFill>
                <a:latin typeface="Arial" panose="020B0604020202020204" pitchFamily="34" charset="0"/>
                <a:ea typeface="宋体" panose="02010600030101010101" pitchFamily="2" charset="-122"/>
                <a:sym typeface="Arial" panose="020B0604020202020204" pitchFamily="34" charset="0"/>
              </a:rPr>
              <a:t>输入商品条码</a:t>
            </a:r>
            <a:endParaRPr lang="zh-CN" altLang="en-US" sz="1600" b="1" dirty="0">
              <a:solidFill>
                <a:srgbClr val="CC0000"/>
              </a:solidFill>
              <a:latin typeface="Arial" panose="020B0604020202020204" pitchFamily="34" charset="0"/>
              <a:ea typeface="宋体" panose="02010600030101010101" pitchFamily="2" charset="-122"/>
              <a:sym typeface="Arial" panose="020B0604020202020204" pitchFamily="34" charset="0"/>
            </a:endParaRPr>
          </a:p>
          <a:p>
            <a:pPr algn="ctr" eaLnBrk="0" hangingPunct="0">
              <a:spcBef>
                <a:spcPct val="30000"/>
              </a:spcBef>
            </a:pPr>
            <a:r>
              <a:rPr lang="zh-CN" altLang="en-US" sz="1600" b="1" dirty="0">
                <a:solidFill>
                  <a:srgbClr val="000000"/>
                </a:solidFill>
                <a:latin typeface="Arial" panose="020B0604020202020204" pitchFamily="34" charset="0"/>
                <a:ea typeface="宋体" panose="02010600030101010101" pitchFamily="2" charset="-122"/>
                <a:sym typeface="Arial" panose="020B0604020202020204" pitchFamily="34" charset="0"/>
              </a:rPr>
              <a:t>调用“</a:t>
            </a:r>
            <a:r>
              <a:rPr lang="en-US" altLang="zh-CN" sz="1600" b="1" dirty="0">
                <a:solidFill>
                  <a:srgbClr val="0000FF"/>
                </a:solidFill>
                <a:latin typeface="Arial" panose="020B0604020202020204" pitchFamily="34" charset="0"/>
                <a:ea typeface="宋体" panose="02010600030101010101" pitchFamily="2" charset="-122"/>
                <a:sym typeface="Arial" panose="020B0604020202020204" pitchFamily="34" charset="0"/>
              </a:rPr>
              <a:t>3.1 </a:t>
            </a:r>
            <a:r>
              <a:rPr lang="zh-CN" altLang="en-US" sz="1600" b="1" dirty="0">
                <a:solidFill>
                  <a:srgbClr val="0000FF"/>
                </a:solidFill>
                <a:latin typeface="Arial" panose="020B0604020202020204" pitchFamily="34" charset="0"/>
                <a:ea typeface="宋体" panose="02010600030101010101" pitchFamily="2" charset="-122"/>
                <a:sym typeface="Arial" panose="020B0604020202020204" pitchFamily="34" charset="0"/>
              </a:rPr>
              <a:t>添加商品信息</a:t>
            </a:r>
            <a:r>
              <a:rPr lang="zh-CN" altLang="en-US" sz="1600" b="1" dirty="0">
                <a:solidFill>
                  <a:srgbClr val="000000"/>
                </a:solidFill>
                <a:latin typeface="Arial" panose="020B0604020202020204" pitchFamily="34" charset="0"/>
                <a:ea typeface="宋体" panose="02010600030101010101" pitchFamily="2" charset="-122"/>
                <a:sym typeface="Arial" panose="020B0604020202020204" pitchFamily="34" charset="0"/>
              </a:rPr>
              <a:t>”</a:t>
            </a:r>
            <a:endParaRPr lang="zh-CN" altLang="en-US" dirty="0">
              <a:latin typeface="Arial" panose="020B0604020202020204" pitchFamily="34" charset="0"/>
              <a:ea typeface="宋体" panose="02010600030101010101" pitchFamily="2" charset="-122"/>
            </a:endParaRPr>
          </a:p>
        </p:txBody>
      </p:sp>
      <p:cxnSp>
        <p:nvCxnSpPr>
          <p:cNvPr id="249875" name="AutoShape 23"/>
          <p:cNvCxnSpPr>
            <a:stCxn id="249861" idx="0"/>
            <a:endCxn id="249861" idx="3"/>
          </p:cNvCxnSpPr>
          <p:nvPr/>
        </p:nvCxnSpPr>
        <p:spPr>
          <a:xfrm>
            <a:off x="4495800" y="3810000"/>
            <a:ext cx="2484438" cy="11113"/>
          </a:xfrm>
          <a:prstGeom prst="straightConnector1">
            <a:avLst/>
          </a:prstGeom>
          <a:ln w="31750" cap="flat" cmpd="sng">
            <a:solidFill>
              <a:srgbClr val="0000FF"/>
            </a:solidFill>
            <a:prstDash val="solid"/>
            <a:miter/>
            <a:headEnd type="triangle" w="lg" len="lg"/>
            <a:tailEnd type="none" w="med" len="med"/>
          </a:ln>
        </p:spPr>
      </p:cxnSp>
      <p:sp>
        <p:nvSpPr>
          <p:cNvPr id="249876" name="Rectangle 24"/>
          <p:cNvSpPr/>
          <p:nvPr/>
        </p:nvSpPr>
        <p:spPr>
          <a:xfrm>
            <a:off x="4343400" y="3778250"/>
            <a:ext cx="2895600" cy="581025"/>
          </a:xfrm>
          <a:prstGeom prst="rect">
            <a:avLst/>
          </a:prstGeom>
          <a:noFill/>
          <a:ln w="9525">
            <a:noFill/>
          </a:ln>
        </p:spPr>
        <p:txBody>
          <a:bodyPr anchor="t">
            <a:spAutoFit/>
          </a:bodyPr>
          <a:lstStyle/>
          <a:p>
            <a:pPr algn="ctr" eaLnBrk="0" hangingPunct="0"/>
            <a:r>
              <a:rPr lang="zh-CN" altLang="en-US" sz="1600" b="1" dirty="0">
                <a:solidFill>
                  <a:srgbClr val="CC0000"/>
                </a:solidFill>
                <a:latin typeface="Arial" panose="020B0604020202020204" pitchFamily="34" charset="0"/>
                <a:ea typeface="宋体" panose="02010600030101010101" pitchFamily="2" charset="-122"/>
                <a:sym typeface="Arial" panose="020B0604020202020204" pitchFamily="34" charset="0"/>
              </a:rPr>
              <a:t>查询商品成功</a:t>
            </a:r>
            <a:r>
              <a:rPr lang="en-US" altLang="zh-CN" sz="1600" b="1" dirty="0">
                <a:solidFill>
                  <a:srgbClr val="CC0000"/>
                </a:solidFill>
                <a:latin typeface="Arial" panose="020B0604020202020204" pitchFamily="34" charset="0"/>
                <a:ea typeface="宋体" panose="02010600030101010101" pitchFamily="2" charset="-122"/>
                <a:sym typeface="Arial" panose="020B0604020202020204" pitchFamily="34" charset="0"/>
              </a:rPr>
              <a:t>/</a:t>
            </a:r>
            <a:r>
              <a:rPr lang="zh-CN" altLang="en-US" sz="1600" b="1" dirty="0">
                <a:solidFill>
                  <a:srgbClr val="CC0000"/>
                </a:solidFill>
                <a:latin typeface="Arial" panose="020B0604020202020204" pitchFamily="34" charset="0"/>
                <a:ea typeface="宋体" panose="02010600030101010101" pitchFamily="2" charset="-122"/>
                <a:sym typeface="Arial" panose="020B0604020202020204" pitchFamily="34" charset="0"/>
              </a:rPr>
              <a:t>失败</a:t>
            </a:r>
            <a:endParaRPr lang="zh-CN" altLang="en-US" sz="1600" b="1" dirty="0">
              <a:solidFill>
                <a:srgbClr val="CC0000"/>
              </a:solidFill>
              <a:latin typeface="Arial" panose="020B0604020202020204" pitchFamily="34" charset="0"/>
              <a:ea typeface="宋体" panose="02010600030101010101" pitchFamily="2" charset="-122"/>
              <a:sym typeface="Arial" panose="020B0604020202020204" pitchFamily="34" charset="0"/>
            </a:endParaRPr>
          </a:p>
          <a:p>
            <a:pPr algn="ctr" eaLnBrk="0" hangingPunct="0"/>
            <a:r>
              <a:rPr lang="zh-CN" altLang="en-US" sz="1600" b="1" dirty="0">
                <a:solidFill>
                  <a:srgbClr val="000000"/>
                </a:solidFill>
                <a:latin typeface="Arial" panose="020B0604020202020204" pitchFamily="34" charset="0"/>
                <a:ea typeface="宋体" panose="02010600030101010101" pitchFamily="2" charset="-122"/>
                <a:sym typeface="Arial" panose="020B0604020202020204" pitchFamily="34" charset="0"/>
              </a:rPr>
              <a:t>调用“</a:t>
            </a:r>
            <a:r>
              <a:rPr lang="en-US" altLang="zh-CN" sz="1600" b="1" dirty="0">
                <a:solidFill>
                  <a:srgbClr val="0000FF"/>
                </a:solidFill>
                <a:latin typeface="Arial" panose="020B0604020202020204" pitchFamily="34" charset="0"/>
                <a:ea typeface="宋体" panose="02010600030101010101" pitchFamily="2" charset="-122"/>
                <a:sym typeface="Arial" panose="020B0604020202020204" pitchFamily="34" charset="0"/>
              </a:rPr>
              <a:t>3.4 </a:t>
            </a:r>
            <a:r>
              <a:rPr lang="zh-CN" altLang="en-US" sz="1600" b="1" dirty="0">
                <a:solidFill>
                  <a:srgbClr val="0000FF"/>
                </a:solidFill>
                <a:latin typeface="Arial" panose="020B0604020202020204" pitchFamily="34" charset="0"/>
                <a:ea typeface="宋体" panose="02010600030101010101" pitchFamily="2" charset="-122"/>
                <a:sym typeface="Arial" panose="020B0604020202020204" pitchFamily="34" charset="0"/>
              </a:rPr>
              <a:t>显示购物信息</a:t>
            </a:r>
            <a:r>
              <a:rPr lang="zh-CN" altLang="en-US" sz="1600" b="1" dirty="0">
                <a:solidFill>
                  <a:srgbClr val="000000"/>
                </a:solidFill>
                <a:latin typeface="Arial" panose="020B0604020202020204" pitchFamily="34" charset="0"/>
                <a:ea typeface="宋体" panose="02010600030101010101" pitchFamily="2" charset="-122"/>
                <a:sym typeface="Arial" panose="020B0604020202020204" pitchFamily="34" charset="0"/>
              </a:rPr>
              <a:t>”</a:t>
            </a:r>
            <a:endParaRPr lang="zh-CN" altLang="en-US" dirty="0">
              <a:latin typeface="Arial" panose="020B0604020202020204" pitchFamily="34" charset="0"/>
              <a:ea typeface="宋体" panose="02010600030101010101" pitchFamily="2" charset="-122"/>
            </a:endParaRPr>
          </a:p>
        </p:txBody>
      </p:sp>
      <p:cxnSp>
        <p:nvCxnSpPr>
          <p:cNvPr id="249877" name="AutoShape 28"/>
          <p:cNvCxnSpPr>
            <a:stCxn id="249861" idx="0"/>
            <a:endCxn id="249861" idx="3"/>
          </p:cNvCxnSpPr>
          <p:nvPr/>
        </p:nvCxnSpPr>
        <p:spPr>
          <a:xfrm>
            <a:off x="3644900" y="3908425"/>
            <a:ext cx="2908300" cy="1911350"/>
          </a:xfrm>
          <a:prstGeom prst="straightConnector1">
            <a:avLst/>
          </a:prstGeom>
          <a:ln w="31750" cap="flat" cmpd="sng">
            <a:solidFill>
              <a:srgbClr val="0000FF"/>
            </a:solidFill>
            <a:prstDash val="solid"/>
            <a:miter/>
            <a:headEnd type="none" w="med" len="med"/>
            <a:tailEnd type="triangle" w="lg" len="lg"/>
          </a:ln>
        </p:spPr>
      </p:cxnSp>
      <p:sp>
        <p:nvSpPr>
          <p:cNvPr id="249878" name="Rectangle 29"/>
          <p:cNvSpPr/>
          <p:nvPr/>
        </p:nvSpPr>
        <p:spPr>
          <a:xfrm>
            <a:off x="6096000" y="5835650"/>
            <a:ext cx="2417763" cy="533400"/>
          </a:xfrm>
          <a:prstGeom prst="rect">
            <a:avLst/>
          </a:prstGeom>
          <a:solidFill>
            <a:srgbClr val="FFFFCC"/>
          </a:solidFill>
          <a:ln w="12700" cap="flat" cmpd="sng">
            <a:solidFill>
              <a:schemeClr val="tx1"/>
            </a:solidFill>
            <a:prstDash val="solid"/>
            <a:miter/>
            <a:headEnd type="none" w="med" len="med"/>
            <a:tailEnd type="none" w="med" len="med"/>
          </a:ln>
        </p:spPr>
        <p:txBody>
          <a:bodyPr wrap="none" anchor="ctr"/>
          <a:lstStyle/>
          <a:p>
            <a:pPr algn="ctr" eaLnBrk="0" hangingPunct="0"/>
            <a:r>
              <a:rPr lang="zh-CN" altLang="en-US" sz="2000" b="1" dirty="0">
                <a:solidFill>
                  <a:srgbClr val="CC0000"/>
                </a:solidFill>
                <a:latin typeface="Arial" panose="020B0604020202020204" pitchFamily="34" charset="0"/>
                <a:ea typeface="黑体" panose="02010609060101010101" pitchFamily="49" charset="-122"/>
              </a:rPr>
              <a:t>手工输入购物信息</a:t>
            </a:r>
            <a:endParaRPr lang="zh-CN" altLang="en-US" dirty="0">
              <a:latin typeface="Arial" panose="020B0604020202020204" pitchFamily="34" charset="0"/>
              <a:ea typeface="宋体" panose="02010600030101010101" pitchFamily="2" charset="-122"/>
            </a:endParaRPr>
          </a:p>
        </p:txBody>
      </p:sp>
      <p:sp>
        <p:nvSpPr>
          <p:cNvPr id="249879" name="Rectangle 30"/>
          <p:cNvSpPr/>
          <p:nvPr/>
        </p:nvSpPr>
        <p:spPr>
          <a:xfrm>
            <a:off x="4419600" y="4584700"/>
            <a:ext cx="3124200" cy="825500"/>
          </a:xfrm>
          <a:prstGeom prst="rect">
            <a:avLst/>
          </a:prstGeom>
          <a:noFill/>
          <a:ln w="9525">
            <a:noFill/>
          </a:ln>
        </p:spPr>
        <p:txBody>
          <a:bodyPr anchor="t">
            <a:spAutoFit/>
          </a:bodyPr>
          <a:lstStyle/>
          <a:p>
            <a:pPr algn="ctr" eaLnBrk="0" hangingPunct="0"/>
            <a:r>
              <a:rPr lang="zh-CN" altLang="en-US" sz="1600" b="1" dirty="0">
                <a:solidFill>
                  <a:srgbClr val="CC0000"/>
                </a:solidFill>
                <a:latin typeface="Arial" panose="020B0604020202020204" pitchFamily="34" charset="0"/>
                <a:ea typeface="宋体" panose="02010600030101010101" pitchFamily="2" charset="-122"/>
                <a:sym typeface="Arial" panose="020B0604020202020204" pitchFamily="34" charset="0"/>
              </a:rPr>
              <a:t>手工输入商品条形码</a:t>
            </a:r>
            <a:endParaRPr lang="zh-CN" altLang="en-US" sz="1600" b="1" dirty="0">
              <a:solidFill>
                <a:srgbClr val="CC0000"/>
              </a:solidFill>
              <a:latin typeface="Arial" panose="020B0604020202020204" pitchFamily="34" charset="0"/>
              <a:ea typeface="宋体" panose="02010600030101010101" pitchFamily="2" charset="-122"/>
              <a:sym typeface="Arial" panose="020B0604020202020204" pitchFamily="34" charset="0"/>
            </a:endParaRPr>
          </a:p>
          <a:p>
            <a:pPr algn="ctr" eaLnBrk="0" hangingPunct="0"/>
            <a:r>
              <a:rPr lang="en-US" altLang="zh-CN" sz="1600" b="1" dirty="0">
                <a:solidFill>
                  <a:srgbClr val="CC0000"/>
                </a:solidFill>
                <a:latin typeface="Arial" panose="020B0604020202020204" pitchFamily="34" charset="0"/>
                <a:ea typeface="宋体" panose="02010600030101010101" pitchFamily="2" charset="-122"/>
                <a:sym typeface="Arial" panose="020B0604020202020204" pitchFamily="34" charset="0"/>
              </a:rPr>
              <a:t>(CTRL+H)</a:t>
            </a:r>
            <a:endParaRPr lang="zh-CN" altLang="en-US" sz="1600" b="1" dirty="0">
              <a:solidFill>
                <a:srgbClr val="CC0000"/>
              </a:solidFill>
              <a:latin typeface="Arial" panose="020B0604020202020204" pitchFamily="34" charset="0"/>
              <a:ea typeface="宋体" panose="02010600030101010101" pitchFamily="2" charset="-122"/>
              <a:sym typeface="Arial" panose="020B0604020202020204" pitchFamily="34" charset="0"/>
            </a:endParaRPr>
          </a:p>
          <a:p>
            <a:pPr algn="ctr" eaLnBrk="0" hangingPunct="0"/>
            <a:r>
              <a:rPr lang="zh-CN" altLang="en-US" sz="1600" b="1" dirty="0">
                <a:solidFill>
                  <a:srgbClr val="000000"/>
                </a:solidFill>
                <a:latin typeface="Arial" panose="020B0604020202020204" pitchFamily="34" charset="0"/>
                <a:ea typeface="宋体" panose="02010600030101010101" pitchFamily="2" charset="-122"/>
                <a:sym typeface="Arial" panose="020B0604020202020204" pitchFamily="34" charset="0"/>
              </a:rPr>
              <a:t>调用“</a:t>
            </a:r>
            <a:r>
              <a:rPr lang="en-US" altLang="zh-CN" sz="1600" b="1" dirty="0">
                <a:solidFill>
                  <a:srgbClr val="0000FF"/>
                </a:solidFill>
                <a:latin typeface="Arial" panose="020B0604020202020204" pitchFamily="34" charset="0"/>
                <a:ea typeface="宋体" panose="02010600030101010101" pitchFamily="2" charset="-122"/>
                <a:sym typeface="Arial" panose="020B0604020202020204" pitchFamily="34" charset="0"/>
              </a:rPr>
              <a:t>1.2 </a:t>
            </a:r>
            <a:r>
              <a:rPr lang="zh-CN" altLang="en-US" sz="1600" b="1" dirty="0">
                <a:solidFill>
                  <a:srgbClr val="0000FF"/>
                </a:solidFill>
                <a:latin typeface="Arial" panose="020B0604020202020204" pitchFamily="34" charset="0"/>
                <a:ea typeface="宋体" panose="02010600030101010101" pitchFamily="2" charset="-122"/>
                <a:sym typeface="Arial" panose="020B0604020202020204" pitchFamily="34" charset="0"/>
              </a:rPr>
              <a:t>手工输入购物信息</a:t>
            </a:r>
            <a:r>
              <a:rPr lang="zh-CN" altLang="en-US" sz="1600" b="1" dirty="0">
                <a:solidFill>
                  <a:srgbClr val="000000"/>
                </a:solidFill>
                <a:latin typeface="Arial" panose="020B0604020202020204" pitchFamily="34" charset="0"/>
                <a:ea typeface="宋体" panose="02010600030101010101" pitchFamily="2" charset="-122"/>
                <a:sym typeface="Arial" panose="020B0604020202020204" pitchFamily="34" charset="0"/>
              </a:rPr>
              <a:t>”</a:t>
            </a:r>
            <a:endParaRPr lang="zh-CN" altLang="en-US" dirty="0">
              <a:latin typeface="Arial" panose="020B0604020202020204" pitchFamily="34" charset="0"/>
              <a:ea typeface="宋体" panose="02010600030101010101" pitchFamily="2" charset="-122"/>
            </a:endParaRPr>
          </a:p>
        </p:txBody>
      </p:sp>
      <p:sp>
        <p:nvSpPr>
          <p:cNvPr id="249880" name="Rectangle 33"/>
          <p:cNvSpPr/>
          <p:nvPr/>
        </p:nvSpPr>
        <p:spPr>
          <a:xfrm>
            <a:off x="7620000" y="4572000"/>
            <a:ext cx="1403350" cy="654050"/>
          </a:xfrm>
          <a:prstGeom prst="rect">
            <a:avLst/>
          </a:prstGeom>
          <a:noFill/>
          <a:ln w="9525">
            <a:noFill/>
          </a:ln>
        </p:spPr>
        <p:txBody>
          <a:bodyPr wrap="none" anchor="t">
            <a:spAutoFit/>
          </a:bodyPr>
          <a:lstStyle/>
          <a:p>
            <a:pPr algn="ctr" eaLnBrk="0" hangingPunct="0">
              <a:spcBef>
                <a:spcPct val="30000"/>
              </a:spcBef>
            </a:pPr>
            <a:r>
              <a:rPr lang="zh-CN" altLang="en-US" sz="1600" b="1" dirty="0">
                <a:solidFill>
                  <a:srgbClr val="CC0000"/>
                </a:solidFill>
                <a:latin typeface="Arial" panose="020B0604020202020204" pitchFamily="34" charset="0"/>
                <a:ea typeface="宋体" panose="02010600030101010101" pitchFamily="2" charset="-122"/>
                <a:sym typeface="Arial" panose="020B0604020202020204" pitchFamily="34" charset="0"/>
              </a:rPr>
              <a:t>输入商品条码</a:t>
            </a:r>
            <a:endParaRPr lang="zh-CN" altLang="en-US" sz="1600" b="1" dirty="0">
              <a:solidFill>
                <a:srgbClr val="CC0000"/>
              </a:solidFill>
              <a:latin typeface="Arial" panose="020B0604020202020204" pitchFamily="34" charset="0"/>
              <a:ea typeface="宋体" panose="02010600030101010101" pitchFamily="2" charset="-122"/>
              <a:sym typeface="Arial" panose="020B0604020202020204" pitchFamily="34" charset="0"/>
            </a:endParaRPr>
          </a:p>
          <a:p>
            <a:pPr algn="ctr" eaLnBrk="0" hangingPunct="0">
              <a:spcBef>
                <a:spcPct val="30000"/>
              </a:spcBef>
            </a:pPr>
            <a:r>
              <a:rPr lang="zh-CN" altLang="en-US" sz="1600" b="1" dirty="0">
                <a:solidFill>
                  <a:srgbClr val="000000"/>
                </a:solidFill>
                <a:latin typeface="Arial" panose="020B0604020202020204" pitchFamily="34" charset="0"/>
                <a:ea typeface="宋体" panose="02010600030101010101" pitchFamily="2" charset="-122"/>
                <a:sym typeface="Arial" panose="020B0604020202020204" pitchFamily="34" charset="0"/>
              </a:rPr>
              <a:t>调用“</a:t>
            </a:r>
            <a:r>
              <a:rPr lang="en-US" altLang="zh-CN" sz="1600" b="1" dirty="0">
                <a:solidFill>
                  <a:srgbClr val="0000FF"/>
                </a:solidFill>
                <a:latin typeface="Arial" panose="020B0604020202020204" pitchFamily="34" charset="0"/>
                <a:ea typeface="宋体" panose="02010600030101010101" pitchFamily="2" charset="-122"/>
                <a:sym typeface="Arial" panose="020B0604020202020204" pitchFamily="34" charset="0"/>
              </a:rPr>
              <a:t>3.1</a:t>
            </a:r>
            <a:r>
              <a:rPr lang="en-US" altLang="zh-CN" sz="1600" b="1" dirty="0">
                <a:solidFill>
                  <a:srgbClr val="000000"/>
                </a:solidFill>
                <a:latin typeface="Arial" panose="020B0604020202020204" pitchFamily="34" charset="0"/>
                <a:ea typeface="宋体" panose="02010600030101010101" pitchFamily="2" charset="-122"/>
                <a:sym typeface="Arial" panose="020B0604020202020204" pitchFamily="34" charset="0"/>
              </a:rPr>
              <a:t>”</a:t>
            </a:r>
            <a:endParaRPr lang="zh-CN" altLang="en-US" dirty="0">
              <a:latin typeface="Arial" panose="020B0604020202020204" pitchFamily="34" charset="0"/>
              <a:ea typeface="宋体" panose="02010600030101010101" pitchFamily="2" charset="-122"/>
            </a:endParaRPr>
          </a:p>
        </p:txBody>
      </p:sp>
      <p:sp>
        <p:nvSpPr>
          <p:cNvPr id="249881" name="Rectangle 34"/>
          <p:cNvSpPr/>
          <p:nvPr/>
        </p:nvSpPr>
        <p:spPr>
          <a:xfrm>
            <a:off x="2667000" y="5832475"/>
            <a:ext cx="1981200" cy="533400"/>
          </a:xfrm>
          <a:prstGeom prst="rect">
            <a:avLst/>
          </a:prstGeom>
          <a:solidFill>
            <a:srgbClr val="FFFFCC"/>
          </a:solidFill>
          <a:ln w="12700" cap="flat" cmpd="sng">
            <a:solidFill>
              <a:schemeClr val="tx1"/>
            </a:solidFill>
            <a:prstDash val="solid"/>
            <a:miter/>
            <a:headEnd type="none" w="med" len="med"/>
            <a:tailEnd type="none" w="med" len="med"/>
          </a:ln>
        </p:spPr>
        <p:txBody>
          <a:bodyPr wrap="none" anchor="ctr"/>
          <a:lstStyle/>
          <a:p>
            <a:pPr algn="ctr" eaLnBrk="0" hangingPunct="0"/>
            <a:r>
              <a:rPr lang="zh-CN" altLang="en-US" sz="2000" b="1" dirty="0">
                <a:solidFill>
                  <a:srgbClr val="CC0000"/>
                </a:solidFill>
                <a:latin typeface="Arial" panose="020B0604020202020204" pitchFamily="34" charset="0"/>
                <a:ea typeface="黑体" panose="02010609060101010101" pitchFamily="49" charset="-122"/>
              </a:rPr>
              <a:t>撤销上次输入</a:t>
            </a:r>
            <a:endParaRPr lang="zh-CN" altLang="en-US" dirty="0">
              <a:latin typeface="Arial" panose="020B0604020202020204" pitchFamily="34" charset="0"/>
              <a:ea typeface="宋体" panose="02010600030101010101" pitchFamily="2" charset="-122"/>
            </a:endParaRPr>
          </a:p>
        </p:txBody>
      </p:sp>
      <p:sp>
        <p:nvSpPr>
          <p:cNvPr id="249882" name="Rectangle 35"/>
          <p:cNvSpPr/>
          <p:nvPr/>
        </p:nvSpPr>
        <p:spPr>
          <a:xfrm>
            <a:off x="228600" y="5834063"/>
            <a:ext cx="1981200" cy="533400"/>
          </a:xfrm>
          <a:prstGeom prst="rect">
            <a:avLst/>
          </a:prstGeom>
          <a:solidFill>
            <a:srgbClr val="FFFFCC"/>
          </a:solidFill>
          <a:ln w="12700" cap="flat" cmpd="sng">
            <a:solidFill>
              <a:schemeClr val="tx1"/>
            </a:solidFill>
            <a:prstDash val="solid"/>
            <a:miter/>
            <a:headEnd type="none" w="med" len="med"/>
            <a:tailEnd type="none" w="med" len="med"/>
          </a:ln>
        </p:spPr>
        <p:txBody>
          <a:bodyPr wrap="none" anchor="ctr"/>
          <a:lstStyle/>
          <a:p>
            <a:pPr algn="ctr" eaLnBrk="0" hangingPunct="0"/>
            <a:r>
              <a:rPr lang="zh-CN" altLang="en-US" sz="2000" b="1" dirty="0">
                <a:solidFill>
                  <a:srgbClr val="CC0000"/>
                </a:solidFill>
                <a:latin typeface="Arial" panose="020B0604020202020204" pitchFamily="34" charset="0"/>
                <a:ea typeface="黑体" panose="02010609060101010101" pitchFamily="49" charset="-122"/>
              </a:rPr>
              <a:t>撤销整笔输入</a:t>
            </a:r>
            <a:endParaRPr lang="zh-CN" altLang="en-US" dirty="0">
              <a:latin typeface="Arial" panose="020B0604020202020204" pitchFamily="34" charset="0"/>
              <a:ea typeface="宋体" panose="02010600030101010101" pitchFamily="2" charset="-122"/>
            </a:endParaRPr>
          </a:p>
        </p:txBody>
      </p:sp>
      <p:cxnSp>
        <p:nvCxnSpPr>
          <p:cNvPr id="249883" name="AutoShape 36"/>
          <p:cNvCxnSpPr>
            <a:stCxn id="249865" idx="2"/>
            <a:endCxn id="249881" idx="0"/>
          </p:cNvCxnSpPr>
          <p:nvPr/>
        </p:nvCxnSpPr>
        <p:spPr>
          <a:xfrm>
            <a:off x="3644900" y="3908425"/>
            <a:ext cx="12700" cy="1924050"/>
          </a:xfrm>
          <a:prstGeom prst="straightConnector1">
            <a:avLst/>
          </a:prstGeom>
          <a:ln w="31750" cap="flat" cmpd="sng">
            <a:solidFill>
              <a:srgbClr val="0000FF"/>
            </a:solidFill>
            <a:prstDash val="solid"/>
            <a:miter/>
            <a:headEnd type="none" w="med" len="med"/>
            <a:tailEnd type="triangle" w="lg" len="lg"/>
          </a:ln>
        </p:spPr>
      </p:cxnSp>
      <p:sp>
        <p:nvSpPr>
          <p:cNvPr id="249884" name="Rectangle 37"/>
          <p:cNvSpPr/>
          <p:nvPr/>
        </p:nvSpPr>
        <p:spPr>
          <a:xfrm>
            <a:off x="2362200" y="5286375"/>
            <a:ext cx="1676400" cy="581025"/>
          </a:xfrm>
          <a:prstGeom prst="rect">
            <a:avLst/>
          </a:prstGeom>
          <a:noFill/>
          <a:ln w="9525">
            <a:noFill/>
          </a:ln>
        </p:spPr>
        <p:txBody>
          <a:bodyPr anchor="t">
            <a:spAutoFit/>
          </a:bodyPr>
          <a:lstStyle/>
          <a:p>
            <a:pPr algn="ctr" eaLnBrk="0" hangingPunct="0"/>
            <a:r>
              <a:rPr lang="en-US" altLang="zh-CN" sz="1600" b="1" dirty="0">
                <a:solidFill>
                  <a:srgbClr val="CC0000"/>
                </a:solidFill>
                <a:latin typeface="Arial" panose="020B0604020202020204" pitchFamily="34" charset="0"/>
                <a:ea typeface="宋体" panose="02010600030101010101" pitchFamily="2" charset="-122"/>
                <a:sym typeface="Arial" panose="020B0604020202020204" pitchFamily="34" charset="0"/>
              </a:rPr>
              <a:t>CTRL+U</a:t>
            </a:r>
            <a:endParaRPr lang="zh-CN" altLang="en-US" sz="1600" b="1" dirty="0">
              <a:solidFill>
                <a:srgbClr val="CC0000"/>
              </a:solidFill>
              <a:latin typeface="Arial" panose="020B0604020202020204" pitchFamily="34" charset="0"/>
              <a:ea typeface="宋体" panose="02010600030101010101" pitchFamily="2" charset="-122"/>
              <a:sym typeface="Arial" panose="020B0604020202020204" pitchFamily="34" charset="0"/>
            </a:endParaRPr>
          </a:p>
          <a:p>
            <a:pPr algn="ctr" eaLnBrk="0" hangingPunct="0"/>
            <a:r>
              <a:rPr lang="zh-CN" altLang="en-US" sz="1600" b="1" dirty="0">
                <a:solidFill>
                  <a:srgbClr val="000000"/>
                </a:solidFill>
                <a:latin typeface="Arial" panose="020B0604020202020204" pitchFamily="34" charset="0"/>
                <a:ea typeface="宋体" panose="02010600030101010101" pitchFamily="2" charset="-122"/>
                <a:sym typeface="Arial" panose="020B0604020202020204" pitchFamily="34" charset="0"/>
              </a:rPr>
              <a:t>调用</a:t>
            </a:r>
            <a:r>
              <a:rPr lang="en-US" altLang="zh-CN" sz="1600" b="1" dirty="0">
                <a:solidFill>
                  <a:srgbClr val="0000FF"/>
                </a:solidFill>
                <a:latin typeface="Arial" panose="020B0604020202020204" pitchFamily="34" charset="0"/>
                <a:ea typeface="宋体" panose="02010600030101010101" pitchFamily="2" charset="-122"/>
                <a:sym typeface="Arial" panose="020B0604020202020204" pitchFamily="34" charset="0"/>
              </a:rPr>
              <a:t>3.2</a:t>
            </a:r>
            <a:endParaRPr lang="zh-CN" altLang="en-US" dirty="0">
              <a:latin typeface="Arial" panose="020B0604020202020204" pitchFamily="34" charset="0"/>
              <a:ea typeface="宋体" panose="02010600030101010101" pitchFamily="2" charset="-122"/>
            </a:endParaRPr>
          </a:p>
        </p:txBody>
      </p:sp>
      <p:sp>
        <p:nvSpPr>
          <p:cNvPr id="249885" name="Rectangle 38"/>
          <p:cNvSpPr/>
          <p:nvPr/>
        </p:nvSpPr>
        <p:spPr>
          <a:xfrm>
            <a:off x="228600" y="5181600"/>
            <a:ext cx="1676400" cy="581025"/>
          </a:xfrm>
          <a:prstGeom prst="rect">
            <a:avLst/>
          </a:prstGeom>
          <a:noFill/>
          <a:ln w="9525">
            <a:noFill/>
          </a:ln>
        </p:spPr>
        <p:txBody>
          <a:bodyPr anchor="t">
            <a:spAutoFit/>
          </a:bodyPr>
          <a:lstStyle/>
          <a:p>
            <a:pPr algn="ctr" eaLnBrk="0" hangingPunct="0"/>
            <a:r>
              <a:rPr lang="en-US" altLang="zh-CN" sz="1600" b="1" dirty="0">
                <a:solidFill>
                  <a:srgbClr val="CC0000"/>
                </a:solidFill>
                <a:latin typeface="Arial" panose="020B0604020202020204" pitchFamily="34" charset="0"/>
                <a:ea typeface="宋体" panose="02010600030101010101" pitchFamily="2" charset="-122"/>
                <a:sym typeface="Arial" panose="020B0604020202020204" pitchFamily="34" charset="0"/>
              </a:rPr>
              <a:t>CTRL+H</a:t>
            </a:r>
            <a:endParaRPr lang="zh-CN" altLang="en-US" sz="1600" b="1" dirty="0">
              <a:solidFill>
                <a:srgbClr val="CC0000"/>
              </a:solidFill>
              <a:latin typeface="Arial" panose="020B0604020202020204" pitchFamily="34" charset="0"/>
              <a:ea typeface="宋体" panose="02010600030101010101" pitchFamily="2" charset="-122"/>
              <a:sym typeface="Arial" panose="020B0604020202020204" pitchFamily="34" charset="0"/>
            </a:endParaRPr>
          </a:p>
          <a:p>
            <a:pPr algn="ctr" eaLnBrk="0" hangingPunct="0"/>
            <a:r>
              <a:rPr lang="zh-CN" altLang="en-US" sz="1600" b="1" dirty="0">
                <a:solidFill>
                  <a:srgbClr val="000000"/>
                </a:solidFill>
                <a:latin typeface="Arial" panose="020B0604020202020204" pitchFamily="34" charset="0"/>
                <a:ea typeface="宋体" panose="02010600030101010101" pitchFamily="2" charset="-122"/>
                <a:sym typeface="Arial" panose="020B0604020202020204" pitchFamily="34" charset="0"/>
              </a:rPr>
              <a:t>调用</a:t>
            </a:r>
            <a:r>
              <a:rPr lang="en-US" altLang="zh-CN" sz="1600" b="1" dirty="0">
                <a:solidFill>
                  <a:srgbClr val="0000FF"/>
                </a:solidFill>
                <a:latin typeface="Arial" panose="020B0604020202020204" pitchFamily="34" charset="0"/>
                <a:ea typeface="宋体" panose="02010600030101010101" pitchFamily="2" charset="-122"/>
                <a:sym typeface="Arial" panose="020B0604020202020204" pitchFamily="34" charset="0"/>
              </a:rPr>
              <a:t>3.3</a:t>
            </a:r>
            <a:endParaRPr lang="zh-CN" altLang="en-US" dirty="0">
              <a:latin typeface="Arial" panose="020B0604020202020204" pitchFamily="34" charset="0"/>
              <a:ea typeface="宋体" panose="02010600030101010101" pitchFamily="2" charset="-122"/>
            </a:endParaRPr>
          </a:p>
        </p:txBody>
      </p:sp>
      <p:cxnSp>
        <p:nvCxnSpPr>
          <p:cNvPr id="249886" name="AutoShape 39"/>
          <p:cNvCxnSpPr>
            <a:stCxn id="249865" idx="2"/>
            <a:endCxn id="249882" idx="0"/>
          </p:cNvCxnSpPr>
          <p:nvPr/>
        </p:nvCxnSpPr>
        <p:spPr>
          <a:xfrm flipH="1">
            <a:off x="1219200" y="3908425"/>
            <a:ext cx="2425700" cy="1925638"/>
          </a:xfrm>
          <a:prstGeom prst="straightConnector1">
            <a:avLst/>
          </a:prstGeom>
          <a:ln w="31750" cap="flat" cmpd="sng">
            <a:solidFill>
              <a:srgbClr val="0000FF"/>
            </a:solidFill>
            <a:prstDash val="solid"/>
            <a:miter/>
            <a:headEnd type="none" w="med" len="med"/>
            <a:tailEnd type="triangle" w="lg" len="lg"/>
          </a:ln>
        </p:spPr>
      </p:cxnSp>
      <p:sp>
        <p:nvSpPr>
          <p:cNvPr id="249887" name="Rectangle 40"/>
          <p:cNvSpPr/>
          <p:nvPr/>
        </p:nvSpPr>
        <p:spPr>
          <a:xfrm>
            <a:off x="249238" y="2511425"/>
            <a:ext cx="533400" cy="1066800"/>
          </a:xfrm>
          <a:prstGeom prst="rect">
            <a:avLst/>
          </a:prstGeom>
          <a:solidFill>
            <a:srgbClr val="FFFFCC"/>
          </a:solidFill>
          <a:ln w="12700" cap="flat" cmpd="sng">
            <a:solidFill>
              <a:schemeClr val="tx1"/>
            </a:solidFill>
            <a:prstDash val="solid"/>
            <a:miter/>
            <a:headEnd type="none" w="med" len="med"/>
            <a:tailEnd type="none" w="med" len="med"/>
          </a:ln>
        </p:spPr>
        <p:txBody>
          <a:bodyPr wrap="none" anchor="ctr"/>
          <a:lstStyle/>
          <a:p>
            <a:pPr algn="ctr" eaLnBrk="0" hangingPunct="0"/>
            <a:r>
              <a:rPr lang="zh-CN" altLang="en-US" sz="2000" b="1" dirty="0">
                <a:solidFill>
                  <a:srgbClr val="CC0000"/>
                </a:solidFill>
                <a:latin typeface="Arial" panose="020B0604020202020204" pitchFamily="34" charset="0"/>
                <a:ea typeface="黑体" panose="02010609060101010101" pitchFamily="49" charset="-122"/>
              </a:rPr>
              <a:t>会员</a:t>
            </a:r>
            <a:endParaRPr lang="zh-CN" altLang="en-US" sz="20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000" b="1" dirty="0">
                <a:solidFill>
                  <a:srgbClr val="CC0000"/>
                </a:solidFill>
                <a:latin typeface="Arial" panose="020B0604020202020204" pitchFamily="34" charset="0"/>
                <a:ea typeface="黑体" panose="02010609060101010101" pitchFamily="49" charset="-122"/>
              </a:rPr>
              <a:t>付款</a:t>
            </a:r>
            <a:endParaRPr lang="zh-CN" altLang="en-US" dirty="0">
              <a:latin typeface="Arial" panose="020B0604020202020204" pitchFamily="34" charset="0"/>
              <a:ea typeface="宋体" panose="02010600030101010101" pitchFamily="2" charset="-122"/>
            </a:endParaRPr>
          </a:p>
        </p:txBody>
      </p:sp>
      <p:sp>
        <p:nvSpPr>
          <p:cNvPr id="249888" name="Rectangle 41"/>
          <p:cNvSpPr/>
          <p:nvPr/>
        </p:nvSpPr>
        <p:spPr>
          <a:xfrm>
            <a:off x="228600" y="3806825"/>
            <a:ext cx="533400" cy="1066800"/>
          </a:xfrm>
          <a:prstGeom prst="rect">
            <a:avLst/>
          </a:prstGeom>
          <a:solidFill>
            <a:srgbClr val="FFFFCC"/>
          </a:solidFill>
          <a:ln w="12700" cap="flat" cmpd="sng">
            <a:solidFill>
              <a:schemeClr val="tx1"/>
            </a:solidFill>
            <a:prstDash val="solid"/>
            <a:miter/>
            <a:headEnd type="none" w="med" len="med"/>
            <a:tailEnd type="none" w="med" len="med"/>
          </a:ln>
        </p:spPr>
        <p:txBody>
          <a:bodyPr wrap="none" anchor="ctr"/>
          <a:lstStyle/>
          <a:p>
            <a:pPr algn="ctr" eaLnBrk="0" hangingPunct="0"/>
            <a:r>
              <a:rPr lang="zh-CN" altLang="en-US" sz="2000" b="1" dirty="0">
                <a:solidFill>
                  <a:srgbClr val="CC0000"/>
                </a:solidFill>
                <a:latin typeface="Arial" panose="020B0604020202020204" pitchFamily="34" charset="0"/>
                <a:ea typeface="黑体" panose="02010609060101010101" pitchFamily="49" charset="-122"/>
              </a:rPr>
              <a:t>付</a:t>
            </a:r>
            <a:endParaRPr lang="zh-CN" altLang="en-US" sz="20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000" b="1" dirty="0">
                <a:solidFill>
                  <a:srgbClr val="CC0000"/>
                </a:solidFill>
                <a:latin typeface="Arial" panose="020B0604020202020204" pitchFamily="34" charset="0"/>
                <a:ea typeface="黑体" panose="02010609060101010101" pitchFamily="49" charset="-122"/>
              </a:rPr>
              <a:t>款</a:t>
            </a:r>
            <a:endParaRPr lang="zh-CN" altLang="en-US" dirty="0">
              <a:latin typeface="Arial" panose="020B0604020202020204" pitchFamily="34" charset="0"/>
              <a:ea typeface="宋体" panose="02010600030101010101" pitchFamily="2" charset="-122"/>
            </a:endParaRPr>
          </a:p>
        </p:txBody>
      </p:sp>
      <p:cxnSp>
        <p:nvCxnSpPr>
          <p:cNvPr id="249889" name="AutoShape 42"/>
          <p:cNvCxnSpPr>
            <a:stCxn id="249865" idx="1"/>
            <a:endCxn id="249887" idx="3"/>
          </p:cNvCxnSpPr>
          <p:nvPr/>
        </p:nvCxnSpPr>
        <p:spPr>
          <a:xfrm flipH="1" flipV="1">
            <a:off x="782638" y="3044825"/>
            <a:ext cx="2024062" cy="596900"/>
          </a:xfrm>
          <a:prstGeom prst="straightConnector1">
            <a:avLst/>
          </a:prstGeom>
          <a:ln w="31750" cap="flat" cmpd="sng">
            <a:solidFill>
              <a:srgbClr val="0000FF"/>
            </a:solidFill>
            <a:prstDash val="solid"/>
            <a:miter/>
            <a:headEnd type="none" w="med" len="med"/>
            <a:tailEnd type="triangle" w="lg" len="lg"/>
          </a:ln>
        </p:spPr>
      </p:cxnSp>
      <p:cxnSp>
        <p:nvCxnSpPr>
          <p:cNvPr id="249890" name="AutoShape 43"/>
          <p:cNvCxnSpPr>
            <a:stCxn id="249865" idx="1"/>
            <a:endCxn id="249888" idx="3"/>
          </p:cNvCxnSpPr>
          <p:nvPr/>
        </p:nvCxnSpPr>
        <p:spPr>
          <a:xfrm flipH="1">
            <a:off x="762000" y="3641725"/>
            <a:ext cx="2044700" cy="698500"/>
          </a:xfrm>
          <a:prstGeom prst="straightConnector1">
            <a:avLst/>
          </a:prstGeom>
          <a:ln w="31750" cap="flat" cmpd="sng">
            <a:solidFill>
              <a:srgbClr val="0000FF"/>
            </a:solidFill>
            <a:prstDash val="solid"/>
            <a:miter/>
            <a:headEnd type="none" w="med" len="med"/>
            <a:tailEnd type="triangle" w="lg" len="lg"/>
          </a:ln>
        </p:spPr>
      </p:cxnSp>
      <p:sp>
        <p:nvSpPr>
          <p:cNvPr id="249891" name="Rectangle 44"/>
          <p:cNvSpPr/>
          <p:nvPr/>
        </p:nvSpPr>
        <p:spPr>
          <a:xfrm>
            <a:off x="914400" y="2743200"/>
            <a:ext cx="1676400" cy="581025"/>
          </a:xfrm>
          <a:prstGeom prst="rect">
            <a:avLst/>
          </a:prstGeom>
          <a:noFill/>
          <a:ln w="9525">
            <a:noFill/>
          </a:ln>
        </p:spPr>
        <p:txBody>
          <a:bodyPr anchor="t">
            <a:spAutoFit/>
          </a:bodyPr>
          <a:lstStyle/>
          <a:p>
            <a:pPr algn="ctr" eaLnBrk="0" hangingPunct="0"/>
            <a:r>
              <a:rPr lang="en-US" altLang="zh-CN" sz="1600" b="1" dirty="0">
                <a:solidFill>
                  <a:srgbClr val="CC0000"/>
                </a:solidFill>
                <a:latin typeface="Arial" panose="020B0604020202020204" pitchFamily="34" charset="0"/>
                <a:ea typeface="宋体" panose="02010600030101010101" pitchFamily="2" charset="-122"/>
                <a:sym typeface="Arial" panose="020B0604020202020204" pitchFamily="34" charset="0"/>
              </a:rPr>
              <a:t>CTRL+R</a:t>
            </a:r>
            <a:endParaRPr lang="zh-CN" altLang="en-US" sz="1600" b="1" dirty="0">
              <a:solidFill>
                <a:srgbClr val="CC0000"/>
              </a:solidFill>
              <a:latin typeface="Arial" panose="020B0604020202020204" pitchFamily="34" charset="0"/>
              <a:ea typeface="宋体" panose="02010600030101010101" pitchFamily="2" charset="-122"/>
              <a:sym typeface="Arial" panose="020B0604020202020204" pitchFamily="34" charset="0"/>
            </a:endParaRPr>
          </a:p>
          <a:p>
            <a:pPr algn="ctr" eaLnBrk="0" hangingPunct="0"/>
            <a:r>
              <a:rPr lang="zh-CN" altLang="en-US" sz="1600" b="1" dirty="0">
                <a:solidFill>
                  <a:srgbClr val="000000"/>
                </a:solidFill>
                <a:latin typeface="Arial" panose="020B0604020202020204" pitchFamily="34" charset="0"/>
                <a:ea typeface="宋体" panose="02010600030101010101" pitchFamily="2" charset="-122"/>
                <a:sym typeface="Arial" panose="020B0604020202020204" pitchFamily="34" charset="0"/>
              </a:rPr>
              <a:t>调用</a:t>
            </a:r>
            <a:r>
              <a:rPr lang="en-US" altLang="zh-CN" sz="1600" b="1" dirty="0">
                <a:solidFill>
                  <a:srgbClr val="0000FF"/>
                </a:solidFill>
                <a:latin typeface="Arial" panose="020B0604020202020204" pitchFamily="34" charset="0"/>
                <a:ea typeface="宋体" panose="02010600030101010101" pitchFamily="2" charset="-122"/>
                <a:sym typeface="Arial" panose="020B0604020202020204" pitchFamily="34" charset="0"/>
              </a:rPr>
              <a:t>5.2</a:t>
            </a:r>
            <a:endParaRPr lang="zh-CN" altLang="en-US" dirty="0">
              <a:latin typeface="Arial" panose="020B0604020202020204" pitchFamily="34" charset="0"/>
              <a:ea typeface="宋体" panose="02010600030101010101" pitchFamily="2" charset="-122"/>
            </a:endParaRPr>
          </a:p>
        </p:txBody>
      </p:sp>
      <p:sp>
        <p:nvSpPr>
          <p:cNvPr id="249892" name="Rectangle 45"/>
          <p:cNvSpPr/>
          <p:nvPr/>
        </p:nvSpPr>
        <p:spPr>
          <a:xfrm>
            <a:off x="990600" y="4191000"/>
            <a:ext cx="1676400" cy="581025"/>
          </a:xfrm>
          <a:prstGeom prst="rect">
            <a:avLst/>
          </a:prstGeom>
          <a:noFill/>
          <a:ln w="9525">
            <a:noFill/>
          </a:ln>
        </p:spPr>
        <p:txBody>
          <a:bodyPr anchor="t">
            <a:spAutoFit/>
          </a:bodyPr>
          <a:lstStyle/>
          <a:p>
            <a:pPr algn="ctr" eaLnBrk="0" hangingPunct="0"/>
            <a:r>
              <a:rPr lang="en-US" altLang="zh-CN" sz="1600" b="1" dirty="0">
                <a:solidFill>
                  <a:srgbClr val="CC0000"/>
                </a:solidFill>
                <a:latin typeface="Arial" panose="020B0604020202020204" pitchFamily="34" charset="0"/>
                <a:ea typeface="宋体" panose="02010600030101010101" pitchFamily="2" charset="-122"/>
                <a:sym typeface="Arial" panose="020B0604020202020204" pitchFamily="34" charset="0"/>
              </a:rPr>
              <a:t>CTRL+P</a:t>
            </a:r>
            <a:endParaRPr lang="zh-CN" altLang="en-US" sz="1600" b="1" dirty="0">
              <a:solidFill>
                <a:srgbClr val="CC0000"/>
              </a:solidFill>
              <a:latin typeface="Arial" panose="020B0604020202020204" pitchFamily="34" charset="0"/>
              <a:ea typeface="宋体" panose="02010600030101010101" pitchFamily="2" charset="-122"/>
              <a:sym typeface="Arial" panose="020B0604020202020204" pitchFamily="34" charset="0"/>
            </a:endParaRPr>
          </a:p>
          <a:p>
            <a:pPr algn="ctr" eaLnBrk="0" hangingPunct="0"/>
            <a:r>
              <a:rPr lang="zh-CN" altLang="en-US" sz="1600" b="1" dirty="0">
                <a:solidFill>
                  <a:srgbClr val="000000"/>
                </a:solidFill>
                <a:latin typeface="Arial" panose="020B0604020202020204" pitchFamily="34" charset="0"/>
                <a:ea typeface="宋体" panose="02010600030101010101" pitchFamily="2" charset="-122"/>
                <a:sym typeface="Arial" panose="020B0604020202020204" pitchFamily="34" charset="0"/>
              </a:rPr>
              <a:t>调用</a:t>
            </a:r>
            <a:r>
              <a:rPr lang="en-US" altLang="zh-CN" sz="1600" b="1" dirty="0">
                <a:solidFill>
                  <a:srgbClr val="0000FF"/>
                </a:solidFill>
                <a:latin typeface="Arial" panose="020B0604020202020204" pitchFamily="34" charset="0"/>
                <a:ea typeface="宋体" panose="02010600030101010101" pitchFamily="2" charset="-122"/>
                <a:sym typeface="Arial" panose="020B0604020202020204" pitchFamily="34" charset="0"/>
              </a:rPr>
              <a:t>5.1</a:t>
            </a:r>
            <a:endParaRPr lang="zh-CN" altLang="en-US" dirty="0">
              <a:latin typeface="Arial" panose="020B0604020202020204" pitchFamily="34" charset="0"/>
              <a:ea typeface="宋体" panose="02010600030101010101" pitchFamily="2" charset="-122"/>
            </a:endParaRPr>
          </a:p>
        </p:txBody>
      </p:sp>
      <p:cxnSp>
        <p:nvCxnSpPr>
          <p:cNvPr id="249893" name="AutoShape 46"/>
          <p:cNvCxnSpPr>
            <a:stCxn id="249878" idx="3"/>
            <a:endCxn id="249872" idx="3"/>
          </p:cNvCxnSpPr>
          <p:nvPr/>
        </p:nvCxnSpPr>
        <p:spPr>
          <a:xfrm flipV="1">
            <a:off x="8513763" y="3652838"/>
            <a:ext cx="130175" cy="2449512"/>
          </a:xfrm>
          <a:prstGeom prst="bentConnector3">
            <a:avLst>
              <a:gd name="adj1" fmla="val 275606"/>
            </a:avLst>
          </a:prstGeom>
          <a:ln w="31750" cap="flat" cmpd="sng">
            <a:solidFill>
              <a:srgbClr val="0000FF"/>
            </a:solidFill>
            <a:prstDash val="solid"/>
            <a:miter/>
            <a:headEnd type="none" w="med" len="med"/>
            <a:tailEnd type="triangle" w="lg" len="lg"/>
          </a:ln>
        </p:spPr>
      </p:cxnSp>
      <p:sp>
        <p:nvSpPr>
          <p:cNvPr id="249894" name="Rectangle 47"/>
          <p:cNvSpPr/>
          <p:nvPr/>
        </p:nvSpPr>
        <p:spPr>
          <a:xfrm>
            <a:off x="76200" y="2359025"/>
            <a:ext cx="990600" cy="2590800"/>
          </a:xfrm>
          <a:prstGeom prst="rect">
            <a:avLst/>
          </a:prstGeom>
          <a:noFill/>
          <a:ln w="28575" cap="flat" cmpd="sng">
            <a:solidFill>
              <a:srgbClr val="0000FF"/>
            </a:solidFill>
            <a:prstDash val="sysDot"/>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cxnSp>
        <p:nvCxnSpPr>
          <p:cNvPr id="249895" name="AutoShape 48"/>
          <p:cNvCxnSpPr>
            <a:stCxn id="249894" idx="3"/>
            <a:endCxn id="249865" idx="1"/>
          </p:cNvCxnSpPr>
          <p:nvPr/>
        </p:nvCxnSpPr>
        <p:spPr>
          <a:xfrm flipV="1">
            <a:off x="1081088" y="3641725"/>
            <a:ext cx="1725612" cy="12700"/>
          </a:xfrm>
          <a:prstGeom prst="straightConnector1">
            <a:avLst/>
          </a:prstGeom>
          <a:ln w="31750" cap="flat" cmpd="sng">
            <a:solidFill>
              <a:srgbClr val="0000FF"/>
            </a:solidFill>
            <a:prstDash val="solid"/>
            <a:miter/>
            <a:headEnd type="none" w="med" len="med"/>
            <a:tailEnd type="triangle" w="lg" len="lg"/>
          </a:ln>
        </p:spPr>
      </p:cxnSp>
      <p:sp>
        <p:nvSpPr>
          <p:cNvPr id="249896" name="Rectangle 49"/>
          <p:cNvSpPr/>
          <p:nvPr/>
        </p:nvSpPr>
        <p:spPr>
          <a:xfrm>
            <a:off x="609600" y="3352800"/>
            <a:ext cx="1676400" cy="581025"/>
          </a:xfrm>
          <a:prstGeom prst="rect">
            <a:avLst/>
          </a:prstGeom>
          <a:noFill/>
          <a:ln w="9525">
            <a:noFill/>
          </a:ln>
        </p:spPr>
        <p:txBody>
          <a:bodyPr anchor="t">
            <a:spAutoFit/>
          </a:bodyPr>
          <a:lstStyle/>
          <a:p>
            <a:pPr algn="ctr" eaLnBrk="0" hangingPunct="0"/>
            <a:r>
              <a:rPr lang="zh-CN" altLang="en-US" sz="1600" b="1" dirty="0">
                <a:solidFill>
                  <a:srgbClr val="CC0000"/>
                </a:solidFill>
                <a:latin typeface="Arial" panose="020B0604020202020204" pitchFamily="34" charset="0"/>
                <a:ea typeface="宋体" panose="02010600030101010101" pitchFamily="2" charset="-122"/>
                <a:sym typeface="Arial" panose="020B0604020202020204" pitchFamily="34" charset="0"/>
              </a:rPr>
              <a:t>付款成功</a:t>
            </a:r>
            <a:endParaRPr lang="zh-CN" altLang="en-US" sz="1600" b="1" dirty="0">
              <a:solidFill>
                <a:srgbClr val="CC0000"/>
              </a:solidFill>
              <a:latin typeface="Arial" panose="020B0604020202020204" pitchFamily="34" charset="0"/>
              <a:ea typeface="宋体" panose="02010600030101010101" pitchFamily="2" charset="-122"/>
              <a:sym typeface="Arial" panose="020B0604020202020204" pitchFamily="34" charset="0"/>
            </a:endParaRPr>
          </a:p>
          <a:p>
            <a:pPr algn="ctr" eaLnBrk="0" hangingPunct="0"/>
            <a:r>
              <a:rPr lang="zh-CN" altLang="en-US" sz="1600" b="1" dirty="0">
                <a:solidFill>
                  <a:srgbClr val="000000"/>
                </a:solidFill>
                <a:latin typeface="Arial" panose="020B0604020202020204" pitchFamily="34" charset="0"/>
                <a:ea typeface="宋体" panose="02010600030101010101" pitchFamily="2" charset="-122"/>
                <a:sym typeface="Arial" panose="020B0604020202020204" pitchFamily="34" charset="0"/>
              </a:rPr>
              <a:t>调用</a:t>
            </a:r>
            <a:r>
              <a:rPr lang="en-US" altLang="zh-CN" sz="1600" b="1" dirty="0">
                <a:solidFill>
                  <a:srgbClr val="0000FF"/>
                </a:solidFill>
                <a:latin typeface="Arial" panose="020B0604020202020204" pitchFamily="34" charset="0"/>
                <a:ea typeface="宋体" panose="02010600030101010101" pitchFamily="2" charset="-122"/>
                <a:sym typeface="Arial" panose="020B0604020202020204" pitchFamily="34" charset="0"/>
              </a:rPr>
              <a:t>3.4</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9861"/>
                                        </p:tgtEl>
                                        <p:attrNameLst>
                                          <p:attrName>style.visibility</p:attrName>
                                        </p:attrNameLst>
                                      </p:cBhvr>
                                      <p:to>
                                        <p:strVal val="visible"/>
                                      </p:to>
                                    </p:set>
                                    <p:anim calcmode="lin" valueType="num">
                                      <p:cBhvr>
                                        <p:cTn id="7" dur="500" fill="hold"/>
                                        <p:tgtEl>
                                          <p:spTgt spid="249861"/>
                                        </p:tgtEl>
                                        <p:attrNameLst>
                                          <p:attrName>ppt_x</p:attrName>
                                        </p:attrNameLst>
                                      </p:cBhvr>
                                      <p:tavLst>
                                        <p:tav tm="0">
                                          <p:val>
                                            <p:strVal val="#ppt_x"/>
                                          </p:val>
                                        </p:tav>
                                        <p:tav tm="100000">
                                          <p:val>
                                            <p:strVal val="#ppt_x"/>
                                          </p:val>
                                        </p:tav>
                                      </p:tavLst>
                                    </p:anim>
                                    <p:anim calcmode="lin" valueType="num">
                                      <p:cBhvr>
                                        <p:cTn id="8" dur="500" fill="hold"/>
                                        <p:tgtEl>
                                          <p:spTgt spid="24986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9865"/>
                                        </p:tgtEl>
                                        <p:attrNameLst>
                                          <p:attrName>style.visibility</p:attrName>
                                        </p:attrNameLst>
                                      </p:cBhvr>
                                      <p:to>
                                        <p:strVal val="visible"/>
                                      </p:to>
                                    </p:set>
                                    <p:anim calcmode="lin" valueType="num">
                                      <p:cBhvr>
                                        <p:cTn id="13" dur="500" fill="hold"/>
                                        <p:tgtEl>
                                          <p:spTgt spid="249865"/>
                                        </p:tgtEl>
                                        <p:attrNameLst>
                                          <p:attrName>ppt_x</p:attrName>
                                        </p:attrNameLst>
                                      </p:cBhvr>
                                      <p:tavLst>
                                        <p:tav tm="0">
                                          <p:val>
                                            <p:strVal val="#ppt_x"/>
                                          </p:val>
                                        </p:tav>
                                        <p:tav tm="100000">
                                          <p:val>
                                            <p:strVal val="#ppt_x"/>
                                          </p:val>
                                        </p:tav>
                                      </p:tavLst>
                                    </p:anim>
                                    <p:anim calcmode="lin" valueType="num">
                                      <p:cBhvr>
                                        <p:cTn id="14" dur="500" fill="hold"/>
                                        <p:tgtEl>
                                          <p:spTgt spid="24986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9872"/>
                                        </p:tgtEl>
                                        <p:attrNameLst>
                                          <p:attrName>style.visibility</p:attrName>
                                        </p:attrNameLst>
                                      </p:cBhvr>
                                      <p:to>
                                        <p:strVal val="visible"/>
                                      </p:to>
                                    </p:set>
                                    <p:anim calcmode="lin" valueType="num">
                                      <p:cBhvr>
                                        <p:cTn id="19" dur="500" fill="hold"/>
                                        <p:tgtEl>
                                          <p:spTgt spid="249872"/>
                                        </p:tgtEl>
                                        <p:attrNameLst>
                                          <p:attrName>ppt_x</p:attrName>
                                        </p:attrNameLst>
                                      </p:cBhvr>
                                      <p:tavLst>
                                        <p:tav tm="0">
                                          <p:val>
                                            <p:strVal val="#ppt_x"/>
                                          </p:val>
                                        </p:tav>
                                        <p:tav tm="100000">
                                          <p:val>
                                            <p:strVal val="#ppt_x"/>
                                          </p:val>
                                        </p:tav>
                                      </p:tavLst>
                                    </p:anim>
                                    <p:anim calcmode="lin" valueType="num">
                                      <p:cBhvr>
                                        <p:cTn id="20" dur="500" fill="hold"/>
                                        <p:tgtEl>
                                          <p:spTgt spid="24987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9878"/>
                                        </p:tgtEl>
                                        <p:attrNameLst>
                                          <p:attrName>style.visibility</p:attrName>
                                        </p:attrNameLst>
                                      </p:cBhvr>
                                      <p:to>
                                        <p:strVal val="visible"/>
                                      </p:to>
                                    </p:set>
                                    <p:anim calcmode="lin" valueType="num">
                                      <p:cBhvr>
                                        <p:cTn id="25" dur="500" fill="hold"/>
                                        <p:tgtEl>
                                          <p:spTgt spid="249878"/>
                                        </p:tgtEl>
                                        <p:attrNameLst>
                                          <p:attrName>ppt_x</p:attrName>
                                        </p:attrNameLst>
                                      </p:cBhvr>
                                      <p:tavLst>
                                        <p:tav tm="0">
                                          <p:val>
                                            <p:strVal val="#ppt_x"/>
                                          </p:val>
                                        </p:tav>
                                        <p:tav tm="100000">
                                          <p:val>
                                            <p:strVal val="#ppt_x"/>
                                          </p:val>
                                        </p:tav>
                                      </p:tavLst>
                                    </p:anim>
                                    <p:anim calcmode="lin" valueType="num">
                                      <p:cBhvr>
                                        <p:cTn id="26" dur="500" fill="hold"/>
                                        <p:tgtEl>
                                          <p:spTgt spid="24987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49881"/>
                                        </p:tgtEl>
                                        <p:attrNameLst>
                                          <p:attrName>style.visibility</p:attrName>
                                        </p:attrNameLst>
                                      </p:cBhvr>
                                      <p:to>
                                        <p:strVal val="visible"/>
                                      </p:to>
                                    </p:set>
                                    <p:anim calcmode="lin" valueType="num">
                                      <p:cBhvr>
                                        <p:cTn id="31" dur="500" fill="hold"/>
                                        <p:tgtEl>
                                          <p:spTgt spid="249881"/>
                                        </p:tgtEl>
                                        <p:attrNameLst>
                                          <p:attrName>ppt_x</p:attrName>
                                        </p:attrNameLst>
                                      </p:cBhvr>
                                      <p:tavLst>
                                        <p:tav tm="0">
                                          <p:val>
                                            <p:strVal val="#ppt_x"/>
                                          </p:val>
                                        </p:tav>
                                        <p:tav tm="100000">
                                          <p:val>
                                            <p:strVal val="#ppt_x"/>
                                          </p:val>
                                        </p:tav>
                                      </p:tavLst>
                                    </p:anim>
                                    <p:anim calcmode="lin" valueType="num">
                                      <p:cBhvr>
                                        <p:cTn id="32" dur="500" fill="hold"/>
                                        <p:tgtEl>
                                          <p:spTgt spid="24988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49882"/>
                                        </p:tgtEl>
                                        <p:attrNameLst>
                                          <p:attrName>style.visibility</p:attrName>
                                        </p:attrNameLst>
                                      </p:cBhvr>
                                      <p:to>
                                        <p:strVal val="visible"/>
                                      </p:to>
                                    </p:set>
                                    <p:anim calcmode="lin" valueType="num">
                                      <p:cBhvr>
                                        <p:cTn id="37" dur="500" fill="hold"/>
                                        <p:tgtEl>
                                          <p:spTgt spid="249882"/>
                                        </p:tgtEl>
                                        <p:attrNameLst>
                                          <p:attrName>ppt_x</p:attrName>
                                        </p:attrNameLst>
                                      </p:cBhvr>
                                      <p:tavLst>
                                        <p:tav tm="0">
                                          <p:val>
                                            <p:strVal val="#ppt_x"/>
                                          </p:val>
                                        </p:tav>
                                        <p:tav tm="100000">
                                          <p:val>
                                            <p:strVal val="#ppt_x"/>
                                          </p:val>
                                        </p:tav>
                                      </p:tavLst>
                                    </p:anim>
                                    <p:anim calcmode="lin" valueType="num">
                                      <p:cBhvr>
                                        <p:cTn id="38" dur="500" fill="hold"/>
                                        <p:tgtEl>
                                          <p:spTgt spid="24988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49887"/>
                                        </p:tgtEl>
                                        <p:attrNameLst>
                                          <p:attrName>style.visibility</p:attrName>
                                        </p:attrNameLst>
                                      </p:cBhvr>
                                      <p:to>
                                        <p:strVal val="visible"/>
                                      </p:to>
                                    </p:set>
                                    <p:anim calcmode="lin" valueType="num">
                                      <p:cBhvr>
                                        <p:cTn id="43" dur="500" fill="hold"/>
                                        <p:tgtEl>
                                          <p:spTgt spid="249887"/>
                                        </p:tgtEl>
                                        <p:attrNameLst>
                                          <p:attrName>ppt_x</p:attrName>
                                        </p:attrNameLst>
                                      </p:cBhvr>
                                      <p:tavLst>
                                        <p:tav tm="0">
                                          <p:val>
                                            <p:strVal val="#ppt_x"/>
                                          </p:val>
                                        </p:tav>
                                        <p:tav tm="100000">
                                          <p:val>
                                            <p:strVal val="#ppt_x"/>
                                          </p:val>
                                        </p:tav>
                                      </p:tavLst>
                                    </p:anim>
                                    <p:anim calcmode="lin" valueType="num">
                                      <p:cBhvr>
                                        <p:cTn id="44" dur="500" fill="hold"/>
                                        <p:tgtEl>
                                          <p:spTgt spid="24988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49888"/>
                                        </p:tgtEl>
                                        <p:attrNameLst>
                                          <p:attrName>style.visibility</p:attrName>
                                        </p:attrNameLst>
                                      </p:cBhvr>
                                      <p:to>
                                        <p:strVal val="visible"/>
                                      </p:to>
                                    </p:set>
                                    <p:anim calcmode="lin" valueType="num">
                                      <p:cBhvr>
                                        <p:cTn id="49" dur="500" fill="hold"/>
                                        <p:tgtEl>
                                          <p:spTgt spid="249888"/>
                                        </p:tgtEl>
                                        <p:attrNameLst>
                                          <p:attrName>ppt_x</p:attrName>
                                        </p:attrNameLst>
                                      </p:cBhvr>
                                      <p:tavLst>
                                        <p:tav tm="0">
                                          <p:val>
                                            <p:strVal val="#ppt_x"/>
                                          </p:val>
                                        </p:tav>
                                        <p:tav tm="100000">
                                          <p:val>
                                            <p:strVal val="#ppt_x"/>
                                          </p:val>
                                        </p:tav>
                                      </p:tavLst>
                                    </p:anim>
                                    <p:anim calcmode="lin" valueType="num">
                                      <p:cBhvr>
                                        <p:cTn id="50" dur="500" fill="hold"/>
                                        <p:tgtEl>
                                          <p:spTgt spid="24988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8" presetClass="entr" presetSubtype="6" fill="hold" grpId="0" nodeType="clickEffect">
                                  <p:stCondLst>
                                    <p:cond delay="0"/>
                                  </p:stCondLst>
                                  <p:childTnLst>
                                    <p:set>
                                      <p:cBhvr>
                                        <p:cTn id="54" dur="1" fill="hold">
                                          <p:stCondLst>
                                            <p:cond delay="0"/>
                                          </p:stCondLst>
                                        </p:cTn>
                                        <p:tgtEl>
                                          <p:spTgt spid="249862"/>
                                        </p:tgtEl>
                                        <p:attrNameLst>
                                          <p:attrName>style.visibility</p:attrName>
                                        </p:attrNameLst>
                                      </p:cBhvr>
                                      <p:to>
                                        <p:strVal val="visible"/>
                                      </p:to>
                                    </p:set>
                                    <p:animEffect filter="strips(downRight)">
                                      <p:cBhvr>
                                        <p:cTn id="55" dur="500"/>
                                        <p:tgtEl>
                                          <p:spTgt spid="249862"/>
                                        </p:tgtEl>
                                      </p:cBhvr>
                                    </p:animEffect>
                                  </p:childTnLst>
                                </p:cTn>
                              </p:par>
                              <p:par>
                                <p:cTn id="56" presetID="18" presetClass="entr" presetSubtype="6" fill="hold" grpId="0" nodeType="withEffect">
                                  <p:stCondLst>
                                    <p:cond delay="0"/>
                                  </p:stCondLst>
                                  <p:childTnLst>
                                    <p:set>
                                      <p:cBhvr>
                                        <p:cTn id="57" dur="1" fill="hold">
                                          <p:stCondLst>
                                            <p:cond delay="0"/>
                                          </p:stCondLst>
                                        </p:cTn>
                                        <p:tgtEl>
                                          <p:spTgt spid="249863"/>
                                        </p:tgtEl>
                                        <p:attrNameLst>
                                          <p:attrName>style.visibility</p:attrName>
                                        </p:attrNameLst>
                                      </p:cBhvr>
                                      <p:to>
                                        <p:strVal val="visible"/>
                                      </p:to>
                                    </p:set>
                                    <p:animEffect filter="strips(downRight)">
                                      <p:cBhvr>
                                        <p:cTn id="58" dur="500"/>
                                        <p:tgtEl>
                                          <p:spTgt spid="249863"/>
                                        </p:tgtEl>
                                      </p:cBhvr>
                                    </p:animEffect>
                                  </p:childTnLst>
                                </p:cTn>
                              </p:par>
                              <p:par>
                                <p:cTn id="59" presetID="18" presetClass="entr" presetSubtype="6" fill="hold" grpId="0" nodeType="withEffect">
                                  <p:stCondLst>
                                    <p:cond delay="0"/>
                                  </p:stCondLst>
                                  <p:childTnLst>
                                    <p:set>
                                      <p:cBhvr>
                                        <p:cTn id="60" dur="1" fill="hold">
                                          <p:stCondLst>
                                            <p:cond delay="0"/>
                                          </p:stCondLst>
                                        </p:cTn>
                                        <p:tgtEl>
                                          <p:spTgt spid="249867"/>
                                        </p:tgtEl>
                                        <p:attrNameLst>
                                          <p:attrName>style.visibility</p:attrName>
                                        </p:attrNameLst>
                                      </p:cBhvr>
                                      <p:to>
                                        <p:strVal val="visible"/>
                                      </p:to>
                                    </p:set>
                                    <p:animEffect filter="strips(downRight)">
                                      <p:cBhvr>
                                        <p:cTn id="61" dur="500"/>
                                        <p:tgtEl>
                                          <p:spTgt spid="249867"/>
                                        </p:tgtEl>
                                      </p:cBhvr>
                                    </p:animEffect>
                                  </p:childTnLst>
                                </p:cTn>
                              </p:par>
                            </p:childTnLst>
                          </p:cTn>
                        </p:par>
                      </p:childTnLst>
                    </p:cTn>
                  </p:par>
                  <p:par>
                    <p:cTn id="62" fill="hold">
                      <p:stCondLst>
                        <p:cond delay="indefinite"/>
                      </p:stCondLst>
                      <p:childTnLst>
                        <p:par>
                          <p:cTn id="63" fill="hold">
                            <p:stCondLst>
                              <p:cond delay="0"/>
                            </p:stCondLst>
                            <p:childTnLst>
                              <p:par>
                                <p:cTn id="64" presetID="18" presetClass="entr" presetSubtype="6" fill="hold" grpId="0" nodeType="clickEffect">
                                  <p:stCondLst>
                                    <p:cond delay="0"/>
                                  </p:stCondLst>
                                  <p:childTnLst>
                                    <p:set>
                                      <p:cBhvr>
                                        <p:cTn id="65" dur="1" fill="hold">
                                          <p:stCondLst>
                                            <p:cond delay="0"/>
                                          </p:stCondLst>
                                        </p:cTn>
                                        <p:tgtEl>
                                          <p:spTgt spid="249871"/>
                                        </p:tgtEl>
                                        <p:attrNameLst>
                                          <p:attrName>style.visibility</p:attrName>
                                        </p:attrNameLst>
                                      </p:cBhvr>
                                      <p:to>
                                        <p:strVal val="visible"/>
                                      </p:to>
                                    </p:set>
                                    <p:animEffect filter="strips(downRight)">
                                      <p:cBhvr>
                                        <p:cTn id="66" dur="500"/>
                                        <p:tgtEl>
                                          <p:spTgt spid="249871"/>
                                        </p:tgtEl>
                                      </p:cBhvr>
                                    </p:animEffect>
                                  </p:childTnLst>
                                </p:cTn>
                              </p:par>
                              <p:par>
                                <p:cTn id="67" presetID="18" presetClass="entr" presetSubtype="6" fill="hold" nodeType="withEffect">
                                  <p:stCondLst>
                                    <p:cond delay="0"/>
                                  </p:stCondLst>
                                  <p:childTnLst>
                                    <p:set>
                                      <p:cBhvr>
                                        <p:cTn id="68" dur="1" fill="hold">
                                          <p:stCondLst>
                                            <p:cond delay="0"/>
                                          </p:stCondLst>
                                        </p:cTn>
                                        <p:tgtEl>
                                          <p:spTgt spid="249870"/>
                                        </p:tgtEl>
                                        <p:attrNameLst>
                                          <p:attrName>style.visibility</p:attrName>
                                        </p:attrNameLst>
                                      </p:cBhvr>
                                      <p:to>
                                        <p:strVal val="visible"/>
                                      </p:to>
                                    </p:set>
                                    <p:animEffect filter="strips(downRight)">
                                      <p:cBhvr>
                                        <p:cTn id="69" dur="500"/>
                                        <p:tgtEl>
                                          <p:spTgt spid="249870"/>
                                        </p:tgtEl>
                                      </p:cBhvr>
                                    </p:animEffect>
                                  </p:childTnLst>
                                </p:cTn>
                              </p:par>
                            </p:childTnLst>
                          </p:cTn>
                        </p:par>
                      </p:childTnLst>
                    </p:cTn>
                  </p:par>
                  <p:par>
                    <p:cTn id="70" fill="hold">
                      <p:stCondLst>
                        <p:cond delay="indefinite"/>
                      </p:stCondLst>
                      <p:childTnLst>
                        <p:par>
                          <p:cTn id="71" fill="hold">
                            <p:stCondLst>
                              <p:cond delay="0"/>
                            </p:stCondLst>
                            <p:childTnLst>
                              <p:par>
                                <p:cTn id="72" presetID="18" presetClass="entr" presetSubtype="6" fill="hold" grpId="0" nodeType="clickEffect">
                                  <p:stCondLst>
                                    <p:cond delay="0"/>
                                  </p:stCondLst>
                                  <p:childTnLst>
                                    <p:set>
                                      <p:cBhvr>
                                        <p:cTn id="73" dur="1" fill="hold">
                                          <p:stCondLst>
                                            <p:cond delay="0"/>
                                          </p:stCondLst>
                                        </p:cTn>
                                        <p:tgtEl>
                                          <p:spTgt spid="249866"/>
                                        </p:tgtEl>
                                        <p:attrNameLst>
                                          <p:attrName>style.visibility</p:attrName>
                                        </p:attrNameLst>
                                      </p:cBhvr>
                                      <p:to>
                                        <p:strVal val="visible"/>
                                      </p:to>
                                    </p:set>
                                    <p:animEffect filter="strips(downRight)">
                                      <p:cBhvr>
                                        <p:cTn id="74" dur="500"/>
                                        <p:tgtEl>
                                          <p:spTgt spid="249866"/>
                                        </p:tgtEl>
                                      </p:cBhvr>
                                    </p:animEffect>
                                  </p:childTnLst>
                                </p:cTn>
                              </p:par>
                              <p:par>
                                <p:cTn id="75" presetID="18" presetClass="entr" presetSubtype="6" fill="hold" grpId="0" nodeType="withEffect">
                                  <p:stCondLst>
                                    <p:cond delay="0"/>
                                  </p:stCondLst>
                                  <p:childTnLst>
                                    <p:set>
                                      <p:cBhvr>
                                        <p:cTn id="76" dur="1" fill="hold">
                                          <p:stCondLst>
                                            <p:cond delay="0"/>
                                          </p:stCondLst>
                                        </p:cTn>
                                        <p:tgtEl>
                                          <p:spTgt spid="249864"/>
                                        </p:tgtEl>
                                        <p:attrNameLst>
                                          <p:attrName>style.visibility</p:attrName>
                                        </p:attrNameLst>
                                      </p:cBhvr>
                                      <p:to>
                                        <p:strVal val="visible"/>
                                      </p:to>
                                    </p:set>
                                    <p:animEffect filter="strips(downRight)">
                                      <p:cBhvr>
                                        <p:cTn id="77" dur="500"/>
                                        <p:tgtEl>
                                          <p:spTgt spid="249864"/>
                                        </p:tgtEl>
                                      </p:cBhvr>
                                    </p:animEffect>
                                  </p:childTnLst>
                                </p:cTn>
                              </p:par>
                            </p:childTnLst>
                          </p:cTn>
                        </p:par>
                      </p:childTnLst>
                    </p:cTn>
                  </p:par>
                  <p:par>
                    <p:cTn id="78" fill="hold">
                      <p:stCondLst>
                        <p:cond delay="indefinite"/>
                      </p:stCondLst>
                      <p:childTnLst>
                        <p:par>
                          <p:cTn id="79" fill="hold">
                            <p:stCondLst>
                              <p:cond delay="0"/>
                            </p:stCondLst>
                            <p:childTnLst>
                              <p:par>
                                <p:cTn id="80" presetID="18" presetClass="entr" presetSubtype="6" fill="hold" grpId="0" nodeType="clickEffect">
                                  <p:stCondLst>
                                    <p:cond delay="0"/>
                                  </p:stCondLst>
                                  <p:childTnLst>
                                    <p:set>
                                      <p:cBhvr>
                                        <p:cTn id="81" dur="1" fill="hold">
                                          <p:stCondLst>
                                            <p:cond delay="0"/>
                                          </p:stCondLst>
                                        </p:cTn>
                                        <p:tgtEl>
                                          <p:spTgt spid="249874"/>
                                        </p:tgtEl>
                                        <p:attrNameLst>
                                          <p:attrName>style.visibility</p:attrName>
                                        </p:attrNameLst>
                                      </p:cBhvr>
                                      <p:to>
                                        <p:strVal val="visible"/>
                                      </p:to>
                                    </p:set>
                                    <p:animEffect filter="strips(downRight)">
                                      <p:cBhvr>
                                        <p:cTn id="82" dur="500"/>
                                        <p:tgtEl>
                                          <p:spTgt spid="249874"/>
                                        </p:tgtEl>
                                      </p:cBhvr>
                                    </p:animEffect>
                                  </p:childTnLst>
                                </p:cTn>
                              </p:par>
                              <p:par>
                                <p:cTn id="83" presetID="18" presetClass="entr" presetSubtype="6" fill="hold" grpId="0" nodeType="withEffect">
                                  <p:stCondLst>
                                    <p:cond delay="0"/>
                                  </p:stCondLst>
                                  <p:childTnLst>
                                    <p:set>
                                      <p:cBhvr>
                                        <p:cTn id="84" dur="1" fill="hold">
                                          <p:stCondLst>
                                            <p:cond delay="0"/>
                                          </p:stCondLst>
                                        </p:cTn>
                                        <p:tgtEl>
                                          <p:spTgt spid="249873"/>
                                        </p:tgtEl>
                                        <p:attrNameLst>
                                          <p:attrName>style.visibility</p:attrName>
                                        </p:attrNameLst>
                                      </p:cBhvr>
                                      <p:to>
                                        <p:strVal val="visible"/>
                                      </p:to>
                                    </p:set>
                                    <p:animEffect filter="strips(downRight)">
                                      <p:cBhvr>
                                        <p:cTn id="85" dur="500"/>
                                        <p:tgtEl>
                                          <p:spTgt spid="249873"/>
                                        </p:tgtEl>
                                      </p:cBhvr>
                                    </p:animEffect>
                                  </p:childTnLst>
                                </p:cTn>
                              </p:par>
                            </p:childTnLst>
                          </p:cTn>
                        </p:par>
                      </p:childTnLst>
                    </p:cTn>
                  </p:par>
                  <p:par>
                    <p:cTn id="86" fill="hold">
                      <p:stCondLst>
                        <p:cond delay="indefinite"/>
                      </p:stCondLst>
                      <p:childTnLst>
                        <p:par>
                          <p:cTn id="87" fill="hold">
                            <p:stCondLst>
                              <p:cond delay="0"/>
                            </p:stCondLst>
                            <p:childTnLst>
                              <p:par>
                                <p:cTn id="88" presetID="18" presetClass="entr" presetSubtype="12" fill="hold" grpId="0" nodeType="clickEffect">
                                  <p:stCondLst>
                                    <p:cond delay="0"/>
                                  </p:stCondLst>
                                  <p:childTnLst>
                                    <p:set>
                                      <p:cBhvr>
                                        <p:cTn id="89" dur="1" fill="hold">
                                          <p:stCondLst>
                                            <p:cond delay="0"/>
                                          </p:stCondLst>
                                        </p:cTn>
                                        <p:tgtEl>
                                          <p:spTgt spid="249875"/>
                                        </p:tgtEl>
                                        <p:attrNameLst>
                                          <p:attrName>style.visibility</p:attrName>
                                        </p:attrNameLst>
                                      </p:cBhvr>
                                      <p:to>
                                        <p:strVal val="visible"/>
                                      </p:to>
                                    </p:set>
                                    <p:animEffect filter="strips(downLeft)">
                                      <p:cBhvr>
                                        <p:cTn id="90" dur="500"/>
                                        <p:tgtEl>
                                          <p:spTgt spid="249875"/>
                                        </p:tgtEl>
                                      </p:cBhvr>
                                    </p:animEffect>
                                  </p:childTnLst>
                                </p:cTn>
                              </p:par>
                              <p:par>
                                <p:cTn id="91" presetID="18" presetClass="entr" presetSubtype="12" fill="hold" grpId="0" nodeType="withEffect">
                                  <p:stCondLst>
                                    <p:cond delay="0"/>
                                  </p:stCondLst>
                                  <p:childTnLst>
                                    <p:set>
                                      <p:cBhvr>
                                        <p:cTn id="92" dur="1" fill="hold">
                                          <p:stCondLst>
                                            <p:cond delay="0"/>
                                          </p:stCondLst>
                                        </p:cTn>
                                        <p:tgtEl>
                                          <p:spTgt spid="249876"/>
                                        </p:tgtEl>
                                        <p:attrNameLst>
                                          <p:attrName>style.visibility</p:attrName>
                                        </p:attrNameLst>
                                      </p:cBhvr>
                                      <p:to>
                                        <p:strVal val="visible"/>
                                      </p:to>
                                    </p:set>
                                    <p:animEffect filter="strips(downLeft)">
                                      <p:cBhvr>
                                        <p:cTn id="93" dur="500"/>
                                        <p:tgtEl>
                                          <p:spTgt spid="249876"/>
                                        </p:tgtEl>
                                      </p:cBhvr>
                                    </p:animEffect>
                                  </p:childTnLst>
                                </p:cTn>
                              </p:par>
                            </p:childTnLst>
                          </p:cTn>
                        </p:par>
                      </p:childTnLst>
                    </p:cTn>
                  </p:par>
                  <p:par>
                    <p:cTn id="94" fill="hold">
                      <p:stCondLst>
                        <p:cond delay="indefinite"/>
                      </p:stCondLst>
                      <p:childTnLst>
                        <p:par>
                          <p:cTn id="95" fill="hold">
                            <p:stCondLst>
                              <p:cond delay="0"/>
                            </p:stCondLst>
                            <p:childTnLst>
                              <p:par>
                                <p:cTn id="96" presetID="18" presetClass="entr" presetSubtype="6" fill="hold" grpId="0" nodeType="clickEffect">
                                  <p:stCondLst>
                                    <p:cond delay="0"/>
                                  </p:stCondLst>
                                  <p:childTnLst>
                                    <p:set>
                                      <p:cBhvr>
                                        <p:cTn id="97" dur="1" fill="hold">
                                          <p:stCondLst>
                                            <p:cond delay="0"/>
                                          </p:stCondLst>
                                        </p:cTn>
                                        <p:tgtEl>
                                          <p:spTgt spid="249877"/>
                                        </p:tgtEl>
                                        <p:attrNameLst>
                                          <p:attrName>style.visibility</p:attrName>
                                        </p:attrNameLst>
                                      </p:cBhvr>
                                      <p:to>
                                        <p:strVal val="visible"/>
                                      </p:to>
                                    </p:set>
                                    <p:animEffect filter="strips(downRight)">
                                      <p:cBhvr>
                                        <p:cTn id="98" dur="500"/>
                                        <p:tgtEl>
                                          <p:spTgt spid="249877"/>
                                        </p:tgtEl>
                                      </p:cBhvr>
                                    </p:animEffect>
                                  </p:childTnLst>
                                </p:cTn>
                              </p:par>
                              <p:par>
                                <p:cTn id="99" presetID="18" presetClass="entr" presetSubtype="6" fill="hold" grpId="0" nodeType="withEffect">
                                  <p:stCondLst>
                                    <p:cond delay="0"/>
                                  </p:stCondLst>
                                  <p:childTnLst>
                                    <p:set>
                                      <p:cBhvr>
                                        <p:cTn id="100" dur="1" fill="hold">
                                          <p:stCondLst>
                                            <p:cond delay="0"/>
                                          </p:stCondLst>
                                        </p:cTn>
                                        <p:tgtEl>
                                          <p:spTgt spid="249879"/>
                                        </p:tgtEl>
                                        <p:attrNameLst>
                                          <p:attrName>style.visibility</p:attrName>
                                        </p:attrNameLst>
                                      </p:cBhvr>
                                      <p:to>
                                        <p:strVal val="visible"/>
                                      </p:to>
                                    </p:set>
                                    <p:animEffect filter="strips(downRight)">
                                      <p:cBhvr>
                                        <p:cTn id="101" dur="500"/>
                                        <p:tgtEl>
                                          <p:spTgt spid="249879"/>
                                        </p:tgtEl>
                                      </p:cBhvr>
                                    </p:animEffect>
                                  </p:childTnLst>
                                </p:cTn>
                              </p:par>
                            </p:childTnLst>
                          </p:cTn>
                        </p:par>
                      </p:childTnLst>
                    </p:cTn>
                  </p:par>
                  <p:par>
                    <p:cTn id="102" fill="hold">
                      <p:stCondLst>
                        <p:cond delay="indefinite"/>
                      </p:stCondLst>
                      <p:childTnLst>
                        <p:par>
                          <p:cTn id="103" fill="hold">
                            <p:stCondLst>
                              <p:cond delay="0"/>
                            </p:stCondLst>
                            <p:childTnLst>
                              <p:par>
                                <p:cTn id="104" presetID="18" presetClass="entr" presetSubtype="3" fill="hold" grpId="0" nodeType="clickEffect">
                                  <p:stCondLst>
                                    <p:cond delay="0"/>
                                  </p:stCondLst>
                                  <p:childTnLst>
                                    <p:set>
                                      <p:cBhvr>
                                        <p:cTn id="105" dur="1" fill="hold">
                                          <p:stCondLst>
                                            <p:cond delay="0"/>
                                          </p:stCondLst>
                                        </p:cTn>
                                        <p:tgtEl>
                                          <p:spTgt spid="249880"/>
                                        </p:tgtEl>
                                        <p:attrNameLst>
                                          <p:attrName>style.visibility</p:attrName>
                                        </p:attrNameLst>
                                      </p:cBhvr>
                                      <p:to>
                                        <p:strVal val="visible"/>
                                      </p:to>
                                    </p:set>
                                    <p:animEffect filter="strips(upRight)">
                                      <p:cBhvr>
                                        <p:cTn id="106" dur="500"/>
                                        <p:tgtEl>
                                          <p:spTgt spid="249880"/>
                                        </p:tgtEl>
                                      </p:cBhvr>
                                    </p:animEffect>
                                  </p:childTnLst>
                                </p:cTn>
                              </p:par>
                              <p:par>
                                <p:cTn id="107" presetID="18" presetClass="entr" presetSubtype="3" fill="hold" nodeType="withEffect">
                                  <p:stCondLst>
                                    <p:cond delay="0"/>
                                  </p:stCondLst>
                                  <p:childTnLst>
                                    <p:set>
                                      <p:cBhvr>
                                        <p:cTn id="108" dur="1" fill="hold">
                                          <p:stCondLst>
                                            <p:cond delay="0"/>
                                          </p:stCondLst>
                                        </p:cTn>
                                        <p:tgtEl>
                                          <p:spTgt spid="249893"/>
                                        </p:tgtEl>
                                        <p:attrNameLst>
                                          <p:attrName>style.visibility</p:attrName>
                                        </p:attrNameLst>
                                      </p:cBhvr>
                                      <p:to>
                                        <p:strVal val="visible"/>
                                      </p:to>
                                    </p:set>
                                    <p:animEffect filter="strips(upRight)">
                                      <p:cBhvr>
                                        <p:cTn id="109" dur="500"/>
                                        <p:tgtEl>
                                          <p:spTgt spid="249893"/>
                                        </p:tgtEl>
                                      </p:cBhvr>
                                    </p:animEffect>
                                  </p:childTnLst>
                                </p:cTn>
                              </p:par>
                            </p:childTnLst>
                          </p:cTn>
                        </p:par>
                      </p:childTnLst>
                    </p:cTn>
                  </p:par>
                  <p:par>
                    <p:cTn id="110" fill="hold">
                      <p:stCondLst>
                        <p:cond delay="indefinite"/>
                      </p:stCondLst>
                      <p:childTnLst>
                        <p:par>
                          <p:cTn id="111" fill="hold">
                            <p:stCondLst>
                              <p:cond delay="0"/>
                            </p:stCondLst>
                            <p:childTnLst>
                              <p:par>
                                <p:cTn id="112" presetID="18" presetClass="entr" presetSubtype="6" fill="hold" nodeType="clickEffect">
                                  <p:stCondLst>
                                    <p:cond delay="0"/>
                                  </p:stCondLst>
                                  <p:childTnLst>
                                    <p:set>
                                      <p:cBhvr>
                                        <p:cTn id="113" dur="1" fill="hold">
                                          <p:stCondLst>
                                            <p:cond delay="0"/>
                                          </p:stCondLst>
                                        </p:cTn>
                                        <p:tgtEl>
                                          <p:spTgt spid="249883"/>
                                        </p:tgtEl>
                                        <p:attrNameLst>
                                          <p:attrName>style.visibility</p:attrName>
                                        </p:attrNameLst>
                                      </p:cBhvr>
                                      <p:to>
                                        <p:strVal val="visible"/>
                                      </p:to>
                                    </p:set>
                                    <p:animEffect filter="strips(downRight)">
                                      <p:cBhvr>
                                        <p:cTn id="114" dur="500"/>
                                        <p:tgtEl>
                                          <p:spTgt spid="249883"/>
                                        </p:tgtEl>
                                      </p:cBhvr>
                                    </p:animEffect>
                                  </p:childTnLst>
                                </p:cTn>
                              </p:par>
                              <p:par>
                                <p:cTn id="115" presetID="18" presetClass="entr" presetSubtype="6" fill="hold" grpId="0" nodeType="withEffect">
                                  <p:stCondLst>
                                    <p:cond delay="0"/>
                                  </p:stCondLst>
                                  <p:childTnLst>
                                    <p:set>
                                      <p:cBhvr>
                                        <p:cTn id="116" dur="1" fill="hold">
                                          <p:stCondLst>
                                            <p:cond delay="0"/>
                                          </p:stCondLst>
                                        </p:cTn>
                                        <p:tgtEl>
                                          <p:spTgt spid="249884"/>
                                        </p:tgtEl>
                                        <p:attrNameLst>
                                          <p:attrName>style.visibility</p:attrName>
                                        </p:attrNameLst>
                                      </p:cBhvr>
                                      <p:to>
                                        <p:strVal val="visible"/>
                                      </p:to>
                                    </p:set>
                                    <p:animEffect filter="strips(downRight)">
                                      <p:cBhvr>
                                        <p:cTn id="117" dur="500"/>
                                        <p:tgtEl>
                                          <p:spTgt spid="249884"/>
                                        </p:tgtEl>
                                      </p:cBhvr>
                                    </p:animEffect>
                                  </p:childTnLst>
                                </p:cTn>
                              </p:par>
                            </p:childTnLst>
                          </p:cTn>
                        </p:par>
                      </p:childTnLst>
                    </p:cTn>
                  </p:par>
                  <p:par>
                    <p:cTn id="118" fill="hold">
                      <p:stCondLst>
                        <p:cond delay="indefinite"/>
                      </p:stCondLst>
                      <p:childTnLst>
                        <p:par>
                          <p:cTn id="119" fill="hold">
                            <p:stCondLst>
                              <p:cond delay="0"/>
                            </p:stCondLst>
                            <p:childTnLst>
                              <p:par>
                                <p:cTn id="120" presetID="18" presetClass="entr" presetSubtype="12" fill="hold" grpId="0" nodeType="clickEffect">
                                  <p:stCondLst>
                                    <p:cond delay="0"/>
                                  </p:stCondLst>
                                  <p:childTnLst>
                                    <p:set>
                                      <p:cBhvr>
                                        <p:cTn id="121" dur="1" fill="hold">
                                          <p:stCondLst>
                                            <p:cond delay="0"/>
                                          </p:stCondLst>
                                        </p:cTn>
                                        <p:tgtEl>
                                          <p:spTgt spid="249885"/>
                                        </p:tgtEl>
                                        <p:attrNameLst>
                                          <p:attrName>style.visibility</p:attrName>
                                        </p:attrNameLst>
                                      </p:cBhvr>
                                      <p:to>
                                        <p:strVal val="visible"/>
                                      </p:to>
                                    </p:set>
                                    <p:animEffect filter="strips(downLeft)">
                                      <p:cBhvr>
                                        <p:cTn id="122" dur="500"/>
                                        <p:tgtEl>
                                          <p:spTgt spid="249885"/>
                                        </p:tgtEl>
                                      </p:cBhvr>
                                    </p:animEffect>
                                  </p:childTnLst>
                                </p:cTn>
                              </p:par>
                              <p:par>
                                <p:cTn id="123" presetID="18" presetClass="entr" presetSubtype="12" fill="hold" nodeType="withEffect">
                                  <p:stCondLst>
                                    <p:cond delay="0"/>
                                  </p:stCondLst>
                                  <p:childTnLst>
                                    <p:set>
                                      <p:cBhvr>
                                        <p:cTn id="124" dur="1" fill="hold">
                                          <p:stCondLst>
                                            <p:cond delay="0"/>
                                          </p:stCondLst>
                                        </p:cTn>
                                        <p:tgtEl>
                                          <p:spTgt spid="249886"/>
                                        </p:tgtEl>
                                        <p:attrNameLst>
                                          <p:attrName>style.visibility</p:attrName>
                                        </p:attrNameLst>
                                      </p:cBhvr>
                                      <p:to>
                                        <p:strVal val="visible"/>
                                      </p:to>
                                    </p:set>
                                    <p:animEffect filter="strips(downLeft)">
                                      <p:cBhvr>
                                        <p:cTn id="125" dur="500"/>
                                        <p:tgtEl>
                                          <p:spTgt spid="249886"/>
                                        </p:tgtEl>
                                      </p:cBhvr>
                                    </p:animEffect>
                                  </p:childTnLst>
                                </p:cTn>
                              </p:par>
                            </p:childTnLst>
                          </p:cTn>
                        </p:par>
                      </p:childTnLst>
                    </p:cTn>
                  </p:par>
                  <p:par>
                    <p:cTn id="126" fill="hold">
                      <p:stCondLst>
                        <p:cond delay="indefinite"/>
                      </p:stCondLst>
                      <p:childTnLst>
                        <p:par>
                          <p:cTn id="127" fill="hold">
                            <p:stCondLst>
                              <p:cond delay="0"/>
                            </p:stCondLst>
                            <p:childTnLst>
                              <p:par>
                                <p:cTn id="128" presetID="18" presetClass="entr" presetSubtype="12" fill="hold" nodeType="clickEffect">
                                  <p:stCondLst>
                                    <p:cond delay="0"/>
                                  </p:stCondLst>
                                  <p:childTnLst>
                                    <p:set>
                                      <p:cBhvr>
                                        <p:cTn id="129" dur="1" fill="hold">
                                          <p:stCondLst>
                                            <p:cond delay="0"/>
                                          </p:stCondLst>
                                        </p:cTn>
                                        <p:tgtEl>
                                          <p:spTgt spid="249889"/>
                                        </p:tgtEl>
                                        <p:attrNameLst>
                                          <p:attrName>style.visibility</p:attrName>
                                        </p:attrNameLst>
                                      </p:cBhvr>
                                      <p:to>
                                        <p:strVal val="visible"/>
                                      </p:to>
                                    </p:set>
                                    <p:animEffect filter="strips(downLeft)">
                                      <p:cBhvr>
                                        <p:cTn id="130" dur="500"/>
                                        <p:tgtEl>
                                          <p:spTgt spid="249889"/>
                                        </p:tgtEl>
                                      </p:cBhvr>
                                    </p:animEffect>
                                  </p:childTnLst>
                                </p:cTn>
                              </p:par>
                              <p:par>
                                <p:cTn id="131" presetID="18" presetClass="entr" presetSubtype="12" fill="hold" grpId="0" nodeType="withEffect">
                                  <p:stCondLst>
                                    <p:cond delay="0"/>
                                  </p:stCondLst>
                                  <p:childTnLst>
                                    <p:set>
                                      <p:cBhvr>
                                        <p:cTn id="132" dur="1" fill="hold">
                                          <p:stCondLst>
                                            <p:cond delay="0"/>
                                          </p:stCondLst>
                                        </p:cTn>
                                        <p:tgtEl>
                                          <p:spTgt spid="249891"/>
                                        </p:tgtEl>
                                        <p:attrNameLst>
                                          <p:attrName>style.visibility</p:attrName>
                                        </p:attrNameLst>
                                      </p:cBhvr>
                                      <p:to>
                                        <p:strVal val="visible"/>
                                      </p:to>
                                    </p:set>
                                    <p:animEffect filter="strips(downLeft)">
                                      <p:cBhvr>
                                        <p:cTn id="133" dur="500"/>
                                        <p:tgtEl>
                                          <p:spTgt spid="249891"/>
                                        </p:tgtEl>
                                      </p:cBhvr>
                                    </p:animEffect>
                                  </p:childTnLst>
                                </p:cTn>
                              </p:par>
                            </p:childTnLst>
                          </p:cTn>
                        </p:par>
                      </p:childTnLst>
                    </p:cTn>
                  </p:par>
                  <p:par>
                    <p:cTn id="134" fill="hold">
                      <p:stCondLst>
                        <p:cond delay="indefinite"/>
                      </p:stCondLst>
                      <p:childTnLst>
                        <p:par>
                          <p:cTn id="135" fill="hold">
                            <p:stCondLst>
                              <p:cond delay="0"/>
                            </p:stCondLst>
                            <p:childTnLst>
                              <p:par>
                                <p:cTn id="136" presetID="18" presetClass="entr" presetSubtype="12" fill="hold" nodeType="clickEffect">
                                  <p:stCondLst>
                                    <p:cond delay="0"/>
                                  </p:stCondLst>
                                  <p:childTnLst>
                                    <p:set>
                                      <p:cBhvr>
                                        <p:cTn id="137" dur="1" fill="hold">
                                          <p:stCondLst>
                                            <p:cond delay="0"/>
                                          </p:stCondLst>
                                        </p:cTn>
                                        <p:tgtEl>
                                          <p:spTgt spid="249890"/>
                                        </p:tgtEl>
                                        <p:attrNameLst>
                                          <p:attrName>style.visibility</p:attrName>
                                        </p:attrNameLst>
                                      </p:cBhvr>
                                      <p:to>
                                        <p:strVal val="visible"/>
                                      </p:to>
                                    </p:set>
                                    <p:animEffect filter="strips(downLeft)">
                                      <p:cBhvr>
                                        <p:cTn id="138" dur="500"/>
                                        <p:tgtEl>
                                          <p:spTgt spid="249890"/>
                                        </p:tgtEl>
                                      </p:cBhvr>
                                    </p:animEffect>
                                  </p:childTnLst>
                                </p:cTn>
                              </p:par>
                              <p:par>
                                <p:cTn id="139" presetID="18" presetClass="entr" presetSubtype="12" fill="hold" grpId="0" nodeType="withEffect">
                                  <p:stCondLst>
                                    <p:cond delay="0"/>
                                  </p:stCondLst>
                                  <p:childTnLst>
                                    <p:set>
                                      <p:cBhvr>
                                        <p:cTn id="140" dur="1" fill="hold">
                                          <p:stCondLst>
                                            <p:cond delay="0"/>
                                          </p:stCondLst>
                                        </p:cTn>
                                        <p:tgtEl>
                                          <p:spTgt spid="249892"/>
                                        </p:tgtEl>
                                        <p:attrNameLst>
                                          <p:attrName>style.visibility</p:attrName>
                                        </p:attrNameLst>
                                      </p:cBhvr>
                                      <p:to>
                                        <p:strVal val="visible"/>
                                      </p:to>
                                    </p:set>
                                    <p:animEffect filter="strips(downLeft)">
                                      <p:cBhvr>
                                        <p:cTn id="141" dur="500"/>
                                        <p:tgtEl>
                                          <p:spTgt spid="249892"/>
                                        </p:tgtEl>
                                      </p:cBhvr>
                                    </p:animEffect>
                                  </p:childTnLst>
                                </p:cTn>
                              </p:par>
                            </p:childTnLst>
                          </p:cTn>
                        </p:par>
                      </p:childTnLst>
                    </p:cTn>
                  </p:par>
                  <p:par>
                    <p:cTn id="142" fill="hold">
                      <p:stCondLst>
                        <p:cond delay="indefinite"/>
                      </p:stCondLst>
                      <p:childTnLst>
                        <p:par>
                          <p:cTn id="143" fill="hold">
                            <p:stCondLst>
                              <p:cond delay="0"/>
                            </p:stCondLst>
                            <p:childTnLst>
                              <p:par>
                                <p:cTn id="144" presetID="18" presetClass="entr" presetSubtype="6" fill="hold" grpId="0" nodeType="clickEffect">
                                  <p:stCondLst>
                                    <p:cond delay="0"/>
                                  </p:stCondLst>
                                  <p:childTnLst>
                                    <p:set>
                                      <p:cBhvr>
                                        <p:cTn id="145" dur="1" fill="hold">
                                          <p:stCondLst>
                                            <p:cond delay="0"/>
                                          </p:stCondLst>
                                        </p:cTn>
                                        <p:tgtEl>
                                          <p:spTgt spid="249894"/>
                                        </p:tgtEl>
                                        <p:attrNameLst>
                                          <p:attrName>style.visibility</p:attrName>
                                        </p:attrNameLst>
                                      </p:cBhvr>
                                      <p:to>
                                        <p:strVal val="visible"/>
                                      </p:to>
                                    </p:set>
                                    <p:animEffect filter="strips(downRight)">
                                      <p:cBhvr>
                                        <p:cTn id="146" dur="500"/>
                                        <p:tgtEl>
                                          <p:spTgt spid="249894"/>
                                        </p:tgtEl>
                                      </p:cBhvr>
                                    </p:animEffect>
                                  </p:childTnLst>
                                </p:cTn>
                              </p:par>
                              <p:par>
                                <p:cTn id="147" presetID="18" presetClass="entr" presetSubtype="6" fill="hold" grpId="0" nodeType="withEffect">
                                  <p:stCondLst>
                                    <p:cond delay="0"/>
                                  </p:stCondLst>
                                  <p:childTnLst>
                                    <p:set>
                                      <p:cBhvr>
                                        <p:cTn id="148" dur="1" fill="hold">
                                          <p:stCondLst>
                                            <p:cond delay="0"/>
                                          </p:stCondLst>
                                        </p:cTn>
                                        <p:tgtEl>
                                          <p:spTgt spid="249896"/>
                                        </p:tgtEl>
                                        <p:attrNameLst>
                                          <p:attrName>style.visibility</p:attrName>
                                        </p:attrNameLst>
                                      </p:cBhvr>
                                      <p:to>
                                        <p:strVal val="visible"/>
                                      </p:to>
                                    </p:set>
                                    <p:animEffect filter="strips(downRight)">
                                      <p:cBhvr>
                                        <p:cTn id="149" dur="500"/>
                                        <p:tgtEl>
                                          <p:spTgt spid="249896"/>
                                        </p:tgtEl>
                                      </p:cBhvr>
                                    </p:animEffect>
                                  </p:childTnLst>
                                </p:cTn>
                              </p:par>
                              <p:par>
                                <p:cTn id="150" presetID="18" presetClass="entr" presetSubtype="6" fill="hold" nodeType="withEffect">
                                  <p:stCondLst>
                                    <p:cond delay="0"/>
                                  </p:stCondLst>
                                  <p:childTnLst>
                                    <p:set>
                                      <p:cBhvr>
                                        <p:cTn id="151" dur="1" fill="hold">
                                          <p:stCondLst>
                                            <p:cond delay="0"/>
                                          </p:stCondLst>
                                        </p:cTn>
                                        <p:tgtEl>
                                          <p:spTgt spid="249895"/>
                                        </p:tgtEl>
                                        <p:attrNameLst>
                                          <p:attrName>style.visibility</p:attrName>
                                        </p:attrNameLst>
                                      </p:cBhvr>
                                      <p:to>
                                        <p:strVal val="visible"/>
                                      </p:to>
                                    </p:set>
                                    <p:animEffect filter="strips(downRight)">
                                      <p:cBhvr>
                                        <p:cTn id="152" dur="500"/>
                                        <p:tgtEl>
                                          <p:spTgt spid="249895"/>
                                        </p:tgtEl>
                                      </p:cBhvr>
                                    </p:animEffect>
                                  </p:childTnLst>
                                </p:cTn>
                              </p:par>
                            </p:childTnLst>
                          </p:cTn>
                        </p:par>
                      </p:childTnLst>
                    </p:cTn>
                  </p:par>
                  <p:par>
                    <p:cTn id="153" fill="hold">
                      <p:stCondLst>
                        <p:cond delay="indefinite"/>
                      </p:stCondLst>
                      <p:childTnLst>
                        <p:par>
                          <p:cTn id="154" fill="hold">
                            <p:stCondLst>
                              <p:cond delay="0"/>
                            </p:stCondLst>
                            <p:childTnLst>
                              <p:par>
                                <p:cTn id="155" presetID="18" presetClass="entr" presetSubtype="3" fill="hold" grpId="0" nodeType="clickEffect">
                                  <p:stCondLst>
                                    <p:cond delay="0"/>
                                  </p:stCondLst>
                                  <p:childTnLst>
                                    <p:set>
                                      <p:cBhvr>
                                        <p:cTn id="156" dur="1" fill="hold">
                                          <p:stCondLst>
                                            <p:cond delay="0"/>
                                          </p:stCondLst>
                                        </p:cTn>
                                        <p:tgtEl>
                                          <p:spTgt spid="249869"/>
                                        </p:tgtEl>
                                        <p:attrNameLst>
                                          <p:attrName>style.visibility</p:attrName>
                                        </p:attrNameLst>
                                      </p:cBhvr>
                                      <p:to>
                                        <p:strVal val="visible"/>
                                      </p:to>
                                    </p:set>
                                    <p:animEffect filter="strips(upRight)">
                                      <p:cBhvr>
                                        <p:cTn id="157" dur="500"/>
                                        <p:tgtEl>
                                          <p:spTgt spid="249869"/>
                                        </p:tgtEl>
                                      </p:cBhvr>
                                    </p:animEffect>
                                  </p:childTnLst>
                                </p:cTn>
                              </p:par>
                              <p:par>
                                <p:cTn id="158" presetID="18" presetClass="entr" presetSubtype="3" fill="hold" grpId="0" nodeType="withEffect">
                                  <p:stCondLst>
                                    <p:cond delay="0"/>
                                  </p:stCondLst>
                                  <p:childTnLst>
                                    <p:set>
                                      <p:cBhvr>
                                        <p:cTn id="159" dur="1" fill="hold">
                                          <p:stCondLst>
                                            <p:cond delay="0"/>
                                          </p:stCondLst>
                                        </p:cTn>
                                        <p:tgtEl>
                                          <p:spTgt spid="249868"/>
                                        </p:tgtEl>
                                        <p:attrNameLst>
                                          <p:attrName>style.visibility</p:attrName>
                                        </p:attrNameLst>
                                      </p:cBhvr>
                                      <p:to>
                                        <p:strVal val="visible"/>
                                      </p:to>
                                    </p:set>
                                    <p:animEffect filter="strips(upRight)">
                                      <p:cBhvr>
                                        <p:cTn id="160" dur="500"/>
                                        <p:tgtEl>
                                          <p:spTgt spid="249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61" grpId="0" bldLvl="0" animBg="1"/>
      <p:bldP spid="249862" grpId="0" bldLvl="0" animBg="1"/>
      <p:bldP spid="249863" grpId="0" animBg="1"/>
      <p:bldP spid="249864" grpId="0" animBg="1"/>
      <p:bldP spid="249865" grpId="0" bldLvl="0" animBg="1"/>
      <p:bldP spid="249866" grpId="0" bldLvl="0"/>
      <p:bldP spid="249867" grpId="0" bldLvl="0"/>
      <p:bldP spid="249868" grpId="0" animBg="1"/>
      <p:bldP spid="249869" grpId="0" bldLvl="0"/>
      <p:bldP spid="249871" grpId="0" bldLvl="0" animBg="1"/>
      <p:bldP spid="249872" grpId="0" bldLvl="0" animBg="1"/>
      <p:bldP spid="249873" grpId="0" animBg="1"/>
      <p:bldP spid="249874" grpId="0" bldLvl="0"/>
      <p:bldP spid="249875" grpId="0" animBg="1"/>
      <p:bldP spid="249876" grpId="0" bldLvl="0"/>
      <p:bldP spid="249877" grpId="0" animBg="1"/>
      <p:bldP spid="249878" grpId="0" bldLvl="0" animBg="1"/>
      <p:bldP spid="249879" grpId="0" bldLvl="0"/>
      <p:bldP spid="249880" grpId="0" bldLvl="0"/>
      <p:bldP spid="249881" grpId="0" bldLvl="0" animBg="1"/>
      <p:bldP spid="249882" grpId="0" bldLvl="0" animBg="1"/>
      <p:bldP spid="249884" grpId="0" bldLvl="0"/>
      <p:bldP spid="249885" grpId="0" bldLvl="0"/>
      <p:bldP spid="249887" grpId="0" bldLvl="0" animBg="1"/>
      <p:bldP spid="249888" grpId="0" bldLvl="0" animBg="1"/>
      <p:bldP spid="249891" grpId="0" bldLvl="0"/>
      <p:bldP spid="249892" grpId="0" bldLvl="0"/>
      <p:bldP spid="249894" grpId="0" bldLvl="0" animBg="1"/>
      <p:bldP spid="249896" grpId="0" bldLvl="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5058"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45059"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45060"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en-US" altLang="zh-CN" dirty="0">
                <a:solidFill>
                  <a:srgbClr val="0000FF"/>
                </a:solidFill>
                <a:latin typeface="+mn-lt"/>
                <a:ea typeface="+mn-ea"/>
                <a:cs typeface="+mn-cs"/>
                <a:sym typeface="Arial" panose="020B0604020202020204" pitchFamily="34" charset="0"/>
              </a:rPr>
              <a:t>【</a:t>
            </a:r>
            <a:r>
              <a:rPr lang="zh-CN" altLang="en-US" dirty="0">
                <a:solidFill>
                  <a:srgbClr val="0000FF"/>
                </a:solidFill>
                <a:latin typeface="+mn-lt"/>
                <a:ea typeface="+mn-ea"/>
                <a:cs typeface="+mn-cs"/>
                <a:sym typeface="Arial" panose="020B0604020202020204" pitchFamily="34" charset="0"/>
              </a:rPr>
              <a:t>画数据流图的步骤</a:t>
            </a:r>
            <a:r>
              <a:rPr lang="en-US" altLang="zh-CN" dirty="0">
                <a:solidFill>
                  <a:srgbClr val="0000FF"/>
                </a:solidFill>
                <a:latin typeface="+mn-lt"/>
                <a:ea typeface="+mn-ea"/>
                <a:cs typeface="+mn-cs"/>
                <a:sym typeface="Arial" panose="020B0604020202020204" pitchFamily="34" charset="0"/>
              </a:rPr>
              <a:t>】</a:t>
            </a:r>
            <a:endParaRPr lang="en-US" altLang="zh-CN" dirty="0">
              <a:solidFill>
                <a:srgbClr val="0000FF"/>
              </a:solidFill>
              <a:latin typeface="+mn-lt"/>
              <a:ea typeface="+mn-ea"/>
              <a:cs typeface="+mn-cs"/>
              <a:sym typeface="Arial" panose="020B0604020202020204" pitchFamily="34" charset="0"/>
            </a:endParaRPr>
          </a:p>
          <a:p>
            <a:pPr marL="742950" lvl="1" indent="-285750" algn="l" defTabSz="0" eaLnBrk="1" hangingPunct="1">
              <a:buSzPct val="75000"/>
              <a:buChar char="n"/>
            </a:pPr>
            <a:r>
              <a:rPr lang="en-US" altLang="zh-CN" dirty="0">
                <a:solidFill>
                  <a:srgbClr val="CC0000"/>
                </a:solidFill>
                <a:latin typeface="+mn-lt"/>
                <a:ea typeface="+mn-ea"/>
                <a:sym typeface="Arial" panose="020B0604020202020204" pitchFamily="34" charset="0"/>
              </a:rPr>
              <a:t>⑶</a:t>
            </a:r>
            <a:r>
              <a:rPr lang="zh-CN" altLang="en-US" dirty="0">
                <a:solidFill>
                  <a:srgbClr val="CC0000"/>
                </a:solidFill>
                <a:latin typeface="+mn-lt"/>
                <a:ea typeface="+mn-ea"/>
                <a:sym typeface="Arial" panose="020B0604020202020204" pitchFamily="34" charset="0"/>
              </a:rPr>
              <a:t>分层细化</a:t>
            </a:r>
            <a:r>
              <a:rPr lang="en-US" altLang="zh-CN" dirty="0">
                <a:solidFill>
                  <a:srgbClr val="CC0000"/>
                </a:solidFill>
                <a:latin typeface="+mn-lt"/>
                <a:ea typeface="+mn-ea"/>
                <a:sym typeface="Arial" panose="020B0604020202020204" pitchFamily="34" charset="0"/>
              </a:rPr>
              <a:t>DFD</a:t>
            </a:r>
            <a:endParaRPr lang="zh-CN" altLang="en-US" dirty="0">
              <a:latin typeface="+mn-lt"/>
              <a:ea typeface="+mn-ea"/>
              <a:sym typeface="Arial" panose="020B0604020202020204" pitchFamily="34" charset="0"/>
            </a:endParaRPr>
          </a:p>
        </p:txBody>
      </p:sp>
      <p:sp>
        <p:nvSpPr>
          <p:cNvPr id="33797" name="AutoShape 4"/>
          <p:cNvSpPr/>
          <p:nvPr/>
        </p:nvSpPr>
        <p:spPr>
          <a:xfrm>
            <a:off x="1143000" y="2395538"/>
            <a:ext cx="762000" cy="9906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学</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生</a:t>
            </a:r>
            <a:endParaRPr lang="zh-CN" altLang="en-US" dirty="0">
              <a:latin typeface="Arial" panose="020B0604020202020204" pitchFamily="34" charset="0"/>
              <a:ea typeface="宋体" panose="02010600030101010101" pitchFamily="2" charset="-122"/>
            </a:endParaRPr>
          </a:p>
        </p:txBody>
      </p:sp>
      <p:sp>
        <p:nvSpPr>
          <p:cNvPr id="33798" name="Oval 5"/>
          <p:cNvSpPr/>
          <p:nvPr/>
        </p:nvSpPr>
        <p:spPr>
          <a:xfrm>
            <a:off x="4876800" y="20574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审查</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并开发票</a:t>
            </a:r>
            <a:endParaRPr lang="zh-CN" altLang="en-US" dirty="0">
              <a:latin typeface="Arial" panose="020B0604020202020204" pitchFamily="34" charset="0"/>
              <a:ea typeface="宋体" panose="02010600030101010101" pitchFamily="2" charset="-122"/>
            </a:endParaRPr>
          </a:p>
        </p:txBody>
      </p:sp>
      <p:sp>
        <p:nvSpPr>
          <p:cNvPr id="33799" name="AutoShape 6"/>
          <p:cNvSpPr/>
          <p:nvPr/>
        </p:nvSpPr>
        <p:spPr>
          <a:xfrm>
            <a:off x="8077200" y="5211763"/>
            <a:ext cx="762000" cy="9906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学</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生</a:t>
            </a:r>
            <a:endParaRPr lang="zh-CN" altLang="en-US" dirty="0">
              <a:latin typeface="Arial" panose="020B0604020202020204" pitchFamily="34" charset="0"/>
              <a:ea typeface="宋体" panose="02010600030101010101" pitchFamily="2" charset="-122"/>
            </a:endParaRPr>
          </a:p>
        </p:txBody>
      </p:sp>
      <p:grpSp>
        <p:nvGrpSpPr>
          <p:cNvPr id="33800" name="Group 41"/>
          <p:cNvGrpSpPr/>
          <p:nvPr/>
        </p:nvGrpSpPr>
        <p:grpSpPr>
          <a:xfrm>
            <a:off x="1905000" y="3200400"/>
            <a:ext cx="3048000" cy="427038"/>
            <a:chOff x="0" y="0"/>
            <a:chExt cx="1920" cy="269"/>
          </a:xfrm>
        </p:grpSpPr>
        <p:sp>
          <p:nvSpPr>
            <p:cNvPr id="45065" name="Text Box 8"/>
            <p:cNvSpPr/>
            <p:nvPr/>
          </p:nvSpPr>
          <p:spPr>
            <a:xfrm>
              <a:off x="528" y="0"/>
              <a:ext cx="91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购书单</a:t>
              </a:r>
              <a:endParaRPr lang="zh-CN" altLang="en-US" dirty="0">
                <a:latin typeface="Arial" panose="020B0604020202020204" pitchFamily="34" charset="0"/>
                <a:ea typeface="宋体" panose="02010600030101010101" pitchFamily="2" charset="-122"/>
              </a:endParaRPr>
            </a:p>
          </p:txBody>
        </p:sp>
        <p:cxnSp>
          <p:nvCxnSpPr>
            <p:cNvPr id="45066" name="AutoShape 9"/>
            <p:cNvCxnSpPr/>
            <p:nvPr/>
          </p:nvCxnSpPr>
          <p:spPr>
            <a:xfrm>
              <a:off x="0" y="0"/>
              <a:ext cx="1920" cy="3"/>
            </a:xfrm>
            <a:prstGeom prst="straightConnector1">
              <a:avLst/>
            </a:prstGeom>
            <a:ln w="50800" cap="flat" cmpd="sng">
              <a:solidFill>
                <a:srgbClr val="008000"/>
              </a:solidFill>
              <a:prstDash val="solid"/>
              <a:miter/>
              <a:headEnd type="none" w="med" len="med"/>
              <a:tailEnd type="triangle" w="lg" len="lg"/>
            </a:ln>
          </p:spPr>
        </p:cxnSp>
      </p:grpSp>
      <p:grpSp>
        <p:nvGrpSpPr>
          <p:cNvPr id="33803" name="Group 44"/>
          <p:cNvGrpSpPr/>
          <p:nvPr/>
        </p:nvGrpSpPr>
        <p:grpSpPr>
          <a:xfrm>
            <a:off x="6553200" y="5257800"/>
            <a:ext cx="1524000" cy="457200"/>
            <a:chOff x="0" y="0"/>
            <a:chExt cx="960" cy="288"/>
          </a:xfrm>
        </p:grpSpPr>
        <p:sp>
          <p:nvSpPr>
            <p:cNvPr id="45068" name="Text Box 11"/>
            <p:cNvSpPr/>
            <p:nvPr/>
          </p:nvSpPr>
          <p:spPr>
            <a:xfrm>
              <a:off x="0" y="0"/>
              <a:ext cx="91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领书单</a:t>
              </a:r>
              <a:endParaRPr lang="zh-CN" altLang="en-US" dirty="0">
                <a:latin typeface="Arial" panose="020B0604020202020204" pitchFamily="34" charset="0"/>
                <a:ea typeface="宋体" panose="02010600030101010101" pitchFamily="2" charset="-122"/>
              </a:endParaRPr>
            </a:p>
          </p:txBody>
        </p:sp>
        <p:cxnSp>
          <p:nvCxnSpPr>
            <p:cNvPr id="45069" name="AutoShape 12"/>
            <p:cNvCxnSpPr>
              <a:stCxn id="33806" idx="6"/>
              <a:endCxn id="33799" idx="1"/>
            </p:cNvCxnSpPr>
            <p:nvPr/>
          </p:nvCxnSpPr>
          <p:spPr>
            <a:xfrm flipV="1">
              <a:off x="48" y="283"/>
              <a:ext cx="912" cy="5"/>
            </a:xfrm>
            <a:prstGeom prst="straightConnector1">
              <a:avLst/>
            </a:prstGeom>
            <a:ln w="50800" cap="flat" cmpd="sng">
              <a:solidFill>
                <a:srgbClr val="008000"/>
              </a:solidFill>
              <a:prstDash val="solid"/>
              <a:miter/>
              <a:headEnd type="none" w="med" len="med"/>
              <a:tailEnd type="triangle" w="lg" len="lg"/>
            </a:ln>
          </p:spPr>
        </p:cxnSp>
      </p:grpSp>
      <p:sp>
        <p:nvSpPr>
          <p:cNvPr id="33806" name="Oval 13"/>
          <p:cNvSpPr/>
          <p:nvPr/>
        </p:nvSpPr>
        <p:spPr>
          <a:xfrm>
            <a:off x="4876800" y="48768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2</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开领书单</a:t>
            </a:r>
            <a:endParaRPr lang="zh-CN" altLang="en-US" dirty="0">
              <a:latin typeface="Arial" panose="020B0604020202020204" pitchFamily="34" charset="0"/>
              <a:ea typeface="宋体" panose="02010600030101010101" pitchFamily="2" charset="-122"/>
            </a:endParaRPr>
          </a:p>
        </p:txBody>
      </p:sp>
      <p:grpSp>
        <p:nvGrpSpPr>
          <p:cNvPr id="33807" name="Group 21"/>
          <p:cNvGrpSpPr/>
          <p:nvPr/>
        </p:nvGrpSpPr>
        <p:grpSpPr>
          <a:xfrm>
            <a:off x="1066800" y="4572000"/>
            <a:ext cx="2209800" cy="457200"/>
            <a:chOff x="0" y="0"/>
            <a:chExt cx="1392" cy="288"/>
          </a:xfrm>
        </p:grpSpPr>
        <p:grpSp>
          <p:nvGrpSpPr>
            <p:cNvPr id="45072" name="Group 16"/>
            <p:cNvGrpSpPr/>
            <p:nvPr/>
          </p:nvGrpSpPr>
          <p:grpSpPr>
            <a:xfrm>
              <a:off x="8" y="0"/>
              <a:ext cx="1296" cy="288"/>
              <a:chOff x="0" y="0"/>
              <a:chExt cx="576" cy="288"/>
            </a:xfrm>
          </p:grpSpPr>
          <p:sp>
            <p:nvSpPr>
              <p:cNvPr id="45073" name="Line 17"/>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45074" name="Line 18"/>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45075" name="Line 19"/>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45076" name="Rectangle 20"/>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各班学生用书表</a:t>
              </a:r>
              <a:endParaRPr lang="zh-CN" altLang="en-US" dirty="0">
                <a:latin typeface="Arial" panose="020B0604020202020204" pitchFamily="34" charset="0"/>
                <a:ea typeface="宋体" panose="02010600030101010101" pitchFamily="2" charset="-122"/>
              </a:endParaRPr>
            </a:p>
          </p:txBody>
        </p:sp>
      </p:grpSp>
      <p:grpSp>
        <p:nvGrpSpPr>
          <p:cNvPr id="33813" name="Group 22"/>
          <p:cNvGrpSpPr/>
          <p:nvPr/>
        </p:nvGrpSpPr>
        <p:grpSpPr>
          <a:xfrm>
            <a:off x="6781800" y="2667000"/>
            <a:ext cx="2209800" cy="457200"/>
            <a:chOff x="0" y="0"/>
            <a:chExt cx="1392" cy="288"/>
          </a:xfrm>
        </p:grpSpPr>
        <p:grpSp>
          <p:nvGrpSpPr>
            <p:cNvPr id="45078" name="Group 23"/>
            <p:cNvGrpSpPr/>
            <p:nvPr/>
          </p:nvGrpSpPr>
          <p:grpSpPr>
            <a:xfrm>
              <a:off x="8" y="0"/>
              <a:ext cx="1296" cy="288"/>
              <a:chOff x="0" y="0"/>
              <a:chExt cx="576" cy="288"/>
            </a:xfrm>
          </p:grpSpPr>
          <p:sp>
            <p:nvSpPr>
              <p:cNvPr id="45079" name="Line 24"/>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45080" name="Line 25"/>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45081" name="Line 26"/>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45082" name="Rectangle 27"/>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教材存量表</a:t>
              </a:r>
              <a:endParaRPr lang="zh-CN" altLang="en-US" dirty="0">
                <a:latin typeface="Arial" panose="020B0604020202020204" pitchFamily="34" charset="0"/>
                <a:ea typeface="宋体" panose="02010600030101010101" pitchFamily="2" charset="-122"/>
              </a:endParaRPr>
            </a:p>
          </p:txBody>
        </p:sp>
      </p:grpSp>
      <p:cxnSp>
        <p:nvCxnSpPr>
          <p:cNvPr id="33819" name="AutoShape 28"/>
          <p:cNvCxnSpPr>
            <a:stCxn id="45076" idx="0"/>
            <a:endCxn id="33798" idx="3"/>
          </p:cNvCxnSpPr>
          <p:nvPr/>
        </p:nvCxnSpPr>
        <p:spPr>
          <a:xfrm flipV="1">
            <a:off x="2171700" y="3487738"/>
            <a:ext cx="2962275" cy="1084262"/>
          </a:xfrm>
          <a:prstGeom prst="straightConnector1">
            <a:avLst/>
          </a:prstGeom>
          <a:ln w="50800" cap="flat" cmpd="sng">
            <a:solidFill>
              <a:srgbClr val="008000"/>
            </a:solidFill>
            <a:prstDash val="solid"/>
            <a:miter/>
            <a:headEnd type="none" w="med" len="med"/>
            <a:tailEnd type="triangle" w="lg" len="lg"/>
          </a:ln>
        </p:spPr>
      </p:cxnSp>
      <p:grpSp>
        <p:nvGrpSpPr>
          <p:cNvPr id="33820" name="Group 42"/>
          <p:cNvGrpSpPr/>
          <p:nvPr/>
        </p:nvGrpSpPr>
        <p:grpSpPr>
          <a:xfrm>
            <a:off x="1905000" y="2133600"/>
            <a:ext cx="3048000" cy="461963"/>
            <a:chOff x="0" y="0"/>
            <a:chExt cx="1920" cy="291"/>
          </a:xfrm>
        </p:grpSpPr>
        <p:sp>
          <p:nvSpPr>
            <p:cNvPr id="45085" name="Text Box 31"/>
            <p:cNvSpPr/>
            <p:nvPr/>
          </p:nvSpPr>
          <p:spPr>
            <a:xfrm>
              <a:off x="528" y="0"/>
              <a:ext cx="912" cy="269"/>
            </a:xfrm>
            <a:prstGeom prst="rect">
              <a:avLst/>
            </a:prstGeom>
            <a:noFill/>
            <a:ln w="9525">
              <a:noFill/>
            </a:ln>
          </p:spPr>
          <p:txBody>
            <a:bodyPr anchor="t">
              <a:spAutoFit/>
            </a:bodyPr>
            <a:lstStyle/>
            <a:p>
              <a:pP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无效书单</a:t>
              </a:r>
              <a:endParaRPr lang="zh-CN" altLang="en-US" dirty="0">
                <a:latin typeface="Arial" panose="020B0604020202020204" pitchFamily="34" charset="0"/>
                <a:ea typeface="宋体" panose="02010600030101010101" pitchFamily="2" charset="-122"/>
              </a:endParaRPr>
            </a:p>
          </p:txBody>
        </p:sp>
        <p:cxnSp>
          <p:nvCxnSpPr>
            <p:cNvPr id="45086" name="AutoShape 32"/>
            <p:cNvCxnSpPr>
              <a:stCxn id="45076" idx="0"/>
              <a:endCxn id="33798" idx="3"/>
            </p:cNvCxnSpPr>
            <p:nvPr/>
          </p:nvCxnSpPr>
          <p:spPr>
            <a:xfrm flipH="1" flipV="1">
              <a:off x="0" y="288"/>
              <a:ext cx="1920" cy="3"/>
            </a:xfrm>
            <a:prstGeom prst="straightConnector1">
              <a:avLst/>
            </a:prstGeom>
            <a:ln w="50800" cap="flat" cmpd="sng">
              <a:solidFill>
                <a:srgbClr val="008000"/>
              </a:solidFill>
              <a:prstDash val="solid"/>
              <a:miter/>
              <a:headEnd type="none" w="med" len="med"/>
              <a:tailEnd type="triangle" w="lg" len="lg"/>
            </a:ln>
          </p:spPr>
        </p:cxnSp>
      </p:grpSp>
      <p:grpSp>
        <p:nvGrpSpPr>
          <p:cNvPr id="33823" name="Group 33"/>
          <p:cNvGrpSpPr/>
          <p:nvPr/>
        </p:nvGrpSpPr>
        <p:grpSpPr>
          <a:xfrm>
            <a:off x="1981200" y="5508625"/>
            <a:ext cx="2209800" cy="457200"/>
            <a:chOff x="0" y="0"/>
            <a:chExt cx="1392" cy="288"/>
          </a:xfrm>
        </p:grpSpPr>
        <p:grpSp>
          <p:nvGrpSpPr>
            <p:cNvPr id="45088" name="Group 34"/>
            <p:cNvGrpSpPr/>
            <p:nvPr/>
          </p:nvGrpSpPr>
          <p:grpSpPr>
            <a:xfrm>
              <a:off x="8" y="0"/>
              <a:ext cx="1296" cy="288"/>
              <a:chOff x="0" y="0"/>
              <a:chExt cx="576" cy="288"/>
            </a:xfrm>
          </p:grpSpPr>
          <p:sp>
            <p:nvSpPr>
              <p:cNvPr id="45089" name="Line 35"/>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45090" name="Line 36"/>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45091" name="Line 37"/>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45092" name="Rectangle 38"/>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售书登记表</a:t>
              </a:r>
              <a:endParaRPr lang="zh-CN" altLang="en-US" dirty="0">
                <a:latin typeface="Arial" panose="020B0604020202020204" pitchFamily="34" charset="0"/>
                <a:ea typeface="宋体" panose="02010600030101010101" pitchFamily="2" charset="-122"/>
              </a:endParaRPr>
            </a:p>
          </p:txBody>
        </p:sp>
      </p:grpSp>
      <p:cxnSp>
        <p:nvCxnSpPr>
          <p:cNvPr id="33829" name="AutoShape 39"/>
          <p:cNvCxnSpPr>
            <a:stCxn id="45076" idx="0"/>
            <a:endCxn id="33798" idx="3"/>
          </p:cNvCxnSpPr>
          <p:nvPr/>
        </p:nvCxnSpPr>
        <p:spPr>
          <a:xfrm flipV="1">
            <a:off x="3086100" y="3617913"/>
            <a:ext cx="2324100" cy="1890712"/>
          </a:xfrm>
          <a:prstGeom prst="straightConnector1">
            <a:avLst/>
          </a:prstGeom>
          <a:ln w="50800" cap="flat" cmpd="sng">
            <a:solidFill>
              <a:srgbClr val="008000"/>
            </a:solidFill>
            <a:prstDash val="solid"/>
            <a:miter/>
            <a:headEnd type="triangle" w="lg" len="lg"/>
            <a:tailEnd type="triangle" w="lg" len="lg"/>
          </a:ln>
        </p:spPr>
      </p:cxnSp>
      <p:cxnSp>
        <p:nvCxnSpPr>
          <p:cNvPr id="33830" name="AutoShape 40"/>
          <p:cNvCxnSpPr>
            <a:stCxn id="33806" idx="2"/>
            <a:endCxn id="45092" idx="3"/>
          </p:cNvCxnSpPr>
          <p:nvPr/>
        </p:nvCxnSpPr>
        <p:spPr>
          <a:xfrm flipH="1">
            <a:off x="4191000" y="5715000"/>
            <a:ext cx="685800" cy="7938"/>
          </a:xfrm>
          <a:prstGeom prst="straightConnector1">
            <a:avLst/>
          </a:prstGeom>
          <a:ln w="50800" cap="flat" cmpd="sng">
            <a:solidFill>
              <a:srgbClr val="008000"/>
            </a:solidFill>
            <a:prstDash val="solid"/>
            <a:miter/>
            <a:headEnd type="triangle" w="lg" len="lg"/>
            <a:tailEnd type="none" w="med" len="med"/>
          </a:ln>
        </p:spPr>
      </p:cxnSp>
      <p:cxnSp>
        <p:nvCxnSpPr>
          <p:cNvPr id="33831" name="AutoShape 46"/>
          <p:cNvCxnSpPr>
            <a:stCxn id="33798" idx="0"/>
            <a:endCxn id="45082" idx="0"/>
          </p:cNvCxnSpPr>
          <p:nvPr/>
        </p:nvCxnSpPr>
        <p:spPr>
          <a:xfrm rot="5400000" flipV="1">
            <a:off x="6515100" y="1295400"/>
            <a:ext cx="609600" cy="2133600"/>
          </a:xfrm>
          <a:prstGeom prst="bentConnector3">
            <a:avLst>
              <a:gd name="adj1" fmla="val -110681"/>
            </a:avLst>
          </a:prstGeom>
          <a:ln w="50800" cap="flat" cmpd="sng">
            <a:solidFill>
              <a:srgbClr val="008000"/>
            </a:solidFill>
            <a:prstDash val="solid"/>
            <a:miter/>
            <a:headEnd type="triangle" w="lg" len="lg"/>
            <a:tailEnd type="triangle" w="lg" len="lg"/>
          </a:ln>
        </p:spPr>
      </p:cxnSp>
      <p:grpSp>
        <p:nvGrpSpPr>
          <p:cNvPr id="33832" name="Group 50"/>
          <p:cNvGrpSpPr/>
          <p:nvPr/>
        </p:nvGrpSpPr>
        <p:grpSpPr>
          <a:xfrm>
            <a:off x="6372225" y="3487738"/>
            <a:ext cx="2085975" cy="1724025"/>
            <a:chOff x="0" y="0"/>
            <a:chExt cx="1314" cy="1086"/>
          </a:xfrm>
        </p:grpSpPr>
        <p:cxnSp>
          <p:nvCxnSpPr>
            <p:cNvPr id="45097" name="AutoShape 48"/>
            <p:cNvCxnSpPr>
              <a:stCxn id="33798" idx="5"/>
              <a:endCxn id="33799" idx="0"/>
            </p:cNvCxnSpPr>
            <p:nvPr/>
          </p:nvCxnSpPr>
          <p:spPr>
            <a:xfrm>
              <a:off x="0" y="0"/>
              <a:ext cx="1314" cy="1086"/>
            </a:xfrm>
            <a:prstGeom prst="straightConnector1">
              <a:avLst/>
            </a:prstGeom>
            <a:ln w="50800" cap="flat" cmpd="sng">
              <a:solidFill>
                <a:srgbClr val="008000"/>
              </a:solidFill>
              <a:prstDash val="solid"/>
              <a:miter/>
              <a:headEnd type="none" w="med" len="med"/>
              <a:tailEnd type="triangle" w="lg" len="lg"/>
            </a:ln>
          </p:spPr>
        </p:cxnSp>
        <p:sp>
          <p:nvSpPr>
            <p:cNvPr id="45098" name="Rectangle 49"/>
            <p:cNvSpPr/>
            <p:nvPr/>
          </p:nvSpPr>
          <p:spPr>
            <a:xfrm>
              <a:off x="738" y="315"/>
              <a:ext cx="468" cy="269"/>
            </a:xfrm>
            <a:prstGeom prst="rect">
              <a:avLst/>
            </a:prstGeom>
            <a:noFill/>
            <a:ln w="9525">
              <a:noFill/>
            </a:ln>
          </p:spPr>
          <p:txBody>
            <a:bodyPr wrap="none"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发票</a:t>
              </a:r>
              <a:endParaRPr lang="zh-CN" altLang="en-US" dirty="0">
                <a:latin typeface="Arial" panose="020B0604020202020204" pitchFamily="34" charset="0"/>
                <a:ea typeface="宋体" panose="02010600030101010101" pitchFamily="2" charset="-122"/>
              </a:endParaRPr>
            </a:p>
          </p:txBody>
        </p:sp>
      </p:grpSp>
      <p:sp>
        <p:nvSpPr>
          <p:cNvPr id="33835" name="矩形 1"/>
          <p:cNvSpPr/>
          <p:nvPr/>
        </p:nvSpPr>
        <p:spPr>
          <a:xfrm>
            <a:off x="5121275" y="1009650"/>
            <a:ext cx="3648075" cy="369888"/>
          </a:xfrm>
          <a:prstGeom prst="rect">
            <a:avLst/>
          </a:prstGeom>
          <a:noFill/>
          <a:ln w="9525">
            <a:noFill/>
          </a:ln>
        </p:spPr>
        <p:txBody>
          <a:bodyPr wrap="none" anchor="t">
            <a:spAutoFit/>
          </a:bodyPr>
          <a:lstStyle/>
          <a:p>
            <a:pPr algn="ctr" eaLnBrk="0" hangingPunct="0"/>
            <a:r>
              <a:rPr lang="zh-CN" altLang="en-US" b="1" dirty="0">
                <a:solidFill>
                  <a:srgbClr val="FF0000"/>
                </a:solidFill>
                <a:latin typeface="Arial" panose="020B0604020202020204" pitchFamily="34" charset="0"/>
                <a:ea typeface="黑体" panose="02010609060101010101" pitchFamily="49" charset="-122"/>
              </a:rPr>
              <a:t>如果教材存量不足，该怎么处理？</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3797"/>
                                        </p:tgtEl>
                                        <p:attrNameLst>
                                          <p:attrName>style.visibility</p:attrName>
                                        </p:attrNameLst>
                                      </p:cBhvr>
                                      <p:to>
                                        <p:strVal val="visible"/>
                                      </p:to>
                                    </p:set>
                                    <p:animEffect filter="strips(downRight)">
                                      <p:cBhvr>
                                        <p:cTn id="7" dur="500"/>
                                        <p:tgtEl>
                                          <p:spTgt spid="3379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3799"/>
                                        </p:tgtEl>
                                        <p:attrNameLst>
                                          <p:attrName>style.visibility</p:attrName>
                                        </p:attrNameLst>
                                      </p:cBhvr>
                                      <p:to>
                                        <p:strVal val="visible"/>
                                      </p:to>
                                    </p:set>
                                    <p:animEffect filter="strips(downRight)">
                                      <p:cBhvr>
                                        <p:cTn id="12" dur="500"/>
                                        <p:tgtEl>
                                          <p:spTgt spid="3379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3798"/>
                                        </p:tgtEl>
                                        <p:attrNameLst>
                                          <p:attrName>style.visibility</p:attrName>
                                        </p:attrNameLst>
                                      </p:cBhvr>
                                      <p:to>
                                        <p:strVal val="visible"/>
                                      </p:to>
                                    </p:set>
                                    <p:anim calcmode="lin" valueType="num">
                                      <p:cBhvr>
                                        <p:cTn id="17" dur="500" fill="hold"/>
                                        <p:tgtEl>
                                          <p:spTgt spid="33798"/>
                                        </p:tgtEl>
                                        <p:attrNameLst>
                                          <p:attrName>ppt_x</p:attrName>
                                        </p:attrNameLst>
                                      </p:cBhvr>
                                      <p:tavLst>
                                        <p:tav tm="0">
                                          <p:val>
                                            <p:strVal val="#ppt_x"/>
                                          </p:val>
                                        </p:tav>
                                        <p:tav tm="100000">
                                          <p:val>
                                            <p:strVal val="#ppt_x"/>
                                          </p:val>
                                        </p:tav>
                                      </p:tavLst>
                                    </p:anim>
                                    <p:anim calcmode="lin" valueType="num">
                                      <p:cBhvr>
                                        <p:cTn id="18" dur="500" fill="hold"/>
                                        <p:tgtEl>
                                          <p:spTgt spid="3379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3806"/>
                                        </p:tgtEl>
                                        <p:attrNameLst>
                                          <p:attrName>style.visibility</p:attrName>
                                        </p:attrNameLst>
                                      </p:cBhvr>
                                      <p:to>
                                        <p:strVal val="visible"/>
                                      </p:to>
                                    </p:set>
                                    <p:anim calcmode="lin" valueType="num">
                                      <p:cBhvr>
                                        <p:cTn id="23" dur="500" fill="hold"/>
                                        <p:tgtEl>
                                          <p:spTgt spid="33806"/>
                                        </p:tgtEl>
                                        <p:attrNameLst>
                                          <p:attrName>ppt_x</p:attrName>
                                        </p:attrNameLst>
                                      </p:cBhvr>
                                      <p:tavLst>
                                        <p:tav tm="0">
                                          <p:val>
                                            <p:strVal val="#ppt_x"/>
                                          </p:val>
                                        </p:tav>
                                        <p:tav tm="100000">
                                          <p:val>
                                            <p:strVal val="#ppt_x"/>
                                          </p:val>
                                        </p:tav>
                                      </p:tavLst>
                                    </p:anim>
                                    <p:anim calcmode="lin" valueType="num">
                                      <p:cBhvr>
                                        <p:cTn id="24" dur="500" fill="hold"/>
                                        <p:tgtEl>
                                          <p:spTgt spid="3380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8" presetClass="entr" presetSubtype="3" fill="hold" nodeType="clickEffect">
                                  <p:stCondLst>
                                    <p:cond delay="0"/>
                                  </p:stCondLst>
                                  <p:childTnLst>
                                    <p:set>
                                      <p:cBhvr>
                                        <p:cTn id="28" dur="1" fill="hold">
                                          <p:stCondLst>
                                            <p:cond delay="0"/>
                                          </p:stCondLst>
                                        </p:cTn>
                                        <p:tgtEl>
                                          <p:spTgt spid="33807"/>
                                        </p:tgtEl>
                                        <p:attrNameLst>
                                          <p:attrName>style.visibility</p:attrName>
                                        </p:attrNameLst>
                                      </p:cBhvr>
                                      <p:to>
                                        <p:strVal val="visible"/>
                                      </p:to>
                                    </p:set>
                                    <p:animEffect filter="strips(upRight)">
                                      <p:cBhvr>
                                        <p:cTn id="29" dur="500"/>
                                        <p:tgtEl>
                                          <p:spTgt spid="33807"/>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3" fill="hold" nodeType="clickEffect">
                                  <p:stCondLst>
                                    <p:cond delay="0"/>
                                  </p:stCondLst>
                                  <p:childTnLst>
                                    <p:set>
                                      <p:cBhvr>
                                        <p:cTn id="33" dur="1" fill="hold">
                                          <p:stCondLst>
                                            <p:cond delay="0"/>
                                          </p:stCondLst>
                                        </p:cTn>
                                        <p:tgtEl>
                                          <p:spTgt spid="33823"/>
                                        </p:tgtEl>
                                        <p:attrNameLst>
                                          <p:attrName>style.visibility</p:attrName>
                                        </p:attrNameLst>
                                      </p:cBhvr>
                                      <p:to>
                                        <p:strVal val="visible"/>
                                      </p:to>
                                    </p:set>
                                    <p:animEffect filter="strips(upRight)">
                                      <p:cBhvr>
                                        <p:cTn id="34" dur="500"/>
                                        <p:tgtEl>
                                          <p:spTgt spid="33823"/>
                                        </p:tgtEl>
                                      </p:cBhvr>
                                    </p:animEffect>
                                  </p:childTnLst>
                                </p:cTn>
                              </p:par>
                            </p:childTnLst>
                          </p:cTn>
                        </p:par>
                      </p:childTnLst>
                    </p:cTn>
                  </p:par>
                  <p:par>
                    <p:cTn id="35" fill="hold">
                      <p:stCondLst>
                        <p:cond delay="indefinite"/>
                      </p:stCondLst>
                      <p:childTnLst>
                        <p:par>
                          <p:cTn id="36" fill="hold">
                            <p:stCondLst>
                              <p:cond delay="0"/>
                            </p:stCondLst>
                            <p:childTnLst>
                              <p:par>
                                <p:cTn id="37" presetID="20" presetClass="entr" presetSubtype="0" fill="hold" nodeType="clickEffect">
                                  <p:stCondLst>
                                    <p:cond delay="0"/>
                                  </p:stCondLst>
                                  <p:childTnLst>
                                    <p:set>
                                      <p:cBhvr>
                                        <p:cTn id="38" dur="1" fill="hold">
                                          <p:stCondLst>
                                            <p:cond delay="0"/>
                                          </p:stCondLst>
                                        </p:cTn>
                                        <p:tgtEl>
                                          <p:spTgt spid="33813"/>
                                        </p:tgtEl>
                                        <p:attrNameLst>
                                          <p:attrName>style.visibility</p:attrName>
                                        </p:attrNameLst>
                                      </p:cBhvr>
                                      <p:to>
                                        <p:strVal val="visible"/>
                                      </p:to>
                                    </p:set>
                                    <p:animEffect filter="wedge">
                                      <p:cBhvr>
                                        <p:cTn id="39" dur="2000"/>
                                        <p:tgtEl>
                                          <p:spTgt spid="33813"/>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6" fill="hold" nodeType="clickEffect">
                                  <p:stCondLst>
                                    <p:cond delay="0"/>
                                  </p:stCondLst>
                                  <p:childTnLst>
                                    <p:set>
                                      <p:cBhvr>
                                        <p:cTn id="43" dur="1" fill="hold">
                                          <p:stCondLst>
                                            <p:cond delay="0"/>
                                          </p:stCondLst>
                                        </p:cTn>
                                        <p:tgtEl>
                                          <p:spTgt spid="33800"/>
                                        </p:tgtEl>
                                        <p:attrNameLst>
                                          <p:attrName>style.visibility</p:attrName>
                                        </p:attrNameLst>
                                      </p:cBhvr>
                                      <p:to>
                                        <p:strVal val="visible"/>
                                      </p:to>
                                    </p:set>
                                    <p:animEffect filter="strips(downRight)">
                                      <p:cBhvr>
                                        <p:cTn id="44" dur="500"/>
                                        <p:tgtEl>
                                          <p:spTgt spid="33800"/>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3" fill="hold" nodeType="clickEffect">
                                  <p:stCondLst>
                                    <p:cond delay="0"/>
                                  </p:stCondLst>
                                  <p:childTnLst>
                                    <p:set>
                                      <p:cBhvr>
                                        <p:cTn id="48" dur="1" fill="hold">
                                          <p:stCondLst>
                                            <p:cond delay="0"/>
                                          </p:stCondLst>
                                        </p:cTn>
                                        <p:tgtEl>
                                          <p:spTgt spid="33819"/>
                                        </p:tgtEl>
                                        <p:attrNameLst>
                                          <p:attrName>style.visibility</p:attrName>
                                        </p:attrNameLst>
                                      </p:cBhvr>
                                      <p:to>
                                        <p:strVal val="visible"/>
                                      </p:to>
                                    </p:set>
                                    <p:animEffect filter="strips(upRight)">
                                      <p:cBhvr>
                                        <p:cTn id="49" dur="500"/>
                                        <p:tgtEl>
                                          <p:spTgt spid="33819"/>
                                        </p:tgtEl>
                                      </p:cBhvr>
                                    </p:animEffect>
                                  </p:childTnLst>
                                </p:cTn>
                              </p:par>
                            </p:childTnLst>
                          </p:cTn>
                        </p:par>
                      </p:childTnLst>
                    </p:cTn>
                  </p:par>
                  <p:par>
                    <p:cTn id="50" fill="hold">
                      <p:stCondLst>
                        <p:cond delay="indefinite"/>
                      </p:stCondLst>
                      <p:childTnLst>
                        <p:par>
                          <p:cTn id="51" fill="hold">
                            <p:stCondLst>
                              <p:cond delay="0"/>
                            </p:stCondLst>
                            <p:childTnLst>
                              <p:par>
                                <p:cTn id="52" presetID="18" presetClass="entr" presetSubtype="3" fill="hold" grpId="0" nodeType="clickEffect">
                                  <p:stCondLst>
                                    <p:cond delay="0"/>
                                  </p:stCondLst>
                                  <p:childTnLst>
                                    <p:set>
                                      <p:cBhvr>
                                        <p:cTn id="53" dur="1" fill="hold">
                                          <p:stCondLst>
                                            <p:cond delay="0"/>
                                          </p:stCondLst>
                                        </p:cTn>
                                        <p:tgtEl>
                                          <p:spTgt spid="33829"/>
                                        </p:tgtEl>
                                        <p:attrNameLst>
                                          <p:attrName>style.visibility</p:attrName>
                                        </p:attrNameLst>
                                      </p:cBhvr>
                                      <p:to>
                                        <p:strVal val="visible"/>
                                      </p:to>
                                    </p:set>
                                    <p:animEffect filter="strips(upRight)">
                                      <p:cBhvr>
                                        <p:cTn id="54" dur="500"/>
                                        <p:tgtEl>
                                          <p:spTgt spid="33829"/>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12" fill="hold" nodeType="clickEffect">
                                  <p:stCondLst>
                                    <p:cond delay="0"/>
                                  </p:stCondLst>
                                  <p:childTnLst>
                                    <p:set>
                                      <p:cBhvr>
                                        <p:cTn id="58" dur="1" fill="hold">
                                          <p:stCondLst>
                                            <p:cond delay="0"/>
                                          </p:stCondLst>
                                        </p:cTn>
                                        <p:tgtEl>
                                          <p:spTgt spid="33820"/>
                                        </p:tgtEl>
                                        <p:attrNameLst>
                                          <p:attrName>style.visibility</p:attrName>
                                        </p:attrNameLst>
                                      </p:cBhvr>
                                      <p:to>
                                        <p:strVal val="visible"/>
                                      </p:to>
                                    </p:set>
                                    <p:animEffect filter="strips(downLeft)">
                                      <p:cBhvr>
                                        <p:cTn id="59" dur="500"/>
                                        <p:tgtEl>
                                          <p:spTgt spid="33820"/>
                                        </p:tgtEl>
                                      </p:cBhvr>
                                    </p:animEffect>
                                  </p:childTnLst>
                                </p:cTn>
                              </p:par>
                            </p:childTnLst>
                          </p:cTn>
                        </p:par>
                      </p:childTnLst>
                    </p:cTn>
                  </p:par>
                  <p:par>
                    <p:cTn id="60" fill="hold">
                      <p:stCondLst>
                        <p:cond delay="indefinite"/>
                      </p:stCondLst>
                      <p:childTnLst>
                        <p:par>
                          <p:cTn id="61" fill="hold">
                            <p:stCondLst>
                              <p:cond delay="0"/>
                            </p:stCondLst>
                            <p:childTnLst>
                              <p:par>
                                <p:cTn id="62" presetID="20" presetClass="entr" presetSubtype="0" fill="hold" nodeType="clickEffect">
                                  <p:stCondLst>
                                    <p:cond delay="0"/>
                                  </p:stCondLst>
                                  <p:childTnLst>
                                    <p:set>
                                      <p:cBhvr>
                                        <p:cTn id="63" dur="1" fill="hold">
                                          <p:stCondLst>
                                            <p:cond delay="0"/>
                                          </p:stCondLst>
                                        </p:cTn>
                                        <p:tgtEl>
                                          <p:spTgt spid="33831"/>
                                        </p:tgtEl>
                                        <p:attrNameLst>
                                          <p:attrName>style.visibility</p:attrName>
                                        </p:attrNameLst>
                                      </p:cBhvr>
                                      <p:to>
                                        <p:strVal val="visible"/>
                                      </p:to>
                                    </p:set>
                                    <p:animEffect filter="wedge">
                                      <p:cBhvr>
                                        <p:cTn id="64" dur="2000"/>
                                        <p:tgtEl>
                                          <p:spTgt spid="33831"/>
                                        </p:tgtEl>
                                      </p:cBhvr>
                                    </p:animEffect>
                                  </p:childTnLst>
                                </p:cTn>
                              </p:par>
                            </p:childTnLst>
                          </p:cTn>
                        </p:par>
                      </p:childTnLst>
                    </p:cTn>
                  </p:par>
                  <p:par>
                    <p:cTn id="65" fill="hold">
                      <p:stCondLst>
                        <p:cond delay="indefinite"/>
                      </p:stCondLst>
                      <p:childTnLst>
                        <p:par>
                          <p:cTn id="66" fill="hold">
                            <p:stCondLst>
                              <p:cond delay="0"/>
                            </p:stCondLst>
                            <p:childTnLst>
                              <p:par>
                                <p:cTn id="67" presetID="18" presetClass="entr" presetSubtype="6" fill="hold" nodeType="clickEffect">
                                  <p:stCondLst>
                                    <p:cond delay="0"/>
                                  </p:stCondLst>
                                  <p:childTnLst>
                                    <p:set>
                                      <p:cBhvr>
                                        <p:cTn id="68" dur="1" fill="hold">
                                          <p:stCondLst>
                                            <p:cond delay="0"/>
                                          </p:stCondLst>
                                        </p:cTn>
                                        <p:tgtEl>
                                          <p:spTgt spid="33832"/>
                                        </p:tgtEl>
                                        <p:attrNameLst>
                                          <p:attrName>style.visibility</p:attrName>
                                        </p:attrNameLst>
                                      </p:cBhvr>
                                      <p:to>
                                        <p:strVal val="visible"/>
                                      </p:to>
                                    </p:set>
                                    <p:animEffect filter="strips(downRight)">
                                      <p:cBhvr>
                                        <p:cTn id="69" dur="500"/>
                                        <p:tgtEl>
                                          <p:spTgt spid="33832"/>
                                        </p:tgtEl>
                                      </p:cBhvr>
                                    </p:animEffect>
                                  </p:childTnLst>
                                </p:cTn>
                              </p:par>
                            </p:childTnLst>
                          </p:cTn>
                        </p:par>
                      </p:childTnLst>
                    </p:cTn>
                  </p:par>
                  <p:par>
                    <p:cTn id="70" fill="hold">
                      <p:stCondLst>
                        <p:cond delay="indefinite"/>
                      </p:stCondLst>
                      <p:childTnLst>
                        <p:par>
                          <p:cTn id="71" fill="hold">
                            <p:stCondLst>
                              <p:cond delay="0"/>
                            </p:stCondLst>
                            <p:childTnLst>
                              <p:par>
                                <p:cTn id="72" presetID="18" presetClass="entr" presetSubtype="6" fill="hold" nodeType="clickEffect">
                                  <p:stCondLst>
                                    <p:cond delay="0"/>
                                  </p:stCondLst>
                                  <p:childTnLst>
                                    <p:set>
                                      <p:cBhvr>
                                        <p:cTn id="73" dur="1" fill="hold">
                                          <p:stCondLst>
                                            <p:cond delay="0"/>
                                          </p:stCondLst>
                                        </p:cTn>
                                        <p:tgtEl>
                                          <p:spTgt spid="33830"/>
                                        </p:tgtEl>
                                        <p:attrNameLst>
                                          <p:attrName>style.visibility</p:attrName>
                                        </p:attrNameLst>
                                      </p:cBhvr>
                                      <p:to>
                                        <p:strVal val="visible"/>
                                      </p:to>
                                    </p:set>
                                    <p:animEffect filter="strips(downRight)">
                                      <p:cBhvr>
                                        <p:cTn id="74" dur="500"/>
                                        <p:tgtEl>
                                          <p:spTgt spid="33830"/>
                                        </p:tgtEl>
                                      </p:cBhvr>
                                    </p:animEffect>
                                  </p:childTnLst>
                                </p:cTn>
                              </p:par>
                            </p:childTnLst>
                          </p:cTn>
                        </p:par>
                      </p:childTnLst>
                    </p:cTn>
                  </p:par>
                  <p:par>
                    <p:cTn id="75" fill="hold">
                      <p:stCondLst>
                        <p:cond delay="indefinite"/>
                      </p:stCondLst>
                      <p:childTnLst>
                        <p:par>
                          <p:cTn id="76" fill="hold">
                            <p:stCondLst>
                              <p:cond delay="0"/>
                            </p:stCondLst>
                            <p:childTnLst>
                              <p:par>
                                <p:cTn id="77" presetID="18" presetClass="entr" presetSubtype="6" fill="hold" nodeType="clickEffect">
                                  <p:stCondLst>
                                    <p:cond delay="0"/>
                                  </p:stCondLst>
                                  <p:childTnLst>
                                    <p:set>
                                      <p:cBhvr>
                                        <p:cTn id="78" dur="1" fill="hold">
                                          <p:stCondLst>
                                            <p:cond delay="0"/>
                                          </p:stCondLst>
                                        </p:cTn>
                                        <p:tgtEl>
                                          <p:spTgt spid="33803"/>
                                        </p:tgtEl>
                                        <p:attrNameLst>
                                          <p:attrName>style.visibility</p:attrName>
                                        </p:attrNameLst>
                                      </p:cBhvr>
                                      <p:to>
                                        <p:strVal val="visible"/>
                                      </p:to>
                                    </p:set>
                                    <p:animEffect filter="strips(downRight)">
                                      <p:cBhvr>
                                        <p:cTn id="79" dur="500"/>
                                        <p:tgtEl>
                                          <p:spTgt spid="33803"/>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33835"/>
                                        </p:tgtEl>
                                        <p:attrNameLst>
                                          <p:attrName>style.visibility</p:attrName>
                                        </p:attrNameLst>
                                      </p:cBhvr>
                                      <p:to>
                                        <p:strVal val="visible"/>
                                      </p:to>
                                    </p:set>
                                    <p:animEffect filter="fade">
                                      <p:cBhvr>
                                        <p:cTn id="84" dur="1000"/>
                                        <p:tgtEl>
                                          <p:spTgt spid="33835"/>
                                        </p:tgtEl>
                                      </p:cBhvr>
                                    </p:animEffect>
                                    <p:anim calcmode="lin" valueType="num">
                                      <p:cBhvr>
                                        <p:cTn id="85" dur="1000" fill="hold"/>
                                        <p:tgtEl>
                                          <p:spTgt spid="33835"/>
                                        </p:tgtEl>
                                        <p:attrNameLst>
                                          <p:attrName>ppt_x</p:attrName>
                                        </p:attrNameLst>
                                      </p:cBhvr>
                                      <p:tavLst>
                                        <p:tav tm="0">
                                          <p:val>
                                            <p:strVal val="#ppt_x"/>
                                          </p:val>
                                        </p:tav>
                                        <p:tav tm="100000">
                                          <p:val>
                                            <p:strVal val="#ppt_x"/>
                                          </p:val>
                                        </p:tav>
                                      </p:tavLst>
                                    </p:anim>
                                    <p:anim calcmode="lin" valueType="num">
                                      <p:cBhvr>
                                        <p:cTn id="86" dur="1000" fill="hold"/>
                                        <p:tgtEl>
                                          <p:spTgt spid="338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bldLvl="0" animBg="1"/>
      <p:bldP spid="33798" grpId="0" bldLvl="0" animBg="1"/>
      <p:bldP spid="33799" grpId="0" bldLvl="0" animBg="1"/>
      <p:bldP spid="33806" grpId="0" bldLvl="0" animBg="1"/>
      <p:bldP spid="33829" grpId="0" animBg="1"/>
      <p:bldP spid="33835" grpId="0" bldLvl="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7106"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47107"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47108" name="Rectangle 3"/>
          <p:cNvSpPr>
            <a:spLocks noGrp="1"/>
          </p:cNvSpPr>
          <p:nvPr>
            <p:ph type="subTitle" idx="1"/>
          </p:nvPr>
        </p:nvSpPr>
        <p:spPr>
          <a:xfrm>
            <a:off x="468313" y="1052513"/>
            <a:ext cx="8229600" cy="5348287"/>
          </a:xfrm>
        </p:spPr>
        <p:txBody>
          <a:bodyPr vert="horz" wrap="square" lIns="91440" tIns="45720" rIns="91440" bIns="45720" anchor="t"/>
          <a:lstStyle/>
          <a:p>
            <a:pPr marL="342900" indent="-342900" algn="l" defTabSz="0" eaLnBrk="1" hangingPunct="1">
              <a:lnSpc>
                <a:spcPct val="90000"/>
              </a:lnSpc>
              <a:buSzPct val="75000"/>
              <a:buChar char="p"/>
            </a:pPr>
            <a:r>
              <a:rPr lang="en-US" altLang="zh-CN" dirty="0">
                <a:solidFill>
                  <a:srgbClr val="0000FF"/>
                </a:solidFill>
                <a:latin typeface="+mn-lt"/>
                <a:ea typeface="+mn-ea"/>
                <a:cs typeface="+mn-cs"/>
                <a:sym typeface="Arial" panose="020B0604020202020204" pitchFamily="34" charset="0"/>
              </a:rPr>
              <a:t>【</a:t>
            </a:r>
            <a:r>
              <a:rPr lang="zh-CN" altLang="en-US" dirty="0">
                <a:solidFill>
                  <a:srgbClr val="0000FF"/>
                </a:solidFill>
                <a:latin typeface="+mn-lt"/>
                <a:ea typeface="+mn-ea"/>
                <a:cs typeface="+mn-cs"/>
                <a:sym typeface="Arial" panose="020B0604020202020204" pitchFamily="34" charset="0"/>
              </a:rPr>
              <a:t>画数据流图的步骤</a:t>
            </a:r>
            <a:r>
              <a:rPr lang="en-US" altLang="zh-CN" dirty="0">
                <a:solidFill>
                  <a:srgbClr val="0000FF"/>
                </a:solidFill>
                <a:latin typeface="+mn-lt"/>
                <a:ea typeface="+mn-ea"/>
                <a:cs typeface="+mn-cs"/>
                <a:sym typeface="Arial" panose="020B0604020202020204" pitchFamily="34" charset="0"/>
              </a:rPr>
              <a:t>】</a:t>
            </a:r>
            <a:endParaRPr lang="en-US" altLang="zh-CN" dirty="0">
              <a:solidFill>
                <a:srgbClr val="0000FF"/>
              </a:solidFill>
              <a:latin typeface="+mn-lt"/>
              <a:ea typeface="+mn-ea"/>
              <a:cs typeface="+mn-cs"/>
              <a:sym typeface="Arial" panose="020B0604020202020204" pitchFamily="34" charset="0"/>
            </a:endParaRPr>
          </a:p>
          <a:p>
            <a:pPr marL="742950" lvl="1" indent="-285750" algn="l" defTabSz="0" eaLnBrk="1" hangingPunct="1">
              <a:lnSpc>
                <a:spcPct val="90000"/>
              </a:lnSpc>
              <a:buSzPct val="75000"/>
              <a:buChar char="n"/>
            </a:pPr>
            <a:r>
              <a:rPr lang="en-US" altLang="zh-CN" dirty="0">
                <a:solidFill>
                  <a:srgbClr val="CC0000"/>
                </a:solidFill>
                <a:latin typeface="黑体" panose="02010609060101010101" pitchFamily="49" charset="-122"/>
                <a:ea typeface="+mn-ea"/>
                <a:sym typeface="黑体" panose="02010609060101010101" pitchFamily="49" charset="-122"/>
              </a:rPr>
              <a:t>⑴</a:t>
            </a:r>
            <a:r>
              <a:rPr lang="zh-CN" altLang="en-US" dirty="0">
                <a:solidFill>
                  <a:srgbClr val="CC0000"/>
                </a:solidFill>
                <a:latin typeface="+mn-lt"/>
                <a:ea typeface="+mn-ea"/>
                <a:sym typeface="Arial" panose="020B0604020202020204" pitchFamily="34" charset="0"/>
              </a:rPr>
              <a:t>识别并从问题中提取数据流图中的元素</a:t>
            </a:r>
            <a:endParaRPr lang="zh-CN" altLang="en-US" dirty="0">
              <a:solidFill>
                <a:srgbClr val="CC0000"/>
              </a:solidFill>
              <a:latin typeface="+mn-lt"/>
              <a:ea typeface="+mn-ea"/>
              <a:sym typeface="Arial" panose="020B0604020202020204" pitchFamily="34" charset="0"/>
            </a:endParaRPr>
          </a:p>
          <a:p>
            <a:pPr marL="1143000" lvl="2" indent="-228600" algn="l" defTabSz="0" eaLnBrk="1" hangingPunct="1">
              <a:lnSpc>
                <a:spcPct val="90000"/>
              </a:lnSpc>
              <a:buSzPct val="75000"/>
              <a:buChar char="p"/>
            </a:pPr>
            <a:r>
              <a:rPr lang="en-US" altLang="zh-CN" dirty="0">
                <a:solidFill>
                  <a:srgbClr val="0000FF"/>
                </a:solidFill>
                <a:latin typeface="+mn-lt"/>
                <a:ea typeface="+mn-ea"/>
                <a:sym typeface="Arial" panose="020B0604020202020204" pitchFamily="34" charset="0"/>
              </a:rPr>
              <a:t>ⅰ</a:t>
            </a:r>
            <a:r>
              <a:rPr lang="zh-CN" altLang="en-US" dirty="0">
                <a:solidFill>
                  <a:srgbClr val="0000FF"/>
                </a:solidFill>
                <a:latin typeface="+mn-lt"/>
                <a:ea typeface="+mn-ea"/>
                <a:sym typeface="Arial" panose="020B0604020202020204" pitchFamily="34" charset="0"/>
              </a:rPr>
              <a:t>源与目的</a:t>
            </a:r>
            <a:endParaRPr lang="zh-CN" altLang="en-US" dirty="0">
              <a:solidFill>
                <a:srgbClr val="0000FF"/>
              </a:solidFill>
              <a:latin typeface="+mn-lt"/>
              <a:ea typeface="+mn-ea"/>
              <a:sym typeface="Arial" panose="020B0604020202020204" pitchFamily="34" charset="0"/>
            </a:endParaRPr>
          </a:p>
          <a:p>
            <a:pPr marL="1143000" lvl="2" indent="-228600" algn="l" defTabSz="0" eaLnBrk="1" hangingPunct="1">
              <a:lnSpc>
                <a:spcPct val="90000"/>
              </a:lnSpc>
              <a:buSzPct val="75000"/>
              <a:buChar char="p"/>
            </a:pPr>
            <a:r>
              <a:rPr lang="en-US" altLang="zh-CN" dirty="0">
                <a:solidFill>
                  <a:srgbClr val="0000FF"/>
                </a:solidFill>
                <a:latin typeface="+mn-lt"/>
                <a:ea typeface="+mn-ea"/>
                <a:sym typeface="Arial" panose="020B0604020202020204" pitchFamily="34" charset="0"/>
              </a:rPr>
              <a:t>ⅱ</a:t>
            </a:r>
            <a:r>
              <a:rPr lang="zh-CN" altLang="en-US" dirty="0">
                <a:solidFill>
                  <a:srgbClr val="0000FF"/>
                </a:solidFill>
                <a:latin typeface="+mn-lt"/>
                <a:ea typeface="+mn-ea"/>
                <a:sym typeface="Arial" panose="020B0604020202020204" pitchFamily="34" charset="0"/>
              </a:rPr>
              <a:t>数据流：与</a:t>
            </a:r>
            <a:r>
              <a:rPr lang="zh-CN" altLang="en-US" dirty="0">
                <a:solidFill>
                  <a:srgbClr val="FF0000"/>
                </a:solidFill>
                <a:latin typeface="+mn-lt"/>
                <a:ea typeface="+mn-ea"/>
                <a:sym typeface="Arial" panose="020B0604020202020204" pitchFamily="34" charset="0"/>
              </a:rPr>
              <a:t>控制流</a:t>
            </a:r>
            <a:r>
              <a:rPr lang="zh-CN" altLang="en-US" dirty="0">
                <a:solidFill>
                  <a:srgbClr val="0000FF"/>
                </a:solidFill>
                <a:latin typeface="+mn-lt"/>
                <a:ea typeface="+mn-ea"/>
                <a:sym typeface="Arial" panose="020B0604020202020204" pitchFamily="34" charset="0"/>
              </a:rPr>
              <a:t>与</a:t>
            </a:r>
            <a:r>
              <a:rPr lang="zh-CN" altLang="en-US" dirty="0">
                <a:solidFill>
                  <a:srgbClr val="FF0000"/>
                </a:solidFill>
                <a:latin typeface="+mn-lt"/>
                <a:ea typeface="+mn-ea"/>
                <a:sym typeface="Arial" panose="020B0604020202020204" pitchFamily="34" charset="0"/>
              </a:rPr>
              <a:t>物质流</a:t>
            </a:r>
            <a:r>
              <a:rPr lang="zh-CN" altLang="en-US" dirty="0">
                <a:solidFill>
                  <a:srgbClr val="0000FF"/>
                </a:solidFill>
                <a:latin typeface="+mn-lt"/>
                <a:ea typeface="+mn-ea"/>
                <a:sym typeface="Arial" panose="020B0604020202020204" pitchFamily="34" charset="0"/>
              </a:rPr>
              <a:t>不同。</a:t>
            </a:r>
            <a:endParaRPr lang="zh-CN" altLang="en-US" dirty="0">
              <a:solidFill>
                <a:srgbClr val="0000FF"/>
              </a:solidFill>
              <a:latin typeface="+mn-lt"/>
              <a:ea typeface="+mn-ea"/>
              <a:sym typeface="Arial" panose="020B0604020202020204" pitchFamily="34" charset="0"/>
            </a:endParaRPr>
          </a:p>
          <a:p>
            <a:pPr marL="1143000" lvl="2" indent="-228600" algn="l" defTabSz="0" eaLnBrk="1" hangingPunct="1">
              <a:lnSpc>
                <a:spcPct val="90000"/>
              </a:lnSpc>
              <a:buSzPct val="75000"/>
              <a:buChar char="p"/>
            </a:pPr>
            <a:r>
              <a:rPr lang="en-US" altLang="zh-CN" dirty="0">
                <a:solidFill>
                  <a:srgbClr val="0000FF"/>
                </a:solidFill>
                <a:latin typeface="+mn-lt"/>
                <a:ea typeface="+mn-ea"/>
                <a:sym typeface="Arial" panose="020B0604020202020204" pitchFamily="34" charset="0"/>
              </a:rPr>
              <a:t>ⅲ</a:t>
            </a:r>
            <a:r>
              <a:rPr lang="zh-CN" altLang="en-US" dirty="0">
                <a:solidFill>
                  <a:srgbClr val="0000FF"/>
                </a:solidFill>
                <a:latin typeface="+mn-lt"/>
                <a:ea typeface="+mn-ea"/>
                <a:sym typeface="Arial" panose="020B0604020202020204" pitchFamily="34" charset="0"/>
              </a:rPr>
              <a:t>加工处理</a:t>
            </a:r>
            <a:endParaRPr lang="zh-CN" altLang="en-US" dirty="0">
              <a:solidFill>
                <a:srgbClr val="0000FF"/>
              </a:solidFill>
              <a:latin typeface="+mn-lt"/>
              <a:ea typeface="+mn-ea"/>
              <a:sym typeface="Arial" panose="020B0604020202020204" pitchFamily="34" charset="0"/>
            </a:endParaRPr>
          </a:p>
          <a:p>
            <a:pPr marL="1143000" lvl="2" indent="-228600" algn="l" defTabSz="0" eaLnBrk="1" hangingPunct="1">
              <a:lnSpc>
                <a:spcPct val="90000"/>
              </a:lnSpc>
              <a:buSzPct val="75000"/>
              <a:buChar char="p"/>
            </a:pPr>
            <a:r>
              <a:rPr lang="zh-CN" altLang="en-US" dirty="0">
                <a:solidFill>
                  <a:srgbClr val="0000FF"/>
                </a:solidFill>
                <a:latin typeface="+mn-lt"/>
                <a:ea typeface="+mn-ea"/>
                <a:sym typeface="Arial" panose="020B0604020202020204" pitchFamily="34" charset="0"/>
              </a:rPr>
              <a:t>ⅳ数据存储</a:t>
            </a:r>
            <a:endParaRPr lang="zh-CN" altLang="en-US" dirty="0">
              <a:solidFill>
                <a:srgbClr val="0000FF"/>
              </a:solidFill>
              <a:latin typeface="黑体" panose="02010609060101010101" pitchFamily="49" charset="-122"/>
              <a:ea typeface="+mn-ea"/>
              <a:sym typeface="黑体" panose="02010609060101010101" pitchFamily="49" charset="-122"/>
            </a:endParaRPr>
          </a:p>
          <a:p>
            <a:pPr marL="742950" lvl="1" indent="-285750" algn="l" defTabSz="0" eaLnBrk="1" hangingPunct="1">
              <a:lnSpc>
                <a:spcPct val="90000"/>
              </a:lnSpc>
              <a:buSzPct val="75000"/>
              <a:buChar char="n"/>
            </a:pPr>
            <a:r>
              <a:rPr lang="zh-CN" altLang="en-US" dirty="0">
                <a:solidFill>
                  <a:srgbClr val="CC0000"/>
                </a:solidFill>
                <a:latin typeface="+mn-lt"/>
                <a:ea typeface="+mn-ea"/>
                <a:sym typeface="Arial" panose="020B0604020202020204" pitchFamily="34" charset="0"/>
              </a:rPr>
              <a:t>⑵画顶层</a:t>
            </a:r>
            <a:r>
              <a:rPr lang="en-US" altLang="zh-CN" dirty="0">
                <a:solidFill>
                  <a:srgbClr val="CC0000"/>
                </a:solidFill>
                <a:latin typeface="+mn-lt"/>
                <a:ea typeface="+mn-ea"/>
                <a:sym typeface="Arial" panose="020B0604020202020204" pitchFamily="34" charset="0"/>
              </a:rPr>
              <a:t>DFD</a:t>
            </a:r>
            <a:r>
              <a:rPr lang="en-US" altLang="zh-CN" dirty="0">
                <a:latin typeface="+mn-lt"/>
                <a:ea typeface="+mn-ea"/>
                <a:sym typeface="Arial" panose="020B0604020202020204" pitchFamily="34" charset="0"/>
              </a:rPr>
              <a:t>——</a:t>
            </a:r>
            <a:r>
              <a:rPr lang="zh-CN" altLang="en-US" dirty="0">
                <a:latin typeface="+mn-lt"/>
                <a:ea typeface="+mn-ea"/>
                <a:sym typeface="Arial" panose="020B0604020202020204" pitchFamily="34" charset="0"/>
              </a:rPr>
              <a:t>基本逻辑模型</a:t>
            </a:r>
            <a:endParaRPr lang="zh-CN" altLang="en-US" dirty="0">
              <a:latin typeface="黑体" panose="02010609060101010101" pitchFamily="49" charset="-122"/>
              <a:ea typeface="+mn-ea"/>
              <a:sym typeface="黑体" panose="02010609060101010101" pitchFamily="49" charset="-122"/>
            </a:endParaRPr>
          </a:p>
          <a:p>
            <a:pPr marL="1143000" lvl="2" indent="-228600" algn="l" defTabSz="0" eaLnBrk="1" hangingPunct="1">
              <a:lnSpc>
                <a:spcPct val="90000"/>
              </a:lnSpc>
              <a:buSzPct val="75000"/>
              <a:buChar char="p"/>
            </a:pPr>
            <a:r>
              <a:rPr lang="zh-CN" altLang="en-US" dirty="0">
                <a:solidFill>
                  <a:srgbClr val="0000FF"/>
                </a:solidFill>
                <a:latin typeface="+mn-lt"/>
                <a:ea typeface="+mn-ea"/>
                <a:sym typeface="Arial" panose="020B0604020202020204" pitchFamily="34" charset="0"/>
              </a:rPr>
              <a:t>顶层：</a:t>
            </a:r>
            <a:r>
              <a:rPr lang="zh-CN" altLang="en-US" dirty="0">
                <a:latin typeface="+mn-lt"/>
                <a:ea typeface="+mn-ea"/>
                <a:sym typeface="Arial" panose="020B0604020202020204" pitchFamily="34" charset="0"/>
              </a:rPr>
              <a:t>一个加工处理和若干个输入输出流组成</a:t>
            </a:r>
            <a:endParaRPr lang="zh-CN" altLang="en-US" dirty="0">
              <a:latin typeface="+mn-lt"/>
              <a:ea typeface="+mn-ea"/>
              <a:sym typeface="Arial" panose="020B0604020202020204" pitchFamily="34" charset="0"/>
            </a:endParaRPr>
          </a:p>
          <a:p>
            <a:pPr marL="742950" lvl="1" indent="-285750" algn="l" defTabSz="0" eaLnBrk="1" hangingPunct="1">
              <a:lnSpc>
                <a:spcPct val="90000"/>
              </a:lnSpc>
              <a:buSzPct val="75000"/>
              <a:buChar char="n"/>
            </a:pPr>
            <a:r>
              <a:rPr lang="zh-CN" altLang="en-US" dirty="0">
                <a:solidFill>
                  <a:srgbClr val="CC0000"/>
                </a:solidFill>
                <a:latin typeface="+mn-lt"/>
                <a:ea typeface="+mn-ea"/>
                <a:sym typeface="Arial" panose="020B0604020202020204" pitchFamily="34" charset="0"/>
              </a:rPr>
              <a:t>⑶分层细化</a:t>
            </a:r>
            <a:r>
              <a:rPr lang="en-US" altLang="zh-CN" dirty="0">
                <a:solidFill>
                  <a:srgbClr val="CC0000"/>
                </a:solidFill>
                <a:latin typeface="+mn-lt"/>
                <a:ea typeface="+mn-ea"/>
                <a:sym typeface="Arial" panose="020B0604020202020204" pitchFamily="34" charset="0"/>
              </a:rPr>
              <a:t>DFD</a:t>
            </a:r>
            <a:endParaRPr lang="zh-CN" altLang="en-US" dirty="0">
              <a:solidFill>
                <a:srgbClr val="CC0000"/>
              </a:solidFill>
              <a:latin typeface="+mn-lt"/>
              <a:ea typeface="+mn-ea"/>
              <a:sym typeface="Arial" panose="020B0604020202020204" pitchFamily="34" charset="0"/>
            </a:endParaRPr>
          </a:p>
          <a:p>
            <a:pPr marL="1143000" lvl="2" indent="-228600" algn="l" defTabSz="0" eaLnBrk="1" hangingPunct="1">
              <a:lnSpc>
                <a:spcPct val="90000"/>
              </a:lnSpc>
              <a:buSzPct val="75000"/>
              <a:buChar char="p"/>
            </a:pPr>
            <a:r>
              <a:rPr lang="zh-CN" altLang="en-US" dirty="0">
                <a:solidFill>
                  <a:srgbClr val="0000FF"/>
                </a:solidFill>
                <a:latin typeface="+mn-lt"/>
                <a:ea typeface="+mn-ea"/>
                <a:sym typeface="Arial" panose="020B0604020202020204" pitchFamily="34" charset="0"/>
              </a:rPr>
              <a:t>中间层：</a:t>
            </a:r>
            <a:r>
              <a:rPr lang="zh-CN" altLang="en-US" dirty="0">
                <a:latin typeface="+mn-lt"/>
                <a:ea typeface="+mn-ea"/>
                <a:sym typeface="Arial" panose="020B0604020202020204" pitchFamily="34" charset="0"/>
              </a:rPr>
              <a:t>上层分解的中间结果，</a:t>
            </a:r>
            <a:r>
              <a:rPr lang="zh-CN" altLang="en-US" i="1" dirty="0">
                <a:solidFill>
                  <a:srgbClr val="0000FF"/>
                </a:solidFill>
                <a:latin typeface="+mn-lt"/>
                <a:ea typeface="+mn-ea"/>
                <a:sym typeface="Arial" panose="020B0604020202020204" pitchFamily="34" charset="0"/>
              </a:rPr>
              <a:t>还可以进一步分解</a:t>
            </a:r>
            <a:endParaRPr lang="zh-CN" altLang="en-US" i="1" dirty="0">
              <a:solidFill>
                <a:srgbClr val="0000FF"/>
              </a:solidFill>
              <a:latin typeface="+mn-lt"/>
              <a:ea typeface="+mn-ea"/>
              <a:sym typeface="Arial" panose="020B0604020202020204" pitchFamily="34" charset="0"/>
            </a:endParaRPr>
          </a:p>
          <a:p>
            <a:pPr marL="1143000" lvl="2" indent="-228600" algn="l" defTabSz="0" eaLnBrk="1" hangingPunct="1">
              <a:lnSpc>
                <a:spcPct val="90000"/>
              </a:lnSpc>
              <a:buSzPct val="75000"/>
              <a:buChar char="p"/>
            </a:pPr>
            <a:r>
              <a:rPr lang="zh-CN" altLang="en-US" dirty="0">
                <a:solidFill>
                  <a:srgbClr val="0000FF"/>
                </a:solidFill>
                <a:latin typeface="+mn-lt"/>
                <a:ea typeface="+mn-ea"/>
                <a:sym typeface="Arial" panose="020B0604020202020204" pitchFamily="34" charset="0"/>
              </a:rPr>
              <a:t>底层：</a:t>
            </a:r>
            <a:r>
              <a:rPr lang="zh-CN" altLang="en-US" dirty="0">
                <a:latin typeface="+mn-lt"/>
                <a:ea typeface="+mn-ea"/>
                <a:sym typeface="Arial" panose="020B0604020202020204" pitchFamily="34" charset="0"/>
              </a:rPr>
              <a:t>由</a:t>
            </a:r>
            <a:r>
              <a:rPr lang="zh-CN" altLang="en-US" i="1" dirty="0">
                <a:solidFill>
                  <a:srgbClr val="0000FF"/>
                </a:solidFill>
                <a:latin typeface="+mn-lt"/>
                <a:ea typeface="+mn-ea"/>
                <a:sym typeface="Arial" panose="020B0604020202020204" pitchFamily="34" charset="0"/>
              </a:rPr>
              <a:t>不可再分割</a:t>
            </a:r>
            <a:r>
              <a:rPr lang="zh-CN" altLang="en-US" dirty="0">
                <a:latin typeface="+mn-lt"/>
                <a:ea typeface="+mn-ea"/>
                <a:sym typeface="Arial" panose="020B0604020202020204" pitchFamily="34" charset="0"/>
              </a:rPr>
              <a:t>的加工处理组成（</a:t>
            </a:r>
            <a:r>
              <a:rPr lang="zh-CN" altLang="en-US" i="1" dirty="0">
                <a:solidFill>
                  <a:srgbClr val="0000FF"/>
                </a:solidFill>
                <a:latin typeface="+mn-lt"/>
                <a:ea typeface="+mn-ea"/>
                <a:sym typeface="Arial" panose="020B0604020202020204" pitchFamily="34" charset="0"/>
              </a:rPr>
              <a:t>基本加工框</a:t>
            </a:r>
            <a:r>
              <a:rPr lang="zh-CN" altLang="en-US" dirty="0">
                <a:latin typeface="+mn-lt"/>
                <a:ea typeface="+mn-ea"/>
                <a:sym typeface="Arial" panose="020B0604020202020204" pitchFamily="34" charset="0"/>
              </a:rPr>
              <a:t>）</a:t>
            </a:r>
            <a:endParaRPr lang="zh-CN" altLang="en-US" dirty="0">
              <a:latin typeface="黑体" panose="02010609060101010101" pitchFamily="49" charset="-122"/>
              <a:ea typeface="+mn-ea"/>
              <a:sym typeface="黑体" panose="02010609060101010101" pitchFamily="49" charset="-122"/>
            </a:endParaRPr>
          </a:p>
          <a:p>
            <a:pPr marL="742950" lvl="1" indent="-285750" algn="l" defTabSz="0" eaLnBrk="1" hangingPunct="1">
              <a:lnSpc>
                <a:spcPct val="90000"/>
              </a:lnSpc>
              <a:buSzPct val="75000"/>
              <a:buChar char="n"/>
            </a:pPr>
            <a:r>
              <a:rPr lang="zh-CN" altLang="en-US" dirty="0">
                <a:solidFill>
                  <a:srgbClr val="CC0000"/>
                </a:solidFill>
                <a:latin typeface="+mn-lt"/>
                <a:ea typeface="+mn-ea"/>
                <a:sym typeface="Arial" panose="020B0604020202020204" pitchFamily="34" charset="0"/>
              </a:rPr>
              <a:t>⑷完善补充</a:t>
            </a:r>
            <a:endParaRPr lang="zh-CN" altLang="en-US" dirty="0">
              <a:latin typeface="+mn-lt"/>
              <a:ea typeface="+mn-ea"/>
              <a:sym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362"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15363"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dirty="0"/>
              <a:t>第三章 需求分析</a:t>
            </a:r>
            <a:endParaRPr lang="zh-CN" altLang="en-US" dirty="0"/>
          </a:p>
        </p:txBody>
      </p:sp>
      <p:sp>
        <p:nvSpPr>
          <p:cNvPr id="15364" name="AutoShape 3"/>
          <p:cNvSpPr/>
          <p:nvPr/>
        </p:nvSpPr>
        <p:spPr>
          <a:xfrm>
            <a:off x="2438400" y="1571625"/>
            <a:ext cx="2209800" cy="457200"/>
          </a:xfrm>
          <a:prstGeom prst="roundRect">
            <a:avLst>
              <a:gd name="adj" fmla="val 16667"/>
            </a:avLst>
          </a:prstGeom>
          <a:solidFill>
            <a:srgbClr val="CC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Arial" panose="020B0604020202020204" pitchFamily="34" charset="0"/>
                <a:ea typeface="黑体" panose="02010609060101010101" pitchFamily="49" charset="-122"/>
              </a:rPr>
              <a:t>问题定义</a:t>
            </a:r>
            <a:endParaRPr lang="zh-CN" altLang="en-US" dirty="0">
              <a:latin typeface="Arial" panose="020B0604020202020204" pitchFamily="34" charset="0"/>
              <a:ea typeface="宋体" panose="02010600030101010101" pitchFamily="2" charset="-122"/>
            </a:endParaRPr>
          </a:p>
        </p:txBody>
      </p:sp>
      <p:sp>
        <p:nvSpPr>
          <p:cNvPr id="15365" name="AutoShape 4"/>
          <p:cNvSpPr/>
          <p:nvPr/>
        </p:nvSpPr>
        <p:spPr>
          <a:xfrm>
            <a:off x="2438400" y="2486025"/>
            <a:ext cx="2209800" cy="457200"/>
          </a:xfrm>
          <a:prstGeom prst="roundRect">
            <a:avLst>
              <a:gd name="adj" fmla="val 16667"/>
            </a:avLst>
          </a:prstGeom>
          <a:solidFill>
            <a:srgbClr val="CC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Arial" panose="020B0604020202020204" pitchFamily="34" charset="0"/>
                <a:ea typeface="黑体" panose="02010609060101010101" pitchFamily="49" charset="-122"/>
              </a:rPr>
              <a:t>可行性研究</a:t>
            </a:r>
            <a:endParaRPr lang="zh-CN" altLang="en-US" dirty="0">
              <a:latin typeface="Arial" panose="020B0604020202020204" pitchFamily="34" charset="0"/>
              <a:ea typeface="宋体" panose="02010600030101010101" pitchFamily="2" charset="-122"/>
            </a:endParaRPr>
          </a:p>
        </p:txBody>
      </p:sp>
      <p:sp>
        <p:nvSpPr>
          <p:cNvPr id="15366" name="AutoShape 5"/>
          <p:cNvSpPr/>
          <p:nvPr/>
        </p:nvSpPr>
        <p:spPr>
          <a:xfrm>
            <a:off x="2286000" y="3552825"/>
            <a:ext cx="2514600" cy="609600"/>
          </a:xfrm>
          <a:prstGeom prst="diamond">
            <a:avLst/>
          </a:prstGeom>
          <a:no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黑体" panose="02010609060101010101" pitchFamily="49" charset="-122"/>
                <a:ea typeface="黑体" panose="02010609060101010101" pitchFamily="49" charset="-122"/>
                <a:sym typeface="黑体" panose="02010609060101010101" pitchFamily="49" charset="-122"/>
              </a:rPr>
              <a:t>可行否？</a:t>
            </a:r>
            <a:endParaRPr lang="zh-CN" altLang="en-US" dirty="0">
              <a:latin typeface="Arial" panose="020B0604020202020204" pitchFamily="34" charset="0"/>
              <a:ea typeface="宋体" panose="02010600030101010101" pitchFamily="2" charset="-122"/>
            </a:endParaRPr>
          </a:p>
        </p:txBody>
      </p:sp>
      <p:grpSp>
        <p:nvGrpSpPr>
          <p:cNvPr id="15367" name="Group 6"/>
          <p:cNvGrpSpPr/>
          <p:nvPr/>
        </p:nvGrpSpPr>
        <p:grpSpPr>
          <a:xfrm>
            <a:off x="4800600" y="3857625"/>
            <a:ext cx="846138" cy="1374775"/>
            <a:chOff x="0" y="0"/>
            <a:chExt cx="533" cy="866"/>
          </a:xfrm>
        </p:grpSpPr>
        <p:sp>
          <p:nvSpPr>
            <p:cNvPr id="15368" name="Rectangle 7"/>
            <p:cNvSpPr/>
            <p:nvPr/>
          </p:nvSpPr>
          <p:spPr>
            <a:xfrm>
              <a:off x="240" y="227"/>
              <a:ext cx="293" cy="269"/>
            </a:xfrm>
            <a:prstGeom prst="rect">
              <a:avLst/>
            </a:prstGeom>
            <a:noFill/>
            <a:ln w="9525">
              <a:noFill/>
            </a:ln>
          </p:spPr>
          <p:txBody>
            <a:bodyPr wrap="none" anchor="t">
              <a:spAutoFit/>
            </a:bodyPr>
            <a:lstStyle/>
            <a:p>
              <a:pPr algn="ctr" eaLnBrk="0" hangingPunct="0">
                <a:spcBef>
                  <a:spcPct val="30000"/>
                </a:spcBef>
              </a:pPr>
              <a:r>
                <a:rPr lang="zh-CN" altLang="en-US" sz="2200" b="1" dirty="0">
                  <a:solidFill>
                    <a:srgbClr val="CC0000"/>
                  </a:solidFill>
                  <a:latin typeface="Arial" panose="020B0604020202020204" pitchFamily="34" charset="0"/>
                  <a:ea typeface="黑体" panose="02010609060101010101" pitchFamily="49" charset="-122"/>
                </a:rPr>
                <a:t>否</a:t>
              </a:r>
              <a:endParaRPr lang="zh-CN" altLang="en-US" dirty="0">
                <a:latin typeface="Arial" panose="020B0604020202020204" pitchFamily="34" charset="0"/>
                <a:ea typeface="宋体" panose="02010600030101010101" pitchFamily="2" charset="-122"/>
              </a:endParaRPr>
            </a:p>
          </p:txBody>
        </p:sp>
        <p:cxnSp>
          <p:nvCxnSpPr>
            <p:cNvPr id="15369" name="AutoShape 8"/>
            <p:cNvCxnSpPr/>
            <p:nvPr/>
          </p:nvCxnSpPr>
          <p:spPr>
            <a:xfrm rot="-5400000" flipH="1">
              <a:off x="-325" y="325"/>
              <a:ext cx="866" cy="216"/>
            </a:xfrm>
            <a:prstGeom prst="bentConnector3">
              <a:avLst>
                <a:gd name="adj1" fmla="val -1968"/>
              </a:avLst>
            </a:prstGeom>
            <a:ln w="76200" cap="flat" cmpd="sng">
              <a:solidFill>
                <a:schemeClr val="accent2"/>
              </a:solidFill>
              <a:prstDash val="solid"/>
              <a:miter/>
              <a:headEnd type="none" w="med" len="med"/>
              <a:tailEnd type="triangle" w="med" len="med"/>
            </a:ln>
          </p:spPr>
        </p:cxnSp>
      </p:grpSp>
      <p:grpSp>
        <p:nvGrpSpPr>
          <p:cNvPr id="15370" name="Group 9"/>
          <p:cNvGrpSpPr/>
          <p:nvPr/>
        </p:nvGrpSpPr>
        <p:grpSpPr>
          <a:xfrm>
            <a:off x="1600200" y="3275013"/>
            <a:ext cx="685800" cy="944562"/>
            <a:chOff x="0" y="0"/>
            <a:chExt cx="432" cy="595"/>
          </a:xfrm>
        </p:grpSpPr>
        <p:cxnSp>
          <p:nvCxnSpPr>
            <p:cNvPr id="15371" name="AutoShape 10"/>
            <p:cNvCxnSpPr>
              <a:stCxn id="15366" idx="1"/>
              <a:endCxn id="15383" idx="0"/>
            </p:cNvCxnSpPr>
            <p:nvPr/>
          </p:nvCxnSpPr>
          <p:spPr>
            <a:xfrm rot="-10800000" flipV="1">
              <a:off x="192" y="367"/>
              <a:ext cx="240" cy="228"/>
            </a:xfrm>
            <a:prstGeom prst="bentConnector2">
              <a:avLst/>
            </a:prstGeom>
            <a:ln w="76200" cap="flat" cmpd="sng">
              <a:solidFill>
                <a:schemeClr val="accent2"/>
              </a:solidFill>
              <a:prstDash val="solid"/>
              <a:miter/>
              <a:headEnd type="none" w="med" len="med"/>
              <a:tailEnd type="triangle" w="med" len="med"/>
            </a:ln>
          </p:spPr>
        </p:cxnSp>
        <p:sp>
          <p:nvSpPr>
            <p:cNvPr id="15372" name="Rectangle 11"/>
            <p:cNvSpPr/>
            <p:nvPr/>
          </p:nvSpPr>
          <p:spPr>
            <a:xfrm>
              <a:off x="0" y="0"/>
              <a:ext cx="293" cy="269"/>
            </a:xfrm>
            <a:prstGeom prst="rect">
              <a:avLst/>
            </a:prstGeom>
            <a:noFill/>
            <a:ln w="9525">
              <a:noFill/>
            </a:ln>
          </p:spPr>
          <p:txBody>
            <a:bodyPr wrap="none" anchor="t">
              <a:spAutoFit/>
            </a:bodyPr>
            <a:lstStyle/>
            <a:p>
              <a:pPr algn="ctr" eaLnBrk="0" hangingPunct="0"/>
              <a:r>
                <a:rPr lang="zh-CN" altLang="en-US" sz="2200" b="1" dirty="0">
                  <a:solidFill>
                    <a:srgbClr val="CC0000"/>
                  </a:solidFill>
                  <a:latin typeface="Arial" panose="020B0604020202020204" pitchFamily="34" charset="0"/>
                  <a:ea typeface="黑体" panose="02010609060101010101" pitchFamily="49" charset="-122"/>
                </a:rPr>
                <a:t>是</a:t>
              </a:r>
              <a:endParaRPr lang="zh-CN" altLang="en-US" dirty="0">
                <a:latin typeface="Arial" panose="020B0604020202020204" pitchFamily="34" charset="0"/>
                <a:ea typeface="宋体" panose="02010600030101010101" pitchFamily="2" charset="-122"/>
              </a:endParaRPr>
            </a:p>
          </p:txBody>
        </p:sp>
      </p:grpSp>
      <p:cxnSp>
        <p:nvCxnSpPr>
          <p:cNvPr id="15373" name="AutoShape 12"/>
          <p:cNvCxnSpPr>
            <a:stCxn id="15364" idx="2"/>
            <a:endCxn id="15365" idx="0"/>
          </p:cNvCxnSpPr>
          <p:nvPr/>
        </p:nvCxnSpPr>
        <p:spPr>
          <a:xfrm rot="5400000">
            <a:off x="3314700" y="2257425"/>
            <a:ext cx="457200" cy="0"/>
          </a:xfrm>
          <a:prstGeom prst="straightConnector1">
            <a:avLst/>
          </a:prstGeom>
          <a:ln w="76200" cap="flat" cmpd="sng">
            <a:solidFill>
              <a:schemeClr val="accent2"/>
            </a:solidFill>
            <a:prstDash val="solid"/>
            <a:miter/>
            <a:headEnd type="none" w="med" len="med"/>
            <a:tailEnd type="triangle" w="med" len="med"/>
          </a:ln>
        </p:spPr>
      </p:cxnSp>
      <p:cxnSp>
        <p:nvCxnSpPr>
          <p:cNvPr id="15374" name="AutoShape 13"/>
          <p:cNvCxnSpPr>
            <a:stCxn id="15365" idx="2"/>
            <a:endCxn id="15366" idx="0"/>
          </p:cNvCxnSpPr>
          <p:nvPr/>
        </p:nvCxnSpPr>
        <p:spPr>
          <a:xfrm rot="5400000">
            <a:off x="3238500" y="3248025"/>
            <a:ext cx="609600" cy="0"/>
          </a:xfrm>
          <a:prstGeom prst="straightConnector1">
            <a:avLst/>
          </a:prstGeom>
          <a:ln w="76200" cap="flat" cmpd="sng">
            <a:solidFill>
              <a:schemeClr val="accent2"/>
            </a:solidFill>
            <a:prstDash val="solid"/>
            <a:miter/>
            <a:headEnd type="none" w="med" len="med"/>
            <a:tailEnd type="triangle" w="med" len="med"/>
          </a:ln>
        </p:spPr>
      </p:cxnSp>
      <p:sp>
        <p:nvSpPr>
          <p:cNvPr id="15375" name="AutoShape 14"/>
          <p:cNvSpPr/>
          <p:nvPr/>
        </p:nvSpPr>
        <p:spPr>
          <a:xfrm>
            <a:off x="762000" y="4572000"/>
            <a:ext cx="2209800" cy="457200"/>
          </a:xfrm>
          <a:prstGeom prst="roundRect">
            <a:avLst>
              <a:gd name="adj" fmla="val 16667"/>
            </a:avLst>
          </a:prstGeom>
          <a:solidFill>
            <a:srgbClr val="FFFF99"/>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Arial" panose="020B0604020202020204" pitchFamily="34" charset="0"/>
                <a:ea typeface="黑体" panose="02010609060101010101" pitchFamily="49" charset="-122"/>
              </a:rPr>
              <a:t>需求分析</a:t>
            </a:r>
            <a:endParaRPr lang="zh-CN" altLang="en-US" dirty="0">
              <a:latin typeface="Arial" panose="020B0604020202020204" pitchFamily="34" charset="0"/>
              <a:ea typeface="宋体" panose="02010600030101010101" pitchFamily="2" charset="-122"/>
            </a:endParaRPr>
          </a:p>
        </p:txBody>
      </p:sp>
      <p:sp>
        <p:nvSpPr>
          <p:cNvPr id="15376" name="AutoShape 15"/>
          <p:cNvSpPr/>
          <p:nvPr/>
        </p:nvSpPr>
        <p:spPr>
          <a:xfrm>
            <a:off x="4038600" y="5257800"/>
            <a:ext cx="2209800" cy="457200"/>
          </a:xfrm>
          <a:prstGeom prst="roundRect">
            <a:avLst>
              <a:gd name="adj" fmla="val 16667"/>
            </a:avLst>
          </a:prstGeom>
          <a:noFill/>
          <a:ln w="50800" cap="flat" cmpd="sng">
            <a:solidFill>
              <a:srgbClr val="FF0000"/>
            </a:solidFill>
            <a:prstDash val="solid"/>
            <a:miter/>
            <a:headEnd type="none" w="med" len="med"/>
            <a:tailEnd type="none" w="med" len="med"/>
          </a:ln>
        </p:spPr>
        <p:txBody>
          <a:bodyPr wrap="none" anchor="ctr"/>
          <a:lstStyle/>
          <a:p>
            <a:pPr algn="ctr" eaLnBrk="0" hangingPunct="0"/>
            <a:r>
              <a:rPr lang="zh-CN" altLang="en-US" sz="2200" b="1" dirty="0">
                <a:solidFill>
                  <a:srgbClr val="FF0000"/>
                </a:solidFill>
                <a:latin typeface="Arial" panose="020B0604020202020204" pitchFamily="34" charset="0"/>
                <a:ea typeface="黑体" panose="02010609060101010101" pitchFamily="49" charset="-122"/>
              </a:rPr>
              <a:t>终止项目</a:t>
            </a:r>
            <a:endParaRPr lang="zh-CN" altLang="en-US" dirty="0">
              <a:latin typeface="Arial" panose="020B0604020202020204" pitchFamily="34" charset="0"/>
              <a:ea typeface="宋体" panose="02010600030101010101" pitchFamily="2" charset="-122"/>
            </a:endParaRPr>
          </a:p>
        </p:txBody>
      </p:sp>
      <p:sp>
        <p:nvSpPr>
          <p:cNvPr id="15377" name="AutoShape 16"/>
          <p:cNvSpPr/>
          <p:nvPr/>
        </p:nvSpPr>
        <p:spPr>
          <a:xfrm>
            <a:off x="762000" y="5410200"/>
            <a:ext cx="2209800" cy="609600"/>
          </a:xfrm>
          <a:prstGeom prst="roundRect">
            <a:avLst>
              <a:gd name="adj" fmla="val 16667"/>
            </a:avLst>
          </a:prstGeom>
          <a:solidFill>
            <a:srgbClr val="FFFF99"/>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cxnSp>
        <p:nvCxnSpPr>
          <p:cNvPr id="15378" name="AutoShape 17"/>
          <p:cNvCxnSpPr>
            <a:stCxn id="15375" idx="2"/>
            <a:endCxn id="15377" idx="0"/>
          </p:cNvCxnSpPr>
          <p:nvPr/>
        </p:nvCxnSpPr>
        <p:spPr>
          <a:xfrm rot="5400000">
            <a:off x="1676400" y="5219700"/>
            <a:ext cx="381000" cy="0"/>
          </a:xfrm>
          <a:prstGeom prst="straightConnector1">
            <a:avLst/>
          </a:prstGeom>
          <a:ln w="76200" cap="flat" cmpd="sng">
            <a:solidFill>
              <a:schemeClr val="accent2"/>
            </a:solidFill>
            <a:prstDash val="solid"/>
            <a:miter/>
            <a:headEnd type="none" w="med" len="med"/>
            <a:tailEnd type="triangle" w="med" len="med"/>
          </a:ln>
        </p:spPr>
      </p:cxnSp>
      <p:grpSp>
        <p:nvGrpSpPr>
          <p:cNvPr id="15379" name="Group 18"/>
          <p:cNvGrpSpPr/>
          <p:nvPr/>
        </p:nvGrpSpPr>
        <p:grpSpPr>
          <a:xfrm>
            <a:off x="990600" y="1343025"/>
            <a:ext cx="4038600" cy="1933575"/>
            <a:chOff x="0" y="0"/>
            <a:chExt cx="2544" cy="1218"/>
          </a:xfrm>
        </p:grpSpPr>
        <p:sp>
          <p:nvSpPr>
            <p:cNvPr id="15380" name="Rectangle 19"/>
            <p:cNvSpPr/>
            <p:nvPr/>
          </p:nvSpPr>
          <p:spPr>
            <a:xfrm>
              <a:off x="720" y="0"/>
              <a:ext cx="1824" cy="1218"/>
            </a:xfrm>
            <a:prstGeom prst="rect">
              <a:avLst/>
            </a:prstGeom>
            <a:noFill/>
            <a:ln w="38100" cap="flat" cmpd="sng">
              <a:solidFill>
                <a:schemeClr val="tx1"/>
              </a:solidFill>
              <a:prstDash val="sysDot"/>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5381" name="AutoShape 20"/>
            <p:cNvSpPr/>
            <p:nvPr/>
          </p:nvSpPr>
          <p:spPr>
            <a:xfrm>
              <a:off x="0" y="0"/>
              <a:ext cx="912" cy="528"/>
            </a:xfrm>
            <a:prstGeom prst="roundRect">
              <a:avLst>
                <a:gd name="adj" fmla="val 16667"/>
              </a:avLst>
            </a:prstGeom>
            <a:noFill/>
            <a:ln w="9525">
              <a:noFill/>
            </a:ln>
          </p:spPr>
          <p:txBody>
            <a:bodyPr wrap="none" anchor="ctr"/>
            <a:lstStyle/>
            <a:p>
              <a:pPr algn="ctr" eaLnBrk="0" hangingPunct="0"/>
              <a:r>
                <a:rPr lang="zh-CN" altLang="en-US" sz="2200" b="1" dirty="0">
                  <a:solidFill>
                    <a:srgbClr val="CC0000"/>
                  </a:solidFill>
                  <a:latin typeface="Arial" panose="020B0604020202020204" pitchFamily="34" charset="0"/>
                  <a:ea typeface="黑体" panose="02010609060101010101" pitchFamily="49" charset="-122"/>
                </a:rPr>
                <a:t>计划</a:t>
              </a:r>
              <a:endParaRPr lang="zh-CN" altLang="en-US" sz="22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200" b="1" dirty="0">
                  <a:solidFill>
                    <a:srgbClr val="CC0000"/>
                  </a:solidFill>
                  <a:latin typeface="Arial" panose="020B0604020202020204" pitchFamily="34" charset="0"/>
                  <a:ea typeface="黑体" panose="02010609060101010101" pitchFamily="49" charset="-122"/>
                </a:rPr>
                <a:t>时期</a:t>
              </a:r>
              <a:endParaRPr lang="zh-CN" altLang="en-US" dirty="0">
                <a:latin typeface="Arial" panose="020B0604020202020204" pitchFamily="34" charset="0"/>
                <a:ea typeface="宋体" panose="02010600030101010101" pitchFamily="2" charset="-122"/>
              </a:endParaRPr>
            </a:p>
          </p:txBody>
        </p:sp>
      </p:grpSp>
      <p:grpSp>
        <p:nvGrpSpPr>
          <p:cNvPr id="15382" name="Group 21"/>
          <p:cNvGrpSpPr/>
          <p:nvPr/>
        </p:nvGrpSpPr>
        <p:grpSpPr>
          <a:xfrm>
            <a:off x="0" y="3505200"/>
            <a:ext cx="3352800" cy="2667000"/>
            <a:chOff x="0" y="0"/>
            <a:chExt cx="2112" cy="1680"/>
          </a:xfrm>
        </p:grpSpPr>
        <p:sp>
          <p:nvSpPr>
            <p:cNvPr id="15383" name="Rectangle 22"/>
            <p:cNvSpPr/>
            <p:nvPr/>
          </p:nvSpPr>
          <p:spPr>
            <a:xfrm>
              <a:off x="288" y="462"/>
              <a:ext cx="1824" cy="1218"/>
            </a:xfrm>
            <a:prstGeom prst="rect">
              <a:avLst/>
            </a:prstGeom>
            <a:noFill/>
            <a:ln w="38100" cap="flat" cmpd="sng">
              <a:solidFill>
                <a:schemeClr val="tx1"/>
              </a:solidFill>
              <a:prstDash val="sysDot"/>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5384" name="AutoShape 23"/>
            <p:cNvSpPr/>
            <p:nvPr/>
          </p:nvSpPr>
          <p:spPr>
            <a:xfrm>
              <a:off x="0" y="0"/>
              <a:ext cx="960" cy="480"/>
            </a:xfrm>
            <a:prstGeom prst="roundRect">
              <a:avLst>
                <a:gd name="adj" fmla="val 16667"/>
              </a:avLst>
            </a:prstGeom>
            <a:noFill/>
            <a:ln w="9525">
              <a:noFill/>
            </a:ln>
          </p:spPr>
          <p:txBody>
            <a:bodyPr wrap="none" anchor="ctr"/>
            <a:lstStyle/>
            <a:p>
              <a:pPr algn="ctr" eaLnBrk="0" hangingPunct="0"/>
              <a:r>
                <a:rPr lang="zh-CN" altLang="en-US" sz="2200" b="1" dirty="0">
                  <a:solidFill>
                    <a:srgbClr val="CC0000"/>
                  </a:solidFill>
                  <a:latin typeface="Arial" panose="020B0604020202020204" pitchFamily="34" charset="0"/>
                  <a:ea typeface="黑体" panose="02010609060101010101" pitchFamily="49" charset="-122"/>
                </a:rPr>
                <a:t>开发</a:t>
              </a:r>
              <a:endParaRPr lang="zh-CN" altLang="en-US" sz="22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200" b="1" dirty="0">
                  <a:solidFill>
                    <a:srgbClr val="CC0000"/>
                  </a:solidFill>
                  <a:latin typeface="Arial" panose="020B0604020202020204" pitchFamily="34" charset="0"/>
                  <a:ea typeface="黑体" panose="02010609060101010101" pitchFamily="49" charset="-122"/>
                </a:rPr>
                <a:t>时期</a:t>
              </a:r>
              <a:endParaRPr lang="zh-CN" altLang="en-US" dirty="0">
                <a:latin typeface="Arial" panose="020B0604020202020204" pitchFamily="34" charset="0"/>
                <a:ea typeface="宋体" panose="02010600030101010101" pitchFamily="2" charset="-122"/>
              </a:endParaRPr>
            </a:p>
          </p:txBody>
        </p:sp>
      </p:grpSp>
      <p:sp>
        <p:nvSpPr>
          <p:cNvPr id="4121" name="Rectangle 24"/>
          <p:cNvSpPr>
            <a:spLocks noGrp="1"/>
          </p:cNvSpPr>
          <p:nvPr>
            <p:ph type="subTitle" idx="1"/>
          </p:nvPr>
        </p:nvSpPr>
        <p:spPr>
          <a:xfrm>
            <a:off x="4953000" y="1219200"/>
            <a:ext cx="5715000" cy="2743200"/>
          </a:xfrm>
        </p:spPr>
        <p:txBody>
          <a:bodyPr vert="horz" wrap="square" lIns="91440" tIns="45720" rIns="91440" bIns="45720" anchor="t"/>
          <a:lstStyle/>
          <a:p>
            <a:pPr marL="342900" indent="-342900" algn="l" defTabSz="0" eaLnBrk="1" hangingPunct="1">
              <a:lnSpc>
                <a:spcPct val="90000"/>
              </a:lnSpc>
              <a:buSzPct val="75000"/>
              <a:buChar char="p"/>
            </a:pPr>
            <a:r>
              <a:rPr lang="zh-CN" altLang="en-US" sz="2400" u="sng" dirty="0">
                <a:solidFill>
                  <a:srgbClr val="CC0000"/>
                </a:solidFill>
                <a:latin typeface="+mn-lt"/>
                <a:ea typeface="+mn-ea"/>
                <a:cs typeface="+mn-cs"/>
                <a:sym typeface="Arial" panose="020B0604020202020204" pitchFamily="34" charset="0"/>
              </a:rPr>
              <a:t>主要内容</a:t>
            </a:r>
            <a:endParaRPr lang="zh-CN" altLang="en-US" sz="2400" u="sng" dirty="0">
              <a:solidFill>
                <a:srgbClr val="CC0000"/>
              </a:solidFill>
              <a:latin typeface="+mn-lt"/>
              <a:ea typeface="+mn-ea"/>
              <a:cs typeface="+mn-cs"/>
              <a:sym typeface="Arial" panose="020B0604020202020204" pitchFamily="34" charset="0"/>
            </a:endParaRPr>
          </a:p>
          <a:p>
            <a:pPr marL="742950" lvl="1" indent="-285750" algn="l" defTabSz="0" eaLnBrk="1" hangingPunct="1">
              <a:lnSpc>
                <a:spcPct val="90000"/>
              </a:lnSpc>
              <a:buSzPct val="75000"/>
              <a:buChar char="n"/>
            </a:pPr>
            <a:r>
              <a:rPr lang="en-US" altLang="zh-CN" sz="2200" dirty="0">
                <a:solidFill>
                  <a:srgbClr val="0000FF"/>
                </a:solidFill>
                <a:latin typeface="+mn-lt"/>
                <a:ea typeface="+mn-ea"/>
                <a:sym typeface="Arial" panose="020B0604020202020204" pitchFamily="34" charset="0"/>
              </a:rPr>
              <a:t>3.1 </a:t>
            </a:r>
            <a:r>
              <a:rPr lang="zh-CN" altLang="en-US" sz="2200" dirty="0">
                <a:solidFill>
                  <a:srgbClr val="0000FF"/>
                </a:solidFill>
                <a:latin typeface="+mn-lt"/>
                <a:ea typeface="+mn-ea"/>
                <a:sym typeface="Arial" panose="020B0604020202020204" pitchFamily="34" charset="0"/>
              </a:rPr>
              <a:t>需求分析概述</a:t>
            </a:r>
            <a:endParaRPr lang="zh-CN" altLang="en-US" sz="2200" dirty="0">
              <a:solidFill>
                <a:srgbClr val="0000FF"/>
              </a:solidFill>
              <a:latin typeface="+mn-lt"/>
              <a:ea typeface="+mn-ea"/>
              <a:sym typeface="Arial" panose="020B0604020202020204" pitchFamily="34" charset="0"/>
            </a:endParaRPr>
          </a:p>
          <a:p>
            <a:pPr marL="742950" lvl="1" indent="-285750" algn="l" defTabSz="0" eaLnBrk="1" hangingPunct="1">
              <a:lnSpc>
                <a:spcPct val="90000"/>
              </a:lnSpc>
              <a:buSzPct val="75000"/>
              <a:buChar char="n"/>
            </a:pPr>
            <a:r>
              <a:rPr lang="en-US" altLang="zh-CN" sz="2200" dirty="0">
                <a:solidFill>
                  <a:srgbClr val="0000FF"/>
                </a:solidFill>
                <a:latin typeface="+mn-lt"/>
                <a:ea typeface="+mn-ea"/>
                <a:sym typeface="Arial" panose="020B0604020202020204" pitchFamily="34" charset="0"/>
              </a:rPr>
              <a:t>3.2 </a:t>
            </a:r>
            <a:r>
              <a:rPr lang="zh-CN" altLang="en-US" sz="2200" dirty="0">
                <a:solidFill>
                  <a:srgbClr val="0000FF"/>
                </a:solidFill>
                <a:latin typeface="+mn-lt"/>
                <a:ea typeface="+mn-ea"/>
                <a:sym typeface="Arial" panose="020B0604020202020204" pitchFamily="34" charset="0"/>
              </a:rPr>
              <a:t>数据流图</a:t>
            </a:r>
            <a:endParaRPr lang="zh-CN" altLang="en-US" sz="2200" dirty="0">
              <a:solidFill>
                <a:srgbClr val="0000FF"/>
              </a:solidFill>
              <a:latin typeface="+mn-lt"/>
              <a:ea typeface="+mn-ea"/>
              <a:sym typeface="Arial" panose="020B0604020202020204" pitchFamily="34" charset="0"/>
            </a:endParaRPr>
          </a:p>
          <a:p>
            <a:pPr marL="742950" lvl="1" indent="-285750" algn="l" defTabSz="0" eaLnBrk="1" hangingPunct="1">
              <a:lnSpc>
                <a:spcPct val="90000"/>
              </a:lnSpc>
              <a:buSzPct val="75000"/>
              <a:buChar char="n"/>
            </a:pPr>
            <a:r>
              <a:rPr lang="en-US" altLang="zh-CN" sz="2200" dirty="0">
                <a:solidFill>
                  <a:srgbClr val="0000FF"/>
                </a:solidFill>
                <a:latin typeface="+mn-lt"/>
                <a:ea typeface="+mn-ea"/>
                <a:sym typeface="Arial" panose="020B0604020202020204" pitchFamily="34" charset="0"/>
              </a:rPr>
              <a:t>3.3 </a:t>
            </a:r>
            <a:r>
              <a:rPr lang="zh-CN" altLang="en-US" sz="2200" dirty="0">
                <a:solidFill>
                  <a:srgbClr val="0000FF"/>
                </a:solidFill>
                <a:latin typeface="+mn-lt"/>
                <a:ea typeface="+mn-ea"/>
                <a:sym typeface="Arial" panose="020B0604020202020204" pitchFamily="34" charset="0"/>
              </a:rPr>
              <a:t>数据字典</a:t>
            </a:r>
            <a:endParaRPr lang="zh-CN" altLang="en-US" sz="2200" dirty="0">
              <a:solidFill>
                <a:srgbClr val="0000FF"/>
              </a:solidFill>
              <a:latin typeface="+mn-lt"/>
              <a:ea typeface="+mn-ea"/>
              <a:sym typeface="Arial" panose="020B0604020202020204" pitchFamily="34" charset="0"/>
            </a:endParaRPr>
          </a:p>
          <a:p>
            <a:pPr marL="742950" lvl="1" indent="-285750" algn="l" defTabSz="0" eaLnBrk="1" hangingPunct="1">
              <a:lnSpc>
                <a:spcPct val="90000"/>
              </a:lnSpc>
              <a:buSzPct val="75000"/>
              <a:buChar char="n"/>
            </a:pPr>
            <a:r>
              <a:rPr lang="en-US" altLang="zh-CN" sz="2200" dirty="0">
                <a:solidFill>
                  <a:srgbClr val="0000FF"/>
                </a:solidFill>
                <a:latin typeface="+mn-lt"/>
                <a:ea typeface="+mn-ea"/>
                <a:sym typeface="Arial" panose="020B0604020202020204" pitchFamily="34" charset="0"/>
              </a:rPr>
              <a:t>3.4 </a:t>
            </a:r>
            <a:r>
              <a:rPr lang="zh-CN" altLang="en-US" sz="2200" dirty="0">
                <a:solidFill>
                  <a:srgbClr val="0000FF"/>
                </a:solidFill>
                <a:latin typeface="+mn-lt"/>
                <a:ea typeface="+mn-ea"/>
                <a:sym typeface="Arial" panose="020B0604020202020204" pitchFamily="34" charset="0"/>
              </a:rPr>
              <a:t>加工逻辑描述工具</a:t>
            </a:r>
            <a:endParaRPr lang="zh-CN" altLang="en-US" sz="2200" dirty="0">
              <a:solidFill>
                <a:srgbClr val="0000FF"/>
              </a:solidFill>
              <a:latin typeface="+mn-lt"/>
              <a:ea typeface="+mn-ea"/>
              <a:sym typeface="Arial" panose="020B0604020202020204" pitchFamily="34" charset="0"/>
            </a:endParaRPr>
          </a:p>
          <a:p>
            <a:pPr marL="742950" lvl="1" indent="-285750" algn="l" defTabSz="0" eaLnBrk="1" hangingPunct="1">
              <a:lnSpc>
                <a:spcPct val="90000"/>
              </a:lnSpc>
              <a:buSzPct val="75000"/>
              <a:buChar char="n"/>
            </a:pPr>
            <a:r>
              <a:rPr lang="en-US" altLang="zh-CN" sz="2200" dirty="0">
                <a:solidFill>
                  <a:srgbClr val="FF0000"/>
                </a:solidFill>
                <a:latin typeface="+mn-lt"/>
                <a:ea typeface="+mn-ea"/>
                <a:sym typeface="Arial" panose="020B0604020202020204" pitchFamily="34" charset="0"/>
              </a:rPr>
              <a:t>3.5 </a:t>
            </a:r>
            <a:r>
              <a:rPr lang="zh-CN" altLang="en-US" sz="2200" dirty="0">
                <a:solidFill>
                  <a:srgbClr val="FF0000"/>
                </a:solidFill>
                <a:latin typeface="+mn-lt"/>
                <a:ea typeface="+mn-ea"/>
                <a:sym typeface="Arial" panose="020B0604020202020204" pitchFamily="34" charset="0"/>
              </a:rPr>
              <a:t>结构化分析方法</a:t>
            </a:r>
            <a:endParaRPr lang="zh-CN" altLang="en-US" sz="2200" dirty="0">
              <a:solidFill>
                <a:srgbClr val="FF0000"/>
              </a:solidFill>
              <a:latin typeface="+mn-lt"/>
              <a:ea typeface="+mn-ea"/>
              <a:sym typeface="Arial" panose="020B0604020202020204" pitchFamily="34" charset="0"/>
            </a:endParaRPr>
          </a:p>
          <a:p>
            <a:pPr marL="742950" lvl="1" indent="-285750" algn="l" defTabSz="0" eaLnBrk="1" hangingPunct="1">
              <a:lnSpc>
                <a:spcPct val="90000"/>
              </a:lnSpc>
              <a:buSzPct val="75000"/>
              <a:buChar char="n"/>
            </a:pPr>
            <a:r>
              <a:rPr lang="en-US" altLang="zh-CN" sz="2200" dirty="0">
                <a:solidFill>
                  <a:srgbClr val="0000FF"/>
                </a:solidFill>
                <a:latin typeface="+mn-lt"/>
                <a:ea typeface="+mn-ea"/>
                <a:sym typeface="Arial" panose="020B0604020202020204" pitchFamily="34" charset="0"/>
              </a:rPr>
              <a:t>3.6 </a:t>
            </a:r>
            <a:r>
              <a:rPr lang="zh-CN" altLang="en-US" sz="2200" dirty="0">
                <a:solidFill>
                  <a:srgbClr val="0000FF"/>
                </a:solidFill>
                <a:latin typeface="+mn-lt"/>
                <a:ea typeface="+mn-ea"/>
                <a:sym typeface="Arial" panose="020B0604020202020204" pitchFamily="34" charset="0"/>
              </a:rPr>
              <a:t>需求规格说明书</a:t>
            </a:r>
            <a:endParaRPr lang="zh-CN" altLang="en-US" dirty="0">
              <a:latin typeface="+mn-lt"/>
              <a:ea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121">
                                            <p:txEl>
                                              <p:pRg st="0" end="0"/>
                                            </p:txEl>
                                          </p:spTgt>
                                        </p:tgtEl>
                                        <p:attrNameLst>
                                          <p:attrName>style.visibility</p:attrName>
                                        </p:attrNameLst>
                                      </p:cBhvr>
                                      <p:to>
                                        <p:strVal val="visible"/>
                                      </p:to>
                                    </p:set>
                                    <p:animEffect filter="strips(downRight)">
                                      <p:cBhvr>
                                        <p:cTn id="7" dur="500"/>
                                        <p:tgtEl>
                                          <p:spTgt spid="41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4121">
                                            <p:txEl>
                                              <p:pRg st="1" end="1"/>
                                            </p:txEl>
                                          </p:spTgt>
                                        </p:tgtEl>
                                        <p:attrNameLst>
                                          <p:attrName>style.visibility</p:attrName>
                                        </p:attrNameLst>
                                      </p:cBhvr>
                                      <p:to>
                                        <p:strVal val="visible"/>
                                      </p:to>
                                    </p:set>
                                    <p:animEffect filter="strips(downRight)">
                                      <p:cBhvr>
                                        <p:cTn id="12" dur="500"/>
                                        <p:tgtEl>
                                          <p:spTgt spid="41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4121">
                                            <p:txEl>
                                              <p:pRg st="2" end="2"/>
                                            </p:txEl>
                                          </p:spTgt>
                                        </p:tgtEl>
                                        <p:attrNameLst>
                                          <p:attrName>style.visibility</p:attrName>
                                        </p:attrNameLst>
                                      </p:cBhvr>
                                      <p:to>
                                        <p:strVal val="visible"/>
                                      </p:to>
                                    </p:set>
                                    <p:animEffect filter="strips(downRight)">
                                      <p:cBhvr>
                                        <p:cTn id="17" dur="500"/>
                                        <p:tgtEl>
                                          <p:spTgt spid="41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4121">
                                            <p:txEl>
                                              <p:pRg st="3" end="3"/>
                                            </p:txEl>
                                          </p:spTgt>
                                        </p:tgtEl>
                                        <p:attrNameLst>
                                          <p:attrName>style.visibility</p:attrName>
                                        </p:attrNameLst>
                                      </p:cBhvr>
                                      <p:to>
                                        <p:strVal val="visible"/>
                                      </p:to>
                                    </p:set>
                                    <p:animEffect filter="strips(downRight)">
                                      <p:cBhvr>
                                        <p:cTn id="22" dur="500"/>
                                        <p:tgtEl>
                                          <p:spTgt spid="412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4121">
                                            <p:txEl>
                                              <p:pRg st="4" end="4"/>
                                            </p:txEl>
                                          </p:spTgt>
                                        </p:tgtEl>
                                        <p:attrNameLst>
                                          <p:attrName>style.visibility</p:attrName>
                                        </p:attrNameLst>
                                      </p:cBhvr>
                                      <p:to>
                                        <p:strVal val="visible"/>
                                      </p:to>
                                    </p:set>
                                    <p:animEffect filter="strips(downRight)">
                                      <p:cBhvr>
                                        <p:cTn id="27" dur="500"/>
                                        <p:tgtEl>
                                          <p:spTgt spid="412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4121">
                                            <p:txEl>
                                              <p:pRg st="5" end="5"/>
                                            </p:txEl>
                                          </p:spTgt>
                                        </p:tgtEl>
                                        <p:attrNameLst>
                                          <p:attrName>style.visibility</p:attrName>
                                        </p:attrNameLst>
                                      </p:cBhvr>
                                      <p:to>
                                        <p:strVal val="visible"/>
                                      </p:to>
                                    </p:set>
                                    <p:animEffect filter="strips(downRight)">
                                      <p:cBhvr>
                                        <p:cTn id="32" dur="500"/>
                                        <p:tgtEl>
                                          <p:spTgt spid="412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4121">
                                            <p:txEl>
                                              <p:pRg st="6" end="6"/>
                                            </p:txEl>
                                          </p:spTgt>
                                        </p:tgtEl>
                                        <p:attrNameLst>
                                          <p:attrName>style.visibility</p:attrName>
                                        </p:attrNameLst>
                                      </p:cBhvr>
                                      <p:to>
                                        <p:strVal val="visible"/>
                                      </p:to>
                                    </p:set>
                                    <p:animEffect filter="strips(downRight)">
                                      <p:cBhvr>
                                        <p:cTn id="37" dur="500"/>
                                        <p:tgtEl>
                                          <p:spTgt spid="412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mph" presetSubtype="2" fill="hold" nodeType="clickEffect">
                                  <p:stCondLst>
                                    <p:cond delay="0"/>
                                  </p:stCondLst>
                                  <p:childTnLst>
                                    <p:animClr clrSpc="rgb" dir="cw">
                                      <p:cBhvr override="childStyle">
                                        <p:cTn id="41" dur="500" fill="hold"/>
                                        <p:tgtEl>
                                          <p:spTgt spid="4121">
                                            <p:txEl>
                                              <p:pRg st="2" end="2"/>
                                            </p:txEl>
                                          </p:spTgt>
                                        </p:tgtEl>
                                        <p:attrNameLst>
                                          <p:attrName>style.color</p:attrName>
                                        </p:attrNameLst>
                                      </p:cBhvr>
                                      <p:to>
                                        <a:srgbClr val="FF0000"/>
                                      </p:to>
                                    </p:animClr>
                                  </p:childTnLst>
                                </p:cTn>
                              </p:par>
                            </p:childTnLst>
                          </p:cTn>
                        </p:par>
                      </p:childTnLst>
                    </p:cTn>
                  </p:par>
                  <p:par>
                    <p:cTn id="42" fill="hold">
                      <p:stCondLst>
                        <p:cond delay="indefinite"/>
                      </p:stCondLst>
                      <p:childTnLst>
                        <p:par>
                          <p:cTn id="43" fill="hold">
                            <p:stCondLst>
                              <p:cond delay="0"/>
                            </p:stCondLst>
                            <p:childTnLst>
                              <p:par>
                                <p:cTn id="44" presetID="3" presetClass="emph" presetSubtype="2" fill="hold" nodeType="clickEffect">
                                  <p:stCondLst>
                                    <p:cond delay="0"/>
                                  </p:stCondLst>
                                  <p:childTnLst>
                                    <p:animClr clrSpc="rgb" dir="cw">
                                      <p:cBhvr override="childStyle">
                                        <p:cTn id="45" dur="500" fill="hold"/>
                                        <p:tgtEl>
                                          <p:spTgt spid="4121">
                                            <p:txEl>
                                              <p:pRg st="3" end="3"/>
                                            </p:txEl>
                                          </p:spTgt>
                                        </p:tgtEl>
                                        <p:attrNameLst>
                                          <p:attrName>style.color</p:attrName>
                                        </p:attrNameLst>
                                      </p:cBhvr>
                                      <p:to>
                                        <a:srgbClr val="FF0000"/>
                                      </p:to>
                                    </p:animClr>
                                  </p:childTnLst>
                                </p:cTn>
                              </p:par>
                            </p:childTnLst>
                          </p:cTn>
                        </p:par>
                      </p:childTnLst>
                    </p:cTn>
                  </p:par>
                  <p:par>
                    <p:cTn id="46" fill="hold">
                      <p:stCondLst>
                        <p:cond delay="indefinite"/>
                      </p:stCondLst>
                      <p:childTnLst>
                        <p:par>
                          <p:cTn id="47" fill="hold">
                            <p:stCondLst>
                              <p:cond delay="0"/>
                            </p:stCondLst>
                            <p:childTnLst>
                              <p:par>
                                <p:cTn id="48" presetID="3" presetClass="emph" presetSubtype="2" fill="hold" nodeType="clickEffect">
                                  <p:stCondLst>
                                    <p:cond delay="0"/>
                                  </p:stCondLst>
                                  <p:childTnLst>
                                    <p:animClr clrSpc="rgb" dir="cw">
                                      <p:cBhvr override="childStyle">
                                        <p:cTn id="49" dur="500" fill="hold"/>
                                        <p:tgtEl>
                                          <p:spTgt spid="4121">
                                            <p:txEl>
                                              <p:pRg st="4" end="4"/>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9154"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49155"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37892" name="Rectangle 3"/>
          <p:cNvSpPr>
            <a:spLocks noGrp="1"/>
          </p:cNvSpPr>
          <p:nvPr>
            <p:ph type="subTitle" idx="1"/>
          </p:nvPr>
        </p:nvSpPr>
        <p:spPr>
          <a:xfrm>
            <a:off x="468313" y="1052513"/>
            <a:ext cx="8229600" cy="5653087"/>
          </a:xfrm>
        </p:spPr>
        <p:txBody>
          <a:bodyPr vert="horz" wrap="square" lIns="91440" tIns="45720" rIns="91440" bIns="45720" anchor="t"/>
          <a:lstStyle/>
          <a:p>
            <a:pPr marL="342900" indent="-342900" algn="l" defTabSz="0" eaLnBrk="1" hangingPunct="1">
              <a:lnSpc>
                <a:spcPct val="90000"/>
              </a:lnSpc>
              <a:buSzPct val="75000"/>
              <a:buChar char="p"/>
            </a:pPr>
            <a:r>
              <a:rPr lang="en-US" altLang="zh-CN" dirty="0">
                <a:solidFill>
                  <a:srgbClr val="0000FF"/>
                </a:solidFill>
                <a:latin typeface="+mn-lt"/>
                <a:ea typeface="+mn-ea"/>
                <a:cs typeface="+mn-cs"/>
                <a:sym typeface="Arial" panose="020B0604020202020204" pitchFamily="34" charset="0"/>
              </a:rPr>
              <a:t>【</a:t>
            </a:r>
            <a:r>
              <a:rPr lang="zh-CN" altLang="en-US" dirty="0">
                <a:solidFill>
                  <a:srgbClr val="0000FF"/>
                </a:solidFill>
                <a:latin typeface="+mn-lt"/>
                <a:ea typeface="+mn-ea"/>
                <a:cs typeface="+mn-cs"/>
                <a:sym typeface="Arial" panose="020B0604020202020204" pitchFamily="34" charset="0"/>
              </a:rPr>
              <a:t>画数据流图的步骤</a:t>
            </a:r>
            <a:r>
              <a:rPr lang="en-US" altLang="zh-CN" dirty="0">
                <a:solidFill>
                  <a:srgbClr val="0000FF"/>
                </a:solidFill>
                <a:latin typeface="+mn-lt"/>
                <a:ea typeface="+mn-ea"/>
                <a:cs typeface="+mn-cs"/>
                <a:sym typeface="Arial" panose="020B0604020202020204" pitchFamily="34" charset="0"/>
              </a:rPr>
              <a:t>】</a:t>
            </a:r>
            <a:endParaRPr lang="en-US" altLang="zh-CN" dirty="0">
              <a:solidFill>
                <a:srgbClr val="0000FF"/>
              </a:solidFill>
              <a:latin typeface="+mn-lt"/>
              <a:ea typeface="+mn-ea"/>
              <a:cs typeface="+mn-cs"/>
              <a:sym typeface="Arial" panose="020B0604020202020204" pitchFamily="34" charset="0"/>
            </a:endParaRPr>
          </a:p>
          <a:p>
            <a:pPr marL="742950" lvl="1" indent="-285750" algn="l" defTabSz="0" eaLnBrk="1" hangingPunct="1">
              <a:lnSpc>
                <a:spcPct val="90000"/>
              </a:lnSpc>
              <a:buSzPct val="75000"/>
              <a:buChar char="n"/>
            </a:pPr>
            <a:r>
              <a:rPr lang="en-US" altLang="zh-CN" dirty="0">
                <a:solidFill>
                  <a:srgbClr val="CC0000"/>
                </a:solidFill>
                <a:latin typeface="+mn-lt"/>
                <a:ea typeface="+mn-ea"/>
                <a:sym typeface="Arial" panose="020B0604020202020204" pitchFamily="34" charset="0"/>
              </a:rPr>
              <a:t>⑶</a:t>
            </a:r>
            <a:r>
              <a:rPr lang="zh-CN" altLang="en-US" dirty="0">
                <a:solidFill>
                  <a:srgbClr val="CC0000"/>
                </a:solidFill>
                <a:latin typeface="+mn-lt"/>
                <a:ea typeface="+mn-ea"/>
                <a:sym typeface="Arial" panose="020B0604020202020204" pitchFamily="34" charset="0"/>
              </a:rPr>
              <a:t>分层细化</a:t>
            </a:r>
            <a:r>
              <a:rPr lang="en-US" altLang="zh-CN" dirty="0">
                <a:solidFill>
                  <a:srgbClr val="CC0000"/>
                </a:solidFill>
                <a:latin typeface="+mn-lt"/>
                <a:ea typeface="+mn-ea"/>
                <a:sym typeface="Arial" panose="020B0604020202020204" pitchFamily="34" charset="0"/>
              </a:rPr>
              <a:t>DFD</a:t>
            </a:r>
            <a:endParaRPr lang="zh-CN" altLang="en-US" dirty="0">
              <a:solidFill>
                <a:srgbClr val="CC0000"/>
              </a:solidFill>
              <a:latin typeface="+mn-lt"/>
              <a:ea typeface="+mn-ea"/>
              <a:sym typeface="Arial" panose="020B0604020202020204" pitchFamily="34" charset="0"/>
            </a:endParaRPr>
          </a:p>
          <a:p>
            <a:pPr marL="742950" lvl="1" indent="-285750" algn="l" defTabSz="0" eaLnBrk="1" hangingPunct="1">
              <a:lnSpc>
                <a:spcPct val="90000"/>
              </a:lnSpc>
              <a:buSzPct val="75000"/>
              <a:buChar char="n"/>
            </a:pPr>
            <a:r>
              <a:rPr lang="en-US" altLang="zh-CN" dirty="0">
                <a:solidFill>
                  <a:srgbClr val="CC0000"/>
                </a:solidFill>
                <a:latin typeface="+mn-lt"/>
                <a:ea typeface="+mn-ea"/>
                <a:sym typeface="Arial" panose="020B0604020202020204" pitchFamily="34" charset="0"/>
              </a:rPr>
              <a:t>【</a:t>
            </a:r>
            <a:r>
              <a:rPr lang="zh-CN" altLang="en-US" dirty="0">
                <a:solidFill>
                  <a:srgbClr val="CC0000"/>
                </a:solidFill>
                <a:latin typeface="+mn-lt"/>
                <a:ea typeface="+mn-ea"/>
                <a:sym typeface="Arial" panose="020B0604020202020204" pitchFamily="34" charset="0"/>
              </a:rPr>
              <a:t>指导思想</a:t>
            </a:r>
            <a:r>
              <a:rPr lang="en-US" altLang="zh-CN" dirty="0">
                <a:solidFill>
                  <a:srgbClr val="CC0000"/>
                </a:solidFill>
                <a:latin typeface="+mn-lt"/>
                <a:ea typeface="+mn-ea"/>
                <a:sym typeface="Arial" panose="020B0604020202020204" pitchFamily="34" charset="0"/>
              </a:rPr>
              <a:t>】</a:t>
            </a:r>
            <a:r>
              <a:rPr lang="zh-CN" altLang="en-US" dirty="0">
                <a:solidFill>
                  <a:srgbClr val="FF0000"/>
                </a:solidFill>
                <a:latin typeface="+mn-lt"/>
                <a:ea typeface="+mn-ea"/>
                <a:sym typeface="Arial" panose="020B0604020202020204" pitchFamily="34" charset="0"/>
              </a:rPr>
              <a:t>自顶向下、逐步分解</a:t>
            </a:r>
            <a:endParaRPr lang="zh-CN" altLang="en-US" dirty="0">
              <a:solidFill>
                <a:srgbClr val="FF0000"/>
              </a:solidFill>
              <a:latin typeface="+mn-lt"/>
              <a:ea typeface="+mn-ea"/>
              <a:sym typeface="Arial" panose="020B0604020202020204" pitchFamily="34" charset="0"/>
            </a:endParaRPr>
          </a:p>
          <a:p>
            <a:pPr marL="742950" lvl="1" indent="-285750" algn="l" defTabSz="0" eaLnBrk="1" hangingPunct="1">
              <a:lnSpc>
                <a:spcPct val="90000"/>
              </a:lnSpc>
              <a:buSzPct val="75000"/>
              <a:buChar char="n"/>
            </a:pPr>
            <a:r>
              <a:rPr lang="en-US" altLang="zh-CN" dirty="0">
                <a:solidFill>
                  <a:srgbClr val="CC0000"/>
                </a:solidFill>
                <a:latin typeface="+mn-lt"/>
                <a:ea typeface="+mn-ea"/>
                <a:sym typeface="Arial" panose="020B0604020202020204" pitchFamily="34" charset="0"/>
              </a:rPr>
              <a:t>【</a:t>
            </a:r>
            <a:r>
              <a:rPr lang="zh-CN" altLang="en-US" dirty="0">
                <a:solidFill>
                  <a:srgbClr val="CC0000"/>
                </a:solidFill>
                <a:latin typeface="+mn-lt"/>
                <a:ea typeface="+mn-ea"/>
                <a:sym typeface="Arial" panose="020B0604020202020204" pitchFamily="34" charset="0"/>
              </a:rPr>
              <a:t>步骤</a:t>
            </a:r>
            <a:r>
              <a:rPr lang="en-US" altLang="zh-CN" dirty="0">
                <a:solidFill>
                  <a:srgbClr val="CC0000"/>
                </a:solidFill>
                <a:latin typeface="+mn-lt"/>
                <a:ea typeface="+mn-ea"/>
                <a:sym typeface="Arial" panose="020B0604020202020204" pitchFamily="34" charset="0"/>
              </a:rPr>
              <a:t>】</a:t>
            </a:r>
            <a:endParaRPr lang="zh-CN" altLang="en-US" dirty="0">
              <a:solidFill>
                <a:srgbClr val="CC0000"/>
              </a:solidFill>
              <a:latin typeface="+mn-lt"/>
              <a:ea typeface="+mn-ea"/>
              <a:sym typeface="Arial" panose="020B0604020202020204" pitchFamily="34" charset="0"/>
            </a:endParaRPr>
          </a:p>
          <a:p>
            <a:pPr marL="1143000" lvl="2" indent="-228600" algn="l" defTabSz="0" eaLnBrk="1" hangingPunct="1">
              <a:lnSpc>
                <a:spcPct val="90000"/>
              </a:lnSpc>
              <a:buSzPct val="75000"/>
              <a:buChar char="p"/>
            </a:pPr>
            <a:r>
              <a:rPr lang="en-US" altLang="zh-CN" dirty="0">
                <a:solidFill>
                  <a:srgbClr val="CC0000"/>
                </a:solidFill>
                <a:latin typeface="黑体" panose="02010609060101010101" pitchFamily="49" charset="-122"/>
                <a:ea typeface="+mn-ea"/>
                <a:sym typeface="黑体" panose="02010609060101010101" pitchFamily="49" charset="-122"/>
              </a:rPr>
              <a:t>⑴</a:t>
            </a:r>
            <a:r>
              <a:rPr lang="zh-CN" altLang="en-US" dirty="0">
                <a:latin typeface="+mn-lt"/>
                <a:ea typeface="+mn-ea"/>
                <a:sym typeface="Arial" panose="020B0604020202020204" pitchFamily="34" charset="0"/>
              </a:rPr>
              <a:t>从</a:t>
            </a:r>
            <a:r>
              <a:rPr lang="zh-CN" altLang="en-US" i="1" dirty="0">
                <a:solidFill>
                  <a:srgbClr val="0000FF"/>
                </a:solidFill>
                <a:latin typeface="+mn-lt"/>
                <a:ea typeface="+mn-ea"/>
                <a:sym typeface="Arial" panose="020B0604020202020204" pitchFamily="34" charset="0"/>
              </a:rPr>
              <a:t>顶层</a:t>
            </a:r>
            <a:r>
              <a:rPr lang="en-US" altLang="zh-CN" i="1" dirty="0">
                <a:solidFill>
                  <a:srgbClr val="0000FF"/>
                </a:solidFill>
                <a:latin typeface="+mn-lt"/>
                <a:ea typeface="+mn-ea"/>
                <a:sym typeface="Arial" panose="020B0604020202020204" pitchFamily="34" charset="0"/>
              </a:rPr>
              <a:t>DFD</a:t>
            </a:r>
            <a:r>
              <a:rPr lang="zh-CN" altLang="en-US" dirty="0">
                <a:latin typeface="+mn-lt"/>
                <a:ea typeface="+mn-ea"/>
                <a:sym typeface="Arial" panose="020B0604020202020204" pitchFamily="34" charset="0"/>
              </a:rPr>
              <a:t>开始，把整个系统视为</a:t>
            </a:r>
            <a:r>
              <a:rPr lang="zh-CN" altLang="en-US" i="1" u="sng" dirty="0">
                <a:solidFill>
                  <a:srgbClr val="0000FF"/>
                </a:solidFill>
                <a:latin typeface="+mn-lt"/>
                <a:ea typeface="+mn-ea"/>
                <a:sym typeface="Arial" panose="020B0604020202020204" pitchFamily="34" charset="0"/>
              </a:rPr>
              <a:t>加工处理</a:t>
            </a:r>
            <a:r>
              <a:rPr lang="zh-CN" altLang="en-US" dirty="0">
                <a:latin typeface="+mn-lt"/>
                <a:ea typeface="+mn-ea"/>
                <a:sym typeface="Arial" panose="020B0604020202020204" pitchFamily="34" charset="0"/>
              </a:rPr>
              <a:t>；</a:t>
            </a:r>
            <a:endParaRPr lang="zh-CN" altLang="en-US" dirty="0">
              <a:solidFill>
                <a:srgbClr val="CC0000"/>
              </a:solidFill>
              <a:latin typeface="黑体" panose="02010609060101010101" pitchFamily="49" charset="-122"/>
              <a:ea typeface="+mn-ea"/>
              <a:sym typeface="黑体" panose="02010609060101010101" pitchFamily="49" charset="-122"/>
            </a:endParaRPr>
          </a:p>
          <a:p>
            <a:pPr marL="1143000" lvl="2" indent="-228600" algn="l" defTabSz="0" eaLnBrk="1" hangingPunct="1">
              <a:lnSpc>
                <a:spcPct val="90000"/>
              </a:lnSpc>
              <a:buSzPct val="75000"/>
              <a:buChar char="p"/>
            </a:pPr>
            <a:r>
              <a:rPr lang="zh-CN" altLang="en-US" dirty="0">
                <a:solidFill>
                  <a:srgbClr val="CC0000"/>
                </a:solidFill>
                <a:latin typeface="黑体" panose="02010609060101010101" pitchFamily="49" charset="-122"/>
                <a:ea typeface="+mn-ea"/>
                <a:sym typeface="黑体" panose="02010609060101010101" pitchFamily="49" charset="-122"/>
              </a:rPr>
              <a:t>⑵</a:t>
            </a:r>
            <a:r>
              <a:rPr lang="zh-CN" altLang="en-US" i="1" dirty="0">
                <a:solidFill>
                  <a:srgbClr val="0000FF"/>
                </a:solidFill>
                <a:latin typeface="+mn-lt"/>
                <a:ea typeface="+mn-ea"/>
                <a:sym typeface="Arial" panose="020B0604020202020204" pitchFamily="34" charset="0"/>
              </a:rPr>
              <a:t>自上而下</a:t>
            </a:r>
            <a:r>
              <a:rPr lang="zh-CN" altLang="en-US" dirty="0">
                <a:latin typeface="+mn-lt"/>
                <a:ea typeface="+mn-ea"/>
                <a:sym typeface="Arial" panose="020B0604020202020204" pitchFamily="34" charset="0"/>
              </a:rPr>
              <a:t>，</a:t>
            </a:r>
            <a:r>
              <a:rPr lang="zh-CN" altLang="en-US" i="1" dirty="0">
                <a:solidFill>
                  <a:srgbClr val="0000FF"/>
                </a:solidFill>
                <a:latin typeface="+mn-lt"/>
                <a:ea typeface="+mn-ea"/>
                <a:sym typeface="Arial" panose="020B0604020202020204" pitchFamily="34" charset="0"/>
              </a:rPr>
              <a:t>逐步分解</a:t>
            </a:r>
            <a:endParaRPr lang="zh-CN" altLang="en-US" i="1" dirty="0">
              <a:solidFill>
                <a:srgbClr val="0000FF"/>
              </a:solidFill>
              <a:latin typeface="+mn-lt"/>
              <a:ea typeface="+mn-ea"/>
              <a:sym typeface="Arial" panose="020B0604020202020204" pitchFamily="34" charset="0"/>
            </a:endParaRPr>
          </a:p>
          <a:p>
            <a:pPr marL="1600200" lvl="3" indent="-228600" algn="l" defTabSz="0" eaLnBrk="1" hangingPunct="1">
              <a:lnSpc>
                <a:spcPct val="90000"/>
              </a:lnSpc>
              <a:buSzPct val="75000"/>
              <a:buChar char="n"/>
            </a:pPr>
            <a:r>
              <a:rPr lang="zh-CN" altLang="en-US" dirty="0">
                <a:latin typeface="+mn-lt"/>
                <a:ea typeface="+mn-ea"/>
                <a:sym typeface="Arial" panose="020B0604020202020204" pitchFamily="34" charset="0"/>
              </a:rPr>
              <a:t>每分解一次，增加系统的</a:t>
            </a:r>
            <a:r>
              <a:rPr lang="zh-CN" altLang="en-US" i="1" u="sng" dirty="0">
                <a:solidFill>
                  <a:srgbClr val="0000FF"/>
                </a:solidFill>
                <a:latin typeface="+mn-lt"/>
                <a:ea typeface="+mn-ea"/>
                <a:sym typeface="Arial" panose="020B0604020202020204" pitchFamily="34" charset="0"/>
              </a:rPr>
              <a:t>加工处理</a:t>
            </a:r>
            <a:r>
              <a:rPr lang="zh-CN" altLang="en-US" dirty="0">
                <a:latin typeface="+mn-lt"/>
                <a:ea typeface="+mn-ea"/>
                <a:sym typeface="Arial" panose="020B0604020202020204" pitchFamily="34" charset="0"/>
              </a:rPr>
              <a:t>元素，进一步</a:t>
            </a:r>
            <a:r>
              <a:rPr lang="zh-CN" altLang="en-US" dirty="0">
                <a:solidFill>
                  <a:srgbClr val="0000FF"/>
                </a:solidFill>
                <a:latin typeface="+mn-lt"/>
                <a:ea typeface="+mn-ea"/>
                <a:sym typeface="Arial" panose="020B0604020202020204" pitchFamily="34" charset="0"/>
              </a:rPr>
              <a:t>具体化</a:t>
            </a:r>
            <a:r>
              <a:rPr lang="zh-CN" altLang="en-US" dirty="0">
                <a:latin typeface="+mn-lt"/>
                <a:ea typeface="+mn-ea"/>
                <a:sym typeface="Arial" panose="020B0604020202020204" pitchFamily="34" charset="0"/>
              </a:rPr>
              <a:t>被分解</a:t>
            </a:r>
            <a:r>
              <a:rPr lang="zh-CN" altLang="en-US" i="1" u="sng" dirty="0">
                <a:solidFill>
                  <a:srgbClr val="0000FF"/>
                </a:solidFill>
                <a:latin typeface="+mn-lt"/>
                <a:ea typeface="+mn-ea"/>
                <a:sym typeface="Arial" panose="020B0604020202020204" pitchFamily="34" charset="0"/>
              </a:rPr>
              <a:t>加工处理</a:t>
            </a:r>
            <a:r>
              <a:rPr lang="zh-CN" altLang="en-US" dirty="0">
                <a:latin typeface="+mn-lt"/>
                <a:ea typeface="+mn-ea"/>
                <a:sym typeface="Arial" panose="020B0604020202020204" pitchFamily="34" charset="0"/>
              </a:rPr>
              <a:t>的功能。</a:t>
            </a:r>
            <a:endParaRPr lang="zh-CN" altLang="en-US" dirty="0">
              <a:solidFill>
                <a:srgbClr val="CC0000"/>
              </a:solidFill>
              <a:latin typeface="黑体" panose="02010609060101010101" pitchFamily="49" charset="-122"/>
              <a:ea typeface="+mn-ea"/>
              <a:sym typeface="黑体" panose="02010609060101010101" pitchFamily="49" charset="-122"/>
            </a:endParaRPr>
          </a:p>
          <a:p>
            <a:pPr marL="1143000" lvl="2" indent="-228600" algn="l" defTabSz="0" eaLnBrk="1" hangingPunct="1">
              <a:lnSpc>
                <a:spcPct val="90000"/>
              </a:lnSpc>
              <a:buSzPct val="75000"/>
              <a:buChar char="p"/>
            </a:pPr>
            <a:r>
              <a:rPr lang="zh-CN" altLang="en-US" dirty="0">
                <a:solidFill>
                  <a:srgbClr val="CC0000"/>
                </a:solidFill>
                <a:latin typeface="黑体" panose="02010609060101010101" pitchFamily="49" charset="-122"/>
                <a:ea typeface="+mn-ea"/>
                <a:sym typeface="黑体" panose="02010609060101010101" pitchFamily="49" charset="-122"/>
              </a:rPr>
              <a:t>⑶</a:t>
            </a:r>
            <a:r>
              <a:rPr lang="zh-CN" altLang="en-US" dirty="0">
                <a:latin typeface="+mn-lt"/>
                <a:ea typeface="+mn-ea"/>
                <a:sym typeface="Arial" panose="020B0604020202020204" pitchFamily="34" charset="0"/>
              </a:rPr>
              <a:t>重复第</a:t>
            </a:r>
            <a:r>
              <a:rPr lang="en-US" altLang="zh-CN" dirty="0">
                <a:latin typeface="+mn-lt"/>
                <a:ea typeface="+mn-ea"/>
                <a:sym typeface="Arial" panose="020B0604020202020204" pitchFamily="34" charset="0"/>
              </a:rPr>
              <a:t>2</a:t>
            </a:r>
            <a:r>
              <a:rPr lang="zh-CN" altLang="en-US" dirty="0">
                <a:latin typeface="+mn-lt"/>
                <a:ea typeface="+mn-ea"/>
                <a:sym typeface="Arial" panose="020B0604020202020204" pitchFamily="34" charset="0"/>
              </a:rPr>
              <a:t>步，直到所有的</a:t>
            </a:r>
            <a:r>
              <a:rPr lang="zh-CN" altLang="en-US" i="1" u="sng" dirty="0">
                <a:solidFill>
                  <a:srgbClr val="0000FF"/>
                </a:solidFill>
                <a:latin typeface="+mn-lt"/>
                <a:ea typeface="+mn-ea"/>
                <a:sym typeface="Arial" panose="020B0604020202020204" pitchFamily="34" charset="0"/>
              </a:rPr>
              <a:t>加工处理</a:t>
            </a:r>
            <a:r>
              <a:rPr lang="zh-CN" altLang="en-US" dirty="0">
                <a:latin typeface="+mn-lt"/>
                <a:ea typeface="+mn-ea"/>
                <a:sym typeface="Arial" panose="020B0604020202020204" pitchFamily="34" charset="0"/>
              </a:rPr>
              <a:t>元素都是足够简单，功能足够单一，视为不必再分解为止。</a:t>
            </a:r>
            <a:endParaRPr lang="zh-CN" altLang="en-US" dirty="0">
              <a:latin typeface="+mn-lt"/>
              <a:ea typeface="+mn-ea"/>
              <a:sym typeface="Arial" panose="020B0604020202020204" pitchFamily="34" charset="0"/>
            </a:endParaRPr>
          </a:p>
          <a:p>
            <a:pPr marL="1600200" lvl="3" indent="-228600" algn="l" defTabSz="0" eaLnBrk="1" hangingPunct="1">
              <a:lnSpc>
                <a:spcPct val="90000"/>
              </a:lnSpc>
              <a:buSzPct val="75000"/>
              <a:buChar char="n"/>
            </a:pPr>
            <a:r>
              <a:rPr lang="zh-CN" altLang="en-US" dirty="0">
                <a:latin typeface="+mn-lt"/>
                <a:ea typeface="+mn-ea"/>
                <a:sym typeface="Arial" panose="020B0604020202020204" pitchFamily="34" charset="0"/>
              </a:rPr>
              <a:t>“</a:t>
            </a:r>
            <a:r>
              <a:rPr lang="zh-CN" altLang="en-US" dirty="0">
                <a:solidFill>
                  <a:srgbClr val="FF0000"/>
                </a:solidFill>
                <a:latin typeface="+mn-lt"/>
                <a:ea typeface="+mn-ea"/>
                <a:sym typeface="Arial" panose="020B0604020202020204" pitchFamily="34" charset="0"/>
              </a:rPr>
              <a:t>基本加工处理</a:t>
            </a:r>
            <a:r>
              <a:rPr lang="zh-CN" altLang="en-US" dirty="0">
                <a:latin typeface="+mn-lt"/>
                <a:ea typeface="+mn-ea"/>
                <a:sym typeface="Arial" panose="020B0604020202020204" pitchFamily="34" charset="0"/>
              </a:rPr>
              <a:t>”</a:t>
            </a:r>
            <a:endParaRPr lang="zh-CN" altLang="en-US" dirty="0">
              <a:latin typeface="+mn-lt"/>
              <a:ea typeface="+mn-ea"/>
              <a:sym typeface="Arial" panose="020B0604020202020204" pitchFamily="34" charset="0"/>
            </a:endParaRPr>
          </a:p>
          <a:p>
            <a:pPr marL="742950" lvl="1" indent="-285750" algn="l" defTabSz="0" eaLnBrk="1" hangingPunct="1">
              <a:lnSpc>
                <a:spcPct val="90000"/>
              </a:lnSpc>
              <a:buSzPct val="75000"/>
              <a:buChar char="n"/>
            </a:pPr>
            <a:r>
              <a:rPr lang="en-US" altLang="zh-CN" dirty="0">
                <a:solidFill>
                  <a:srgbClr val="CC0000"/>
                </a:solidFill>
                <a:latin typeface="+mn-lt"/>
                <a:ea typeface="+mn-ea"/>
                <a:sym typeface="Arial" panose="020B0604020202020204" pitchFamily="34" charset="0"/>
              </a:rPr>
              <a:t>【</a:t>
            </a:r>
            <a:r>
              <a:rPr lang="zh-CN" altLang="en-US" dirty="0">
                <a:solidFill>
                  <a:srgbClr val="CC0000"/>
                </a:solidFill>
                <a:latin typeface="+mn-lt"/>
                <a:ea typeface="+mn-ea"/>
                <a:sym typeface="Arial" panose="020B0604020202020204" pitchFamily="34" charset="0"/>
              </a:rPr>
              <a:t>结果</a:t>
            </a:r>
            <a:r>
              <a:rPr lang="en-US" altLang="zh-CN" dirty="0">
                <a:solidFill>
                  <a:srgbClr val="CC0000"/>
                </a:solidFill>
                <a:latin typeface="+mn-lt"/>
                <a:ea typeface="+mn-ea"/>
                <a:sym typeface="Arial" panose="020B0604020202020204" pitchFamily="34" charset="0"/>
              </a:rPr>
              <a:t>】</a:t>
            </a:r>
            <a:endParaRPr lang="zh-CN" altLang="en-US" dirty="0">
              <a:solidFill>
                <a:srgbClr val="CC0000"/>
              </a:solidFill>
              <a:latin typeface="+mn-lt"/>
              <a:ea typeface="+mn-ea"/>
              <a:sym typeface="Arial" panose="020B0604020202020204" pitchFamily="34" charset="0"/>
            </a:endParaRPr>
          </a:p>
          <a:p>
            <a:pPr marL="1143000" lvl="2" indent="-228600" algn="l" defTabSz="0" eaLnBrk="1" hangingPunct="1">
              <a:lnSpc>
                <a:spcPct val="90000"/>
              </a:lnSpc>
              <a:buSzPct val="75000"/>
              <a:buChar char="p"/>
            </a:pPr>
            <a:r>
              <a:rPr lang="zh-CN" altLang="en-US" dirty="0">
                <a:latin typeface="+mn-lt"/>
                <a:ea typeface="+mn-ea"/>
                <a:sym typeface="Arial" panose="020B0604020202020204" pitchFamily="34" charset="0"/>
              </a:rPr>
              <a:t>含有系统全部</a:t>
            </a:r>
            <a:r>
              <a:rPr lang="zh-CN" altLang="en-US" i="1" u="sng" dirty="0">
                <a:solidFill>
                  <a:srgbClr val="0000FF"/>
                </a:solidFill>
                <a:latin typeface="+mn-lt"/>
                <a:ea typeface="+mn-ea"/>
                <a:sym typeface="Arial" panose="020B0604020202020204" pitchFamily="34" charset="0"/>
              </a:rPr>
              <a:t>加工处理</a:t>
            </a:r>
            <a:r>
              <a:rPr lang="zh-CN" altLang="en-US" dirty="0">
                <a:latin typeface="+mn-lt"/>
                <a:ea typeface="+mn-ea"/>
                <a:sym typeface="Arial" panose="020B0604020202020204" pitchFamily="34" charset="0"/>
              </a:rPr>
              <a:t>的</a:t>
            </a:r>
            <a:r>
              <a:rPr lang="zh-CN" altLang="en-US" dirty="0">
                <a:solidFill>
                  <a:srgbClr val="FF0000"/>
                </a:solidFill>
                <a:latin typeface="+mn-lt"/>
                <a:ea typeface="+mn-ea"/>
                <a:sym typeface="Arial" panose="020B0604020202020204" pitchFamily="34" charset="0"/>
              </a:rPr>
              <a:t>一组分层</a:t>
            </a:r>
            <a:r>
              <a:rPr lang="zh-CN" altLang="en-US" dirty="0">
                <a:solidFill>
                  <a:srgbClr val="0000FF"/>
                </a:solidFill>
                <a:latin typeface="+mn-lt"/>
                <a:ea typeface="+mn-ea"/>
                <a:sym typeface="Arial" panose="020B0604020202020204" pitchFamily="34" charset="0"/>
              </a:rPr>
              <a:t>数据流图</a:t>
            </a:r>
            <a:endParaRPr lang="zh-CN" altLang="en-US" dirty="0">
              <a:latin typeface="+mn-lt"/>
              <a:ea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7892">
                                            <p:txEl>
                                              <p:pRg st="2" end="2"/>
                                            </p:txEl>
                                          </p:spTgt>
                                        </p:tgtEl>
                                        <p:attrNameLst>
                                          <p:attrName>style.visibility</p:attrName>
                                        </p:attrNameLst>
                                      </p:cBhvr>
                                      <p:to>
                                        <p:strVal val="visible"/>
                                      </p:to>
                                    </p:set>
                                    <p:animEffect filter="strips(downRight)">
                                      <p:cBhvr>
                                        <p:cTn id="7" dur="500"/>
                                        <p:tgtEl>
                                          <p:spTgt spid="3789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7892">
                                            <p:txEl>
                                              <p:pRg st="3" end="3"/>
                                            </p:txEl>
                                          </p:spTgt>
                                        </p:tgtEl>
                                        <p:attrNameLst>
                                          <p:attrName>style.visibility</p:attrName>
                                        </p:attrNameLst>
                                      </p:cBhvr>
                                      <p:to>
                                        <p:strVal val="visible"/>
                                      </p:to>
                                    </p:set>
                                    <p:animEffect filter="strips(downRight)">
                                      <p:cBhvr>
                                        <p:cTn id="12" dur="500"/>
                                        <p:tgtEl>
                                          <p:spTgt spid="3789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7892">
                                            <p:txEl>
                                              <p:pRg st="4" end="4"/>
                                            </p:txEl>
                                          </p:spTgt>
                                        </p:tgtEl>
                                        <p:attrNameLst>
                                          <p:attrName>style.visibility</p:attrName>
                                        </p:attrNameLst>
                                      </p:cBhvr>
                                      <p:to>
                                        <p:strVal val="visible"/>
                                      </p:to>
                                    </p:set>
                                    <p:animEffect filter="strips(downRight)">
                                      <p:cBhvr>
                                        <p:cTn id="17" dur="500"/>
                                        <p:tgtEl>
                                          <p:spTgt spid="3789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7892">
                                            <p:txEl>
                                              <p:pRg st="5" end="5"/>
                                            </p:txEl>
                                          </p:spTgt>
                                        </p:tgtEl>
                                        <p:attrNameLst>
                                          <p:attrName>style.visibility</p:attrName>
                                        </p:attrNameLst>
                                      </p:cBhvr>
                                      <p:to>
                                        <p:strVal val="visible"/>
                                      </p:to>
                                    </p:set>
                                    <p:animEffect filter="strips(downRight)">
                                      <p:cBhvr>
                                        <p:cTn id="22" dur="500"/>
                                        <p:tgtEl>
                                          <p:spTgt spid="3789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37892">
                                            <p:txEl>
                                              <p:pRg st="6" end="6"/>
                                            </p:txEl>
                                          </p:spTgt>
                                        </p:tgtEl>
                                        <p:attrNameLst>
                                          <p:attrName>style.visibility</p:attrName>
                                        </p:attrNameLst>
                                      </p:cBhvr>
                                      <p:to>
                                        <p:strVal val="visible"/>
                                      </p:to>
                                    </p:set>
                                    <p:animEffect filter="strips(downRight)">
                                      <p:cBhvr>
                                        <p:cTn id="27" dur="500"/>
                                        <p:tgtEl>
                                          <p:spTgt spid="3789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37892">
                                            <p:txEl>
                                              <p:pRg st="7" end="7"/>
                                            </p:txEl>
                                          </p:spTgt>
                                        </p:tgtEl>
                                        <p:attrNameLst>
                                          <p:attrName>style.visibility</p:attrName>
                                        </p:attrNameLst>
                                      </p:cBhvr>
                                      <p:to>
                                        <p:strVal val="visible"/>
                                      </p:to>
                                    </p:set>
                                    <p:animEffect filter="strips(downRight)">
                                      <p:cBhvr>
                                        <p:cTn id="32" dur="500"/>
                                        <p:tgtEl>
                                          <p:spTgt spid="3789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37892">
                                            <p:txEl>
                                              <p:pRg st="8" end="8"/>
                                            </p:txEl>
                                          </p:spTgt>
                                        </p:tgtEl>
                                        <p:attrNameLst>
                                          <p:attrName>style.visibility</p:attrName>
                                        </p:attrNameLst>
                                      </p:cBhvr>
                                      <p:to>
                                        <p:strVal val="visible"/>
                                      </p:to>
                                    </p:set>
                                    <p:animEffect filter="strips(downRight)">
                                      <p:cBhvr>
                                        <p:cTn id="37" dur="500"/>
                                        <p:tgtEl>
                                          <p:spTgt spid="37892">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37892">
                                            <p:txEl>
                                              <p:pRg st="9" end="9"/>
                                            </p:txEl>
                                          </p:spTgt>
                                        </p:tgtEl>
                                        <p:attrNameLst>
                                          <p:attrName>style.visibility</p:attrName>
                                        </p:attrNameLst>
                                      </p:cBhvr>
                                      <p:to>
                                        <p:strVal val="visible"/>
                                      </p:to>
                                    </p:set>
                                    <p:animEffect filter="strips(downRight)">
                                      <p:cBhvr>
                                        <p:cTn id="42" dur="500"/>
                                        <p:tgtEl>
                                          <p:spTgt spid="37892">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37892">
                                            <p:txEl>
                                              <p:pRg st="10" end="10"/>
                                            </p:txEl>
                                          </p:spTgt>
                                        </p:tgtEl>
                                        <p:attrNameLst>
                                          <p:attrName>style.visibility</p:attrName>
                                        </p:attrNameLst>
                                      </p:cBhvr>
                                      <p:to>
                                        <p:strVal val="visible"/>
                                      </p:to>
                                    </p:set>
                                    <p:animEffect filter="strips(downRight)">
                                      <p:cBhvr>
                                        <p:cTn id="47" dur="500"/>
                                        <p:tgtEl>
                                          <p:spTgt spid="3789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0178"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50179"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38916"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en-US" altLang="zh-CN" dirty="0">
                <a:solidFill>
                  <a:srgbClr val="0000FF"/>
                </a:solidFill>
                <a:latin typeface="+mn-lt"/>
                <a:ea typeface="+mn-ea"/>
                <a:cs typeface="+mn-cs"/>
                <a:sym typeface="Arial" panose="020B0604020202020204" pitchFamily="34" charset="0"/>
              </a:rPr>
              <a:t>【</a:t>
            </a:r>
            <a:r>
              <a:rPr lang="zh-CN" altLang="en-US" dirty="0">
                <a:solidFill>
                  <a:srgbClr val="0000FF"/>
                </a:solidFill>
                <a:latin typeface="+mn-lt"/>
                <a:ea typeface="+mn-ea"/>
                <a:cs typeface="+mn-cs"/>
                <a:sym typeface="Arial" panose="020B0604020202020204" pitchFamily="34" charset="0"/>
              </a:rPr>
              <a:t>画数据流图的步骤</a:t>
            </a:r>
            <a:r>
              <a:rPr lang="en-US" altLang="zh-CN" dirty="0">
                <a:solidFill>
                  <a:srgbClr val="0000FF"/>
                </a:solidFill>
                <a:latin typeface="+mn-lt"/>
                <a:ea typeface="+mn-ea"/>
                <a:cs typeface="+mn-cs"/>
                <a:sym typeface="Arial" panose="020B0604020202020204" pitchFamily="34" charset="0"/>
              </a:rPr>
              <a:t>】</a:t>
            </a:r>
            <a:endParaRPr lang="en-US" altLang="zh-CN" dirty="0">
              <a:solidFill>
                <a:srgbClr val="0000FF"/>
              </a:solidFill>
              <a:latin typeface="+mn-lt"/>
              <a:ea typeface="+mn-ea"/>
              <a:cs typeface="+mn-cs"/>
              <a:sym typeface="Arial" panose="020B0604020202020204" pitchFamily="34" charset="0"/>
            </a:endParaRPr>
          </a:p>
          <a:p>
            <a:pPr marL="742950" lvl="1" indent="-285750" algn="l" defTabSz="0" eaLnBrk="1" hangingPunct="1">
              <a:buSzPct val="75000"/>
              <a:buChar char="n"/>
            </a:pPr>
            <a:r>
              <a:rPr lang="en-US" altLang="zh-CN" dirty="0">
                <a:solidFill>
                  <a:srgbClr val="CC0000"/>
                </a:solidFill>
                <a:latin typeface="+mn-lt"/>
                <a:ea typeface="+mn-ea"/>
                <a:sym typeface="Arial" panose="020B0604020202020204" pitchFamily="34" charset="0"/>
              </a:rPr>
              <a:t>⑶</a:t>
            </a:r>
            <a:r>
              <a:rPr lang="zh-CN" altLang="en-US" dirty="0">
                <a:solidFill>
                  <a:srgbClr val="CC0000"/>
                </a:solidFill>
                <a:latin typeface="+mn-lt"/>
                <a:ea typeface="+mn-ea"/>
                <a:sym typeface="Arial" panose="020B0604020202020204" pitchFamily="34" charset="0"/>
              </a:rPr>
              <a:t>分层细化</a:t>
            </a:r>
            <a:r>
              <a:rPr lang="en-US" altLang="zh-CN" dirty="0">
                <a:solidFill>
                  <a:srgbClr val="CC0000"/>
                </a:solidFill>
                <a:latin typeface="+mn-lt"/>
                <a:ea typeface="+mn-ea"/>
                <a:sym typeface="Arial" panose="020B0604020202020204" pitchFamily="34" charset="0"/>
              </a:rPr>
              <a:t>DFD</a:t>
            </a:r>
            <a:endParaRPr lang="zh-CN" altLang="en-US" dirty="0">
              <a:solidFill>
                <a:srgbClr val="CC0000"/>
              </a:solidFill>
              <a:latin typeface="+mn-lt"/>
              <a:ea typeface="+mn-ea"/>
              <a:sym typeface="Arial" panose="020B0604020202020204" pitchFamily="34" charset="0"/>
            </a:endParaRPr>
          </a:p>
          <a:p>
            <a:pPr marL="742950" lvl="1" indent="-285750" algn="l" defTabSz="0" eaLnBrk="1" hangingPunct="1">
              <a:buSzPct val="75000"/>
              <a:buChar char="n"/>
            </a:pPr>
            <a:r>
              <a:rPr lang="en-US" altLang="zh-CN" dirty="0">
                <a:solidFill>
                  <a:srgbClr val="CC0000"/>
                </a:solidFill>
                <a:latin typeface="+mn-lt"/>
                <a:ea typeface="+mn-ea"/>
                <a:sym typeface="Arial" panose="020B0604020202020204" pitchFamily="34" charset="0"/>
              </a:rPr>
              <a:t>【</a:t>
            </a:r>
            <a:r>
              <a:rPr lang="zh-CN" altLang="en-US" dirty="0">
                <a:solidFill>
                  <a:srgbClr val="CC0000"/>
                </a:solidFill>
                <a:latin typeface="+mn-lt"/>
                <a:ea typeface="+mn-ea"/>
                <a:sym typeface="Arial" panose="020B0604020202020204" pitchFamily="34" charset="0"/>
              </a:rPr>
              <a:t>原则</a:t>
            </a:r>
            <a:r>
              <a:rPr lang="en-US" altLang="zh-CN" dirty="0">
                <a:solidFill>
                  <a:srgbClr val="CC0000"/>
                </a:solidFill>
                <a:latin typeface="+mn-lt"/>
                <a:ea typeface="+mn-ea"/>
                <a:sym typeface="Arial" panose="020B0604020202020204" pitchFamily="34" charset="0"/>
              </a:rPr>
              <a:t>】</a:t>
            </a:r>
            <a:endParaRPr lang="zh-CN" altLang="en-US" dirty="0">
              <a:solidFill>
                <a:srgbClr val="CC0000"/>
              </a:solidFill>
              <a:latin typeface="+mn-lt"/>
              <a:ea typeface="+mn-ea"/>
              <a:sym typeface="Arial" panose="020B0604020202020204" pitchFamily="34" charset="0"/>
            </a:endParaRPr>
          </a:p>
          <a:p>
            <a:pPr marL="1143000" lvl="2" indent="-228600" algn="l" defTabSz="0" eaLnBrk="1" hangingPunct="1">
              <a:buSzPct val="75000"/>
              <a:buChar char="p"/>
            </a:pPr>
            <a:r>
              <a:rPr lang="en-US" altLang="zh-CN" dirty="0">
                <a:solidFill>
                  <a:srgbClr val="FF0000"/>
                </a:solidFill>
                <a:latin typeface="黑体" panose="02010609060101010101" pitchFamily="49" charset="-122"/>
                <a:ea typeface="+mn-ea"/>
                <a:sym typeface="黑体" panose="02010609060101010101" pitchFamily="49" charset="-122"/>
              </a:rPr>
              <a:t>⑴</a:t>
            </a:r>
            <a:r>
              <a:rPr lang="zh-CN" altLang="en-US" dirty="0">
                <a:solidFill>
                  <a:srgbClr val="FF0000"/>
                </a:solidFill>
                <a:latin typeface="+mn-lt"/>
                <a:ea typeface="+mn-ea"/>
                <a:sym typeface="Arial" panose="020B0604020202020204" pitchFamily="34" charset="0"/>
              </a:rPr>
              <a:t>父</a:t>
            </a:r>
            <a:r>
              <a:rPr lang="en-US" altLang="zh-CN" dirty="0">
                <a:solidFill>
                  <a:srgbClr val="FF0000"/>
                </a:solidFill>
                <a:latin typeface="+mn-lt"/>
                <a:ea typeface="+mn-ea"/>
                <a:sym typeface="Arial" panose="020B0604020202020204" pitchFamily="34" charset="0"/>
              </a:rPr>
              <a:t>/</a:t>
            </a:r>
            <a:r>
              <a:rPr lang="zh-CN" altLang="en-US" dirty="0">
                <a:solidFill>
                  <a:srgbClr val="FF0000"/>
                </a:solidFill>
                <a:latin typeface="+mn-lt"/>
                <a:ea typeface="+mn-ea"/>
                <a:sym typeface="Arial" panose="020B0604020202020204" pitchFamily="34" charset="0"/>
              </a:rPr>
              <a:t>子图平衡（</a:t>
            </a:r>
            <a:r>
              <a:rPr lang="en-US" altLang="zh-CN" dirty="0">
                <a:solidFill>
                  <a:srgbClr val="FF0000"/>
                </a:solidFill>
                <a:latin typeface="+mn-lt"/>
                <a:ea typeface="+mn-ea"/>
                <a:sym typeface="Arial" panose="020B0604020202020204" pitchFamily="34" charset="0"/>
              </a:rPr>
              <a:t>I/O</a:t>
            </a:r>
            <a:r>
              <a:rPr lang="zh-CN" altLang="en-US" dirty="0">
                <a:solidFill>
                  <a:srgbClr val="FF0000"/>
                </a:solidFill>
                <a:latin typeface="+mn-lt"/>
                <a:ea typeface="+mn-ea"/>
                <a:sym typeface="Arial" panose="020B0604020202020204" pitchFamily="34" charset="0"/>
              </a:rPr>
              <a:t>）</a:t>
            </a:r>
            <a:endParaRPr lang="zh-CN" altLang="en-US" dirty="0">
              <a:solidFill>
                <a:srgbClr val="FF0000"/>
              </a:solidFill>
              <a:latin typeface="+mn-lt"/>
              <a:ea typeface="+mn-ea"/>
              <a:sym typeface="Arial" panose="020B0604020202020204" pitchFamily="34" charset="0"/>
            </a:endParaRPr>
          </a:p>
          <a:p>
            <a:pPr marL="1600200" lvl="3" indent="-228600" algn="l" defTabSz="0" eaLnBrk="1" hangingPunct="1">
              <a:buSzPct val="75000"/>
              <a:buChar char="n"/>
            </a:pPr>
            <a:r>
              <a:rPr lang="zh-CN" altLang="en-US" dirty="0">
                <a:latin typeface="+mn-lt"/>
                <a:ea typeface="+mn-ea"/>
                <a:sym typeface="Arial" panose="020B0604020202020204" pitchFamily="34" charset="0"/>
              </a:rPr>
              <a:t>把一个</a:t>
            </a:r>
            <a:r>
              <a:rPr lang="zh-CN" altLang="en-US" i="1" u="sng" dirty="0">
                <a:solidFill>
                  <a:srgbClr val="0000FF"/>
                </a:solidFill>
                <a:latin typeface="+mn-lt"/>
                <a:ea typeface="+mn-ea"/>
                <a:sym typeface="Arial" panose="020B0604020202020204" pitchFamily="34" charset="0"/>
              </a:rPr>
              <a:t>加工处理</a:t>
            </a:r>
            <a:r>
              <a:rPr lang="zh-CN" altLang="en-US" dirty="0">
                <a:latin typeface="+mn-lt"/>
                <a:ea typeface="+mn-ea"/>
                <a:sym typeface="Arial" panose="020B0604020202020204" pitchFamily="34" charset="0"/>
              </a:rPr>
              <a:t>分解为一系列</a:t>
            </a:r>
            <a:r>
              <a:rPr lang="zh-CN" altLang="en-US" i="1" u="sng" dirty="0">
                <a:solidFill>
                  <a:srgbClr val="0000FF"/>
                </a:solidFill>
                <a:latin typeface="+mn-lt"/>
                <a:ea typeface="+mn-ea"/>
                <a:sym typeface="Arial" panose="020B0604020202020204" pitchFamily="34" charset="0"/>
              </a:rPr>
              <a:t>加工处理</a:t>
            </a:r>
            <a:r>
              <a:rPr lang="zh-CN" altLang="en-US" dirty="0">
                <a:latin typeface="+mn-lt"/>
                <a:ea typeface="+mn-ea"/>
                <a:sym typeface="Arial" panose="020B0604020202020204" pitchFamily="34" charset="0"/>
              </a:rPr>
              <a:t>时，分解前和分解后的</a:t>
            </a:r>
            <a:r>
              <a:rPr lang="zh-CN" altLang="en-US" dirty="0">
                <a:solidFill>
                  <a:srgbClr val="FF0000"/>
                </a:solidFill>
                <a:latin typeface="+mn-lt"/>
                <a:ea typeface="+mn-ea"/>
                <a:sym typeface="Arial" panose="020B0604020202020204" pitchFamily="34" charset="0"/>
              </a:rPr>
              <a:t>输入</a:t>
            </a:r>
            <a:r>
              <a:rPr lang="en-US" altLang="zh-CN" dirty="0">
                <a:solidFill>
                  <a:srgbClr val="FF0000"/>
                </a:solidFill>
                <a:latin typeface="+mn-lt"/>
                <a:ea typeface="+mn-ea"/>
                <a:sym typeface="Arial" panose="020B0604020202020204" pitchFamily="34" charset="0"/>
              </a:rPr>
              <a:t>/</a:t>
            </a:r>
            <a:r>
              <a:rPr lang="zh-CN" altLang="en-US" dirty="0">
                <a:solidFill>
                  <a:srgbClr val="FF0000"/>
                </a:solidFill>
                <a:latin typeface="+mn-lt"/>
                <a:ea typeface="+mn-ea"/>
                <a:sym typeface="Arial" panose="020B0604020202020204" pitchFamily="34" charset="0"/>
              </a:rPr>
              <a:t>输出数据流</a:t>
            </a:r>
            <a:r>
              <a:rPr lang="zh-CN" altLang="en-US" dirty="0">
                <a:solidFill>
                  <a:srgbClr val="0000FF"/>
                </a:solidFill>
                <a:latin typeface="+mn-lt"/>
                <a:ea typeface="+mn-ea"/>
                <a:sym typeface="Arial" panose="020B0604020202020204" pitchFamily="34" charset="0"/>
              </a:rPr>
              <a:t>必须相同</a:t>
            </a:r>
            <a:r>
              <a:rPr lang="zh-CN" altLang="en-US" dirty="0">
                <a:latin typeface="+mn-lt"/>
                <a:ea typeface="+mn-ea"/>
                <a:sym typeface="Arial" panose="020B0604020202020204" pitchFamily="34" charset="0"/>
              </a:rPr>
              <a:t>。</a:t>
            </a:r>
            <a:endParaRPr lang="zh-CN" altLang="en-US" dirty="0">
              <a:solidFill>
                <a:srgbClr val="CC0000"/>
              </a:solidFill>
              <a:latin typeface="黑体" panose="02010609060101010101" pitchFamily="49" charset="-122"/>
              <a:ea typeface="+mn-ea"/>
              <a:sym typeface="黑体" panose="02010609060101010101" pitchFamily="49" charset="-122"/>
            </a:endParaRPr>
          </a:p>
          <a:p>
            <a:pPr marL="1143000" lvl="2" indent="-228600" algn="l" defTabSz="0" eaLnBrk="1" hangingPunct="1">
              <a:buSzPct val="75000"/>
              <a:buChar char="p"/>
            </a:pPr>
            <a:r>
              <a:rPr lang="zh-CN" altLang="en-US" dirty="0">
                <a:solidFill>
                  <a:srgbClr val="0000FF"/>
                </a:solidFill>
                <a:latin typeface="黑体" panose="02010609060101010101" pitchFamily="49" charset="-122"/>
                <a:ea typeface="+mn-ea"/>
                <a:sym typeface="黑体" panose="02010609060101010101" pitchFamily="49" charset="-122"/>
              </a:rPr>
              <a:t>⑵</a:t>
            </a:r>
            <a:r>
              <a:rPr lang="zh-CN" altLang="en-US" dirty="0">
                <a:solidFill>
                  <a:srgbClr val="0000FF"/>
                </a:solidFill>
                <a:latin typeface="+mn-lt"/>
                <a:ea typeface="+mn-ea"/>
                <a:sym typeface="Arial" panose="020B0604020202020204" pitchFamily="34" charset="0"/>
              </a:rPr>
              <a:t>掌握分解的速度</a:t>
            </a:r>
            <a:endParaRPr lang="zh-CN" altLang="en-US" dirty="0">
              <a:solidFill>
                <a:srgbClr val="0000FF"/>
              </a:solidFill>
              <a:latin typeface="+mn-lt"/>
              <a:ea typeface="+mn-ea"/>
              <a:sym typeface="Arial" panose="020B0604020202020204" pitchFamily="34" charset="0"/>
            </a:endParaRPr>
          </a:p>
          <a:p>
            <a:pPr marL="1600200" lvl="3" indent="-228600" algn="l" defTabSz="0" eaLnBrk="1" hangingPunct="1">
              <a:buSzPct val="75000"/>
              <a:buChar char="n"/>
            </a:pPr>
            <a:r>
              <a:rPr lang="zh-CN" altLang="en-US" dirty="0">
                <a:latin typeface="+mn-lt"/>
                <a:ea typeface="+mn-ea"/>
                <a:sym typeface="Arial" panose="020B0604020202020204" pitchFamily="34" charset="0"/>
              </a:rPr>
              <a:t>一般一次引入</a:t>
            </a:r>
            <a:r>
              <a:rPr lang="en-US" altLang="zh-CN" dirty="0">
                <a:latin typeface="+mn-lt"/>
                <a:ea typeface="+mn-ea"/>
                <a:sym typeface="Arial" panose="020B0604020202020204" pitchFamily="34" charset="0"/>
              </a:rPr>
              <a:t>2~7</a:t>
            </a:r>
            <a:r>
              <a:rPr lang="zh-CN" altLang="en-US" dirty="0">
                <a:latin typeface="+mn-lt"/>
                <a:ea typeface="+mn-ea"/>
                <a:sym typeface="Arial" panose="020B0604020202020204" pitchFamily="34" charset="0"/>
              </a:rPr>
              <a:t>个</a:t>
            </a:r>
            <a:r>
              <a:rPr lang="zh-CN" altLang="en-US" i="1" u="sng" dirty="0">
                <a:solidFill>
                  <a:srgbClr val="0000FF"/>
                </a:solidFill>
                <a:latin typeface="+mn-lt"/>
                <a:ea typeface="+mn-ea"/>
                <a:sym typeface="Arial" panose="020B0604020202020204" pitchFamily="34" charset="0"/>
              </a:rPr>
              <a:t>加工处理</a:t>
            </a:r>
            <a:endParaRPr lang="zh-CN" altLang="en-US" dirty="0">
              <a:solidFill>
                <a:srgbClr val="CC0000"/>
              </a:solidFill>
              <a:latin typeface="黑体" panose="02010609060101010101" pitchFamily="49" charset="-122"/>
              <a:ea typeface="+mn-ea"/>
              <a:sym typeface="黑体" panose="02010609060101010101" pitchFamily="49" charset="-122"/>
            </a:endParaRPr>
          </a:p>
          <a:p>
            <a:pPr marL="1143000" lvl="2" indent="-228600" algn="l" defTabSz="0" eaLnBrk="1" hangingPunct="1">
              <a:buSzPct val="75000"/>
              <a:buChar char="p"/>
            </a:pPr>
            <a:r>
              <a:rPr lang="zh-CN" altLang="en-US" dirty="0">
                <a:solidFill>
                  <a:srgbClr val="FF0000"/>
                </a:solidFill>
                <a:latin typeface="黑体" panose="02010609060101010101" pitchFamily="49" charset="-122"/>
                <a:ea typeface="+mn-ea"/>
                <a:sym typeface="黑体" panose="02010609060101010101" pitchFamily="49" charset="-122"/>
              </a:rPr>
              <a:t>⑶</a:t>
            </a:r>
            <a:r>
              <a:rPr lang="zh-CN" altLang="en-US" dirty="0">
                <a:latin typeface="+mn-lt"/>
                <a:ea typeface="+mn-ea"/>
                <a:sym typeface="Arial" panose="020B0604020202020204" pitchFamily="34" charset="0"/>
              </a:rPr>
              <a:t>区分</a:t>
            </a:r>
            <a:r>
              <a:rPr lang="zh-CN" altLang="en-US" dirty="0">
                <a:solidFill>
                  <a:srgbClr val="FF0000"/>
                </a:solidFill>
                <a:latin typeface="+mn-lt"/>
                <a:ea typeface="+mn-ea"/>
                <a:sym typeface="Arial" panose="020B0604020202020204" pitchFamily="34" charset="0"/>
              </a:rPr>
              <a:t>全局文件</a:t>
            </a:r>
            <a:r>
              <a:rPr lang="zh-CN" altLang="en-US" dirty="0">
                <a:latin typeface="+mn-lt"/>
                <a:ea typeface="+mn-ea"/>
                <a:sym typeface="Arial" panose="020B0604020202020204" pitchFamily="34" charset="0"/>
              </a:rPr>
              <a:t>和</a:t>
            </a:r>
            <a:r>
              <a:rPr lang="zh-CN" altLang="en-US" dirty="0">
                <a:solidFill>
                  <a:srgbClr val="FF0000"/>
                </a:solidFill>
                <a:latin typeface="+mn-lt"/>
                <a:ea typeface="+mn-ea"/>
                <a:sym typeface="Arial" panose="020B0604020202020204" pitchFamily="34" charset="0"/>
              </a:rPr>
              <a:t>外部项</a:t>
            </a:r>
            <a:endParaRPr lang="zh-CN" altLang="en-US" dirty="0">
              <a:solidFill>
                <a:srgbClr val="FF0000"/>
              </a:solidFill>
              <a:latin typeface="黑体" panose="02010609060101010101" pitchFamily="49" charset="-122"/>
              <a:ea typeface="+mn-ea"/>
              <a:sym typeface="黑体" panose="02010609060101010101" pitchFamily="49" charset="-122"/>
            </a:endParaRPr>
          </a:p>
          <a:p>
            <a:pPr marL="1143000" lvl="2" indent="-228600" algn="l" defTabSz="0" eaLnBrk="1" hangingPunct="1">
              <a:buSzPct val="75000"/>
              <a:buChar char="p"/>
            </a:pPr>
            <a:r>
              <a:rPr lang="zh-CN" altLang="en-US" dirty="0">
                <a:solidFill>
                  <a:srgbClr val="FF0000"/>
                </a:solidFill>
                <a:latin typeface="黑体" panose="02010609060101010101" pitchFamily="49" charset="-122"/>
                <a:ea typeface="+mn-ea"/>
                <a:sym typeface="黑体" panose="02010609060101010101" pitchFamily="49" charset="-122"/>
              </a:rPr>
              <a:t>⑷</a:t>
            </a:r>
            <a:r>
              <a:rPr lang="zh-CN" altLang="en-US" i="1" u="sng" dirty="0">
                <a:solidFill>
                  <a:srgbClr val="FF0000"/>
                </a:solidFill>
                <a:latin typeface="+mn-lt"/>
                <a:ea typeface="+mn-ea"/>
                <a:sym typeface="Arial" panose="020B0604020202020204" pitchFamily="34" charset="0"/>
              </a:rPr>
              <a:t>加工处理 </a:t>
            </a:r>
            <a:r>
              <a:rPr lang="zh-CN" altLang="en-US" dirty="0">
                <a:solidFill>
                  <a:srgbClr val="FF0000"/>
                </a:solidFill>
                <a:latin typeface="+mn-lt"/>
                <a:ea typeface="+mn-ea"/>
                <a:sym typeface="Arial" panose="020B0604020202020204" pitchFamily="34" charset="0"/>
              </a:rPr>
              <a:t>编号</a:t>
            </a:r>
            <a:endParaRPr lang="zh-CN" altLang="en-US" dirty="0">
              <a:solidFill>
                <a:srgbClr val="FF0000"/>
              </a:solidFill>
              <a:latin typeface="+mn-lt"/>
              <a:ea typeface="+mn-ea"/>
              <a:sym typeface="Arial" panose="020B0604020202020204" pitchFamily="34" charset="0"/>
            </a:endParaRPr>
          </a:p>
          <a:p>
            <a:pPr marL="1600200" lvl="3" indent="-228600" algn="l" defTabSz="0" eaLnBrk="1" hangingPunct="1">
              <a:buSzPct val="75000"/>
              <a:buChar char="n"/>
            </a:pPr>
            <a:r>
              <a:rPr lang="zh-CN" altLang="en-US" dirty="0">
                <a:latin typeface="+mn-lt"/>
                <a:ea typeface="+mn-ea"/>
                <a:sym typeface="Arial" panose="020B0604020202020204" pitchFamily="34" charset="0"/>
              </a:rPr>
              <a:t>便于引用和追踪</a:t>
            </a:r>
            <a:endParaRPr lang="zh-CN" altLang="en-US" dirty="0">
              <a:latin typeface="+mn-lt"/>
              <a:ea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8916">
                                            <p:txEl>
                                              <p:pRg st="2" end="2"/>
                                            </p:txEl>
                                          </p:spTgt>
                                        </p:tgtEl>
                                        <p:attrNameLst>
                                          <p:attrName>style.visibility</p:attrName>
                                        </p:attrNameLst>
                                      </p:cBhvr>
                                      <p:to>
                                        <p:strVal val="visible"/>
                                      </p:to>
                                    </p:set>
                                    <p:animEffect filter="strips(downRight)">
                                      <p:cBhvr>
                                        <p:cTn id="7" dur="500"/>
                                        <p:tgtEl>
                                          <p:spTgt spid="3891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8916">
                                            <p:txEl>
                                              <p:pRg st="3" end="3"/>
                                            </p:txEl>
                                          </p:spTgt>
                                        </p:tgtEl>
                                        <p:attrNameLst>
                                          <p:attrName>style.visibility</p:attrName>
                                        </p:attrNameLst>
                                      </p:cBhvr>
                                      <p:to>
                                        <p:strVal val="visible"/>
                                      </p:to>
                                    </p:set>
                                    <p:animEffect filter="strips(downRight)">
                                      <p:cBhvr>
                                        <p:cTn id="12" dur="500"/>
                                        <p:tgtEl>
                                          <p:spTgt spid="3891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8916">
                                            <p:txEl>
                                              <p:pRg st="4" end="4"/>
                                            </p:txEl>
                                          </p:spTgt>
                                        </p:tgtEl>
                                        <p:attrNameLst>
                                          <p:attrName>style.visibility</p:attrName>
                                        </p:attrNameLst>
                                      </p:cBhvr>
                                      <p:to>
                                        <p:strVal val="visible"/>
                                      </p:to>
                                    </p:set>
                                    <p:animEffect filter="strips(downRight)">
                                      <p:cBhvr>
                                        <p:cTn id="17" dur="500"/>
                                        <p:tgtEl>
                                          <p:spTgt spid="3891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8916">
                                            <p:txEl>
                                              <p:pRg st="5" end="5"/>
                                            </p:txEl>
                                          </p:spTgt>
                                        </p:tgtEl>
                                        <p:attrNameLst>
                                          <p:attrName>style.visibility</p:attrName>
                                        </p:attrNameLst>
                                      </p:cBhvr>
                                      <p:to>
                                        <p:strVal val="visible"/>
                                      </p:to>
                                    </p:set>
                                    <p:animEffect filter="strips(downRight)">
                                      <p:cBhvr>
                                        <p:cTn id="22" dur="500"/>
                                        <p:tgtEl>
                                          <p:spTgt spid="3891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38916">
                                            <p:txEl>
                                              <p:pRg st="6" end="6"/>
                                            </p:txEl>
                                          </p:spTgt>
                                        </p:tgtEl>
                                        <p:attrNameLst>
                                          <p:attrName>style.visibility</p:attrName>
                                        </p:attrNameLst>
                                      </p:cBhvr>
                                      <p:to>
                                        <p:strVal val="visible"/>
                                      </p:to>
                                    </p:set>
                                    <p:animEffect filter="strips(downRight)">
                                      <p:cBhvr>
                                        <p:cTn id="27" dur="500"/>
                                        <p:tgtEl>
                                          <p:spTgt spid="3891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38916">
                                            <p:txEl>
                                              <p:pRg st="7" end="7"/>
                                            </p:txEl>
                                          </p:spTgt>
                                        </p:tgtEl>
                                        <p:attrNameLst>
                                          <p:attrName>style.visibility</p:attrName>
                                        </p:attrNameLst>
                                      </p:cBhvr>
                                      <p:to>
                                        <p:strVal val="visible"/>
                                      </p:to>
                                    </p:set>
                                    <p:animEffect filter="strips(downRight)">
                                      <p:cBhvr>
                                        <p:cTn id="32" dur="500"/>
                                        <p:tgtEl>
                                          <p:spTgt spid="3891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38916">
                                            <p:txEl>
                                              <p:pRg st="8" end="8"/>
                                            </p:txEl>
                                          </p:spTgt>
                                        </p:tgtEl>
                                        <p:attrNameLst>
                                          <p:attrName>style.visibility</p:attrName>
                                        </p:attrNameLst>
                                      </p:cBhvr>
                                      <p:to>
                                        <p:strVal val="visible"/>
                                      </p:to>
                                    </p:set>
                                    <p:animEffect filter="strips(downRight)">
                                      <p:cBhvr>
                                        <p:cTn id="37" dur="500"/>
                                        <p:tgtEl>
                                          <p:spTgt spid="3891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38916">
                                            <p:txEl>
                                              <p:pRg st="9" end="9"/>
                                            </p:txEl>
                                          </p:spTgt>
                                        </p:tgtEl>
                                        <p:attrNameLst>
                                          <p:attrName>style.visibility</p:attrName>
                                        </p:attrNameLst>
                                      </p:cBhvr>
                                      <p:to>
                                        <p:strVal val="visible"/>
                                      </p:to>
                                    </p:set>
                                    <p:animEffect filter="strips(downRight)">
                                      <p:cBhvr>
                                        <p:cTn id="42" dur="500"/>
                                        <p:tgtEl>
                                          <p:spTgt spid="3891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202"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51203"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51204"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en-US" altLang="zh-CN" dirty="0">
                <a:solidFill>
                  <a:srgbClr val="CC0000"/>
                </a:solidFill>
                <a:latin typeface="+mn-lt"/>
                <a:ea typeface="+mn-ea"/>
                <a:cs typeface="+mn-cs"/>
                <a:sym typeface="Arial" panose="020B0604020202020204" pitchFamily="34" charset="0"/>
              </a:rPr>
              <a:t>【</a:t>
            </a:r>
            <a:r>
              <a:rPr lang="zh-CN" altLang="en-US" dirty="0">
                <a:solidFill>
                  <a:srgbClr val="CC0000"/>
                </a:solidFill>
                <a:latin typeface="+mn-lt"/>
                <a:ea typeface="+mn-ea"/>
                <a:cs typeface="+mn-cs"/>
                <a:sym typeface="Arial" panose="020B0604020202020204" pitchFamily="34" charset="0"/>
              </a:rPr>
              <a:t>例</a:t>
            </a:r>
            <a:r>
              <a:rPr lang="en-US" altLang="zh-CN" dirty="0">
                <a:solidFill>
                  <a:srgbClr val="CC0000"/>
                </a:solidFill>
                <a:latin typeface="+mn-lt"/>
                <a:ea typeface="+mn-ea"/>
                <a:cs typeface="+mn-cs"/>
                <a:sym typeface="Arial" panose="020B0604020202020204" pitchFamily="34" charset="0"/>
              </a:rPr>
              <a:t>2】</a:t>
            </a:r>
            <a:r>
              <a:rPr lang="zh-CN" altLang="en-US" dirty="0">
                <a:solidFill>
                  <a:srgbClr val="CC0000"/>
                </a:solidFill>
                <a:latin typeface="+mn-lt"/>
                <a:ea typeface="+mn-ea"/>
                <a:cs typeface="+mn-cs"/>
                <a:sym typeface="Arial" panose="020B0604020202020204" pitchFamily="34" charset="0"/>
              </a:rPr>
              <a:t>教材采购、销售系统的</a:t>
            </a:r>
            <a:r>
              <a:rPr lang="en-US" altLang="zh-CN" dirty="0">
                <a:solidFill>
                  <a:srgbClr val="CC0000"/>
                </a:solidFill>
                <a:latin typeface="+mn-lt"/>
                <a:ea typeface="+mn-ea"/>
                <a:cs typeface="+mn-cs"/>
                <a:sym typeface="Arial" panose="020B0604020202020204" pitchFamily="34" charset="0"/>
              </a:rPr>
              <a:t>DFD</a:t>
            </a:r>
            <a:r>
              <a:rPr lang="zh-CN" altLang="en-US" dirty="0">
                <a:solidFill>
                  <a:srgbClr val="CC0000"/>
                </a:solidFill>
                <a:latin typeface="+mn-lt"/>
                <a:ea typeface="+mn-ea"/>
                <a:cs typeface="+mn-cs"/>
                <a:sym typeface="Arial" panose="020B0604020202020204" pitchFamily="34" charset="0"/>
              </a:rPr>
              <a:t>图。</a:t>
            </a:r>
            <a:endParaRPr lang="zh-CN" altLang="en-US" dirty="0">
              <a:latin typeface="+mn-lt"/>
              <a:ea typeface="+mn-ea"/>
              <a:cs typeface="+mn-cs"/>
              <a:sym typeface="Arial" panose="020B0604020202020204" pitchFamily="34" charset="0"/>
            </a:endParaRPr>
          </a:p>
        </p:txBody>
      </p:sp>
      <p:sp>
        <p:nvSpPr>
          <p:cNvPr id="39941" name="AutoShape 4"/>
          <p:cNvSpPr/>
          <p:nvPr/>
        </p:nvSpPr>
        <p:spPr>
          <a:xfrm>
            <a:off x="1379538" y="3187700"/>
            <a:ext cx="762000" cy="9906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4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学</a:t>
            </a:r>
            <a:endParaRPr lang="zh-CN" altLang="en-US" sz="24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4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生</a:t>
            </a:r>
            <a:endParaRPr lang="zh-CN" altLang="en-US" dirty="0">
              <a:latin typeface="Arial" panose="020B0604020202020204" pitchFamily="34" charset="0"/>
              <a:ea typeface="宋体" panose="02010600030101010101" pitchFamily="2" charset="-122"/>
            </a:endParaRPr>
          </a:p>
        </p:txBody>
      </p:sp>
      <p:sp>
        <p:nvSpPr>
          <p:cNvPr id="39942" name="Oval 5"/>
          <p:cNvSpPr/>
          <p:nvPr/>
        </p:nvSpPr>
        <p:spPr>
          <a:xfrm>
            <a:off x="3546475" y="28194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4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教材购销</a:t>
            </a:r>
            <a:endParaRPr lang="zh-CN" altLang="en-US" sz="24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4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系统</a:t>
            </a:r>
            <a:endParaRPr lang="zh-CN" altLang="en-US" dirty="0">
              <a:latin typeface="Arial" panose="020B0604020202020204" pitchFamily="34" charset="0"/>
              <a:ea typeface="宋体" panose="02010600030101010101" pitchFamily="2" charset="-122"/>
            </a:endParaRPr>
          </a:p>
        </p:txBody>
      </p:sp>
      <p:sp>
        <p:nvSpPr>
          <p:cNvPr id="39943" name="AutoShape 6"/>
          <p:cNvSpPr/>
          <p:nvPr/>
        </p:nvSpPr>
        <p:spPr>
          <a:xfrm>
            <a:off x="6759575" y="3111500"/>
            <a:ext cx="762000" cy="9906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4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采购</a:t>
            </a:r>
            <a:endParaRPr lang="zh-CN" altLang="en-US" sz="24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4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员</a:t>
            </a:r>
            <a:endParaRPr lang="zh-CN" altLang="en-US" dirty="0">
              <a:latin typeface="Arial" panose="020B0604020202020204" pitchFamily="34" charset="0"/>
              <a:ea typeface="宋体" panose="02010600030101010101" pitchFamily="2" charset="-122"/>
            </a:endParaRPr>
          </a:p>
        </p:txBody>
      </p:sp>
      <p:grpSp>
        <p:nvGrpSpPr>
          <p:cNvPr id="39944" name="Group 26"/>
          <p:cNvGrpSpPr/>
          <p:nvPr/>
        </p:nvGrpSpPr>
        <p:grpSpPr>
          <a:xfrm>
            <a:off x="5214938" y="2813050"/>
            <a:ext cx="1558925" cy="538163"/>
            <a:chOff x="0" y="0"/>
            <a:chExt cx="982" cy="339"/>
          </a:xfrm>
        </p:grpSpPr>
        <p:sp>
          <p:nvSpPr>
            <p:cNvPr id="51209" name="Text Box 11"/>
            <p:cNvSpPr/>
            <p:nvPr/>
          </p:nvSpPr>
          <p:spPr>
            <a:xfrm>
              <a:off x="0" y="0"/>
              <a:ext cx="912" cy="288"/>
            </a:xfrm>
            <a:prstGeom prst="rect">
              <a:avLst/>
            </a:prstGeom>
            <a:noFill/>
            <a:ln w="9525">
              <a:noFill/>
            </a:ln>
          </p:spPr>
          <p:txBody>
            <a:bodyPr anchor="t">
              <a:spAutoFit/>
            </a:bodyPr>
            <a:lstStyle/>
            <a:p>
              <a:pPr algn="ctr" eaLnBrk="0" hangingPunct="0">
                <a:spcBef>
                  <a:spcPct val="50000"/>
                </a:spcBef>
              </a:pPr>
              <a:r>
                <a:rPr lang="zh-CN" altLang="en-US" sz="24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缺书单</a:t>
              </a:r>
              <a:endParaRPr lang="zh-CN" altLang="en-US" dirty="0">
                <a:latin typeface="Arial" panose="020B0604020202020204" pitchFamily="34" charset="0"/>
                <a:ea typeface="宋体" panose="02010600030101010101" pitchFamily="2" charset="-122"/>
              </a:endParaRPr>
            </a:p>
          </p:txBody>
        </p:sp>
        <p:cxnSp>
          <p:nvCxnSpPr>
            <p:cNvPr id="51210" name="AutoShape 12"/>
            <p:cNvCxnSpPr/>
            <p:nvPr/>
          </p:nvCxnSpPr>
          <p:spPr>
            <a:xfrm>
              <a:off x="28" y="336"/>
              <a:ext cx="954" cy="3"/>
            </a:xfrm>
            <a:prstGeom prst="straightConnector1">
              <a:avLst/>
            </a:prstGeom>
            <a:ln w="50800" cap="flat" cmpd="sng">
              <a:solidFill>
                <a:srgbClr val="008000"/>
              </a:solidFill>
              <a:prstDash val="solid"/>
              <a:miter/>
              <a:headEnd type="none" w="med" len="med"/>
              <a:tailEnd type="triangle" w="lg" len="lg"/>
            </a:ln>
          </p:spPr>
        </p:cxnSp>
      </p:grpSp>
      <p:grpSp>
        <p:nvGrpSpPr>
          <p:cNvPr id="39947" name="Group 23"/>
          <p:cNvGrpSpPr/>
          <p:nvPr/>
        </p:nvGrpSpPr>
        <p:grpSpPr>
          <a:xfrm>
            <a:off x="2057400" y="2840038"/>
            <a:ext cx="1533525" cy="1016000"/>
            <a:chOff x="0" y="0"/>
            <a:chExt cx="966" cy="640"/>
          </a:xfrm>
        </p:grpSpPr>
        <p:sp>
          <p:nvSpPr>
            <p:cNvPr id="51212" name="Text Box 8"/>
            <p:cNvSpPr/>
            <p:nvPr/>
          </p:nvSpPr>
          <p:spPr>
            <a:xfrm>
              <a:off x="0" y="0"/>
              <a:ext cx="912" cy="640"/>
            </a:xfrm>
            <a:prstGeom prst="rect">
              <a:avLst/>
            </a:prstGeom>
            <a:noFill/>
            <a:ln w="9525">
              <a:noFill/>
            </a:ln>
          </p:spPr>
          <p:txBody>
            <a:bodyPr anchor="t">
              <a:spAutoFit/>
            </a:bodyPr>
            <a:lstStyle/>
            <a:p>
              <a:pPr algn="ctr" eaLnBrk="0" hangingPunct="0">
                <a:spcBef>
                  <a:spcPct val="50000"/>
                </a:spcBef>
              </a:pPr>
              <a:r>
                <a:rPr lang="zh-CN" altLang="en-US" sz="24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购书单</a:t>
              </a:r>
              <a:endParaRPr lang="en-US" altLang="zh-CN" sz="24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4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缺书单</a:t>
              </a:r>
              <a:endParaRPr lang="zh-CN" altLang="en-US" sz="24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cxnSp>
          <p:nvCxnSpPr>
            <p:cNvPr id="51213" name="AutoShape 9"/>
            <p:cNvCxnSpPr/>
            <p:nvPr/>
          </p:nvCxnSpPr>
          <p:spPr>
            <a:xfrm flipV="1">
              <a:off x="53" y="336"/>
              <a:ext cx="913" cy="10"/>
            </a:xfrm>
            <a:prstGeom prst="straightConnector1">
              <a:avLst/>
            </a:prstGeom>
            <a:ln w="50800" cap="flat" cmpd="sng">
              <a:solidFill>
                <a:srgbClr val="008000"/>
              </a:solidFill>
              <a:prstDash val="solid"/>
              <a:miter/>
              <a:headEnd type="none" w="med" len="med"/>
              <a:tailEnd type="triangle" w="lg" len="lg"/>
            </a:ln>
          </p:spPr>
        </p:cxnSp>
      </p:grpSp>
      <p:grpSp>
        <p:nvGrpSpPr>
          <p:cNvPr id="39950" name="Group 27"/>
          <p:cNvGrpSpPr/>
          <p:nvPr/>
        </p:nvGrpSpPr>
        <p:grpSpPr>
          <a:xfrm>
            <a:off x="2057400" y="3949700"/>
            <a:ext cx="1525588" cy="490538"/>
            <a:chOff x="0" y="0"/>
            <a:chExt cx="961" cy="309"/>
          </a:xfrm>
        </p:grpSpPr>
        <p:sp>
          <p:nvSpPr>
            <p:cNvPr id="51215" name="Text Box 14"/>
            <p:cNvSpPr/>
            <p:nvPr/>
          </p:nvSpPr>
          <p:spPr>
            <a:xfrm>
              <a:off x="0" y="21"/>
              <a:ext cx="960" cy="288"/>
            </a:xfrm>
            <a:prstGeom prst="rect">
              <a:avLst/>
            </a:prstGeom>
            <a:noFill/>
            <a:ln w="9525">
              <a:noFill/>
            </a:ln>
          </p:spPr>
          <p:txBody>
            <a:bodyPr anchor="t">
              <a:spAutoFit/>
            </a:bodyPr>
            <a:lstStyle/>
            <a:p>
              <a:pPr algn="ctr" eaLnBrk="0" hangingPunct="0">
                <a:spcBef>
                  <a:spcPct val="50000"/>
                </a:spcBef>
              </a:pPr>
              <a:r>
                <a:rPr lang="zh-CN" altLang="en-US" sz="24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领书单</a:t>
              </a:r>
              <a:endParaRPr lang="zh-CN" altLang="en-US" dirty="0">
                <a:latin typeface="Arial" panose="020B0604020202020204" pitchFamily="34" charset="0"/>
                <a:ea typeface="宋体" panose="02010600030101010101" pitchFamily="2" charset="-122"/>
              </a:endParaRPr>
            </a:p>
          </p:txBody>
        </p:sp>
        <p:cxnSp>
          <p:nvCxnSpPr>
            <p:cNvPr id="51216" name="AutoShape 15"/>
            <p:cNvCxnSpPr/>
            <p:nvPr/>
          </p:nvCxnSpPr>
          <p:spPr>
            <a:xfrm flipH="1">
              <a:off x="48" y="0"/>
              <a:ext cx="913" cy="10"/>
            </a:xfrm>
            <a:prstGeom prst="straightConnector1">
              <a:avLst/>
            </a:prstGeom>
            <a:ln w="50800" cap="flat" cmpd="sng">
              <a:solidFill>
                <a:srgbClr val="008000"/>
              </a:solidFill>
              <a:prstDash val="solid"/>
              <a:miter/>
              <a:headEnd type="none" w="med" len="med"/>
              <a:tailEnd type="triangle" w="lg" len="lg"/>
            </a:ln>
          </p:spPr>
        </p:cxnSp>
      </p:grpSp>
      <p:grpSp>
        <p:nvGrpSpPr>
          <p:cNvPr id="39953" name="Group 25"/>
          <p:cNvGrpSpPr/>
          <p:nvPr/>
        </p:nvGrpSpPr>
        <p:grpSpPr>
          <a:xfrm>
            <a:off x="5257800" y="3949700"/>
            <a:ext cx="1592263" cy="490538"/>
            <a:chOff x="0" y="0"/>
            <a:chExt cx="1003" cy="309"/>
          </a:xfrm>
        </p:grpSpPr>
        <p:sp>
          <p:nvSpPr>
            <p:cNvPr id="51218" name="Text Box 17"/>
            <p:cNvSpPr/>
            <p:nvPr/>
          </p:nvSpPr>
          <p:spPr>
            <a:xfrm>
              <a:off x="43" y="21"/>
              <a:ext cx="960" cy="288"/>
            </a:xfrm>
            <a:prstGeom prst="rect">
              <a:avLst/>
            </a:prstGeom>
            <a:noFill/>
            <a:ln w="9525">
              <a:noFill/>
            </a:ln>
          </p:spPr>
          <p:txBody>
            <a:bodyPr anchor="t">
              <a:spAutoFit/>
            </a:bodyPr>
            <a:lstStyle/>
            <a:p>
              <a:pPr algn="ctr" eaLnBrk="0" hangingPunct="0">
                <a:spcBef>
                  <a:spcPct val="50000"/>
                </a:spcBef>
              </a:pPr>
              <a:r>
                <a:rPr lang="zh-CN" altLang="en-US" sz="24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进书通知</a:t>
              </a:r>
              <a:endParaRPr lang="zh-CN" altLang="en-US" dirty="0">
                <a:latin typeface="Arial" panose="020B0604020202020204" pitchFamily="34" charset="0"/>
                <a:ea typeface="宋体" panose="02010600030101010101" pitchFamily="2" charset="-122"/>
              </a:endParaRPr>
            </a:p>
          </p:txBody>
        </p:sp>
        <p:cxnSp>
          <p:nvCxnSpPr>
            <p:cNvPr id="51219" name="AutoShape 18"/>
            <p:cNvCxnSpPr/>
            <p:nvPr/>
          </p:nvCxnSpPr>
          <p:spPr>
            <a:xfrm flipH="1">
              <a:off x="0" y="0"/>
              <a:ext cx="913" cy="10"/>
            </a:xfrm>
            <a:prstGeom prst="straightConnector1">
              <a:avLst/>
            </a:prstGeom>
            <a:ln w="50800" cap="flat" cmpd="sng">
              <a:solidFill>
                <a:srgbClr val="008000"/>
              </a:solidFill>
              <a:prstDash val="solid"/>
              <a:miter/>
              <a:headEnd type="none" w="med" len="med"/>
              <a:tailEnd type="triangle" w="lg" len="lg"/>
            </a:ln>
          </p:spPr>
        </p:cxnSp>
      </p:grpSp>
      <p:sp>
        <p:nvSpPr>
          <p:cNvPr id="39956" name="Rectangle 21"/>
          <p:cNvSpPr/>
          <p:nvPr/>
        </p:nvSpPr>
        <p:spPr>
          <a:xfrm>
            <a:off x="3352800" y="1600200"/>
            <a:ext cx="2022475" cy="457200"/>
          </a:xfrm>
          <a:prstGeom prst="rect">
            <a:avLst/>
          </a:prstGeom>
          <a:solidFill>
            <a:srgbClr val="CCFFCC"/>
          </a:solidFill>
          <a:ln w="9525">
            <a:noFill/>
          </a:ln>
        </p:spPr>
        <p:txBody>
          <a:bodyPr wrap="none" anchor="t">
            <a:spAutoFit/>
          </a:bodyP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顶层数据流图</a:t>
            </a:r>
            <a:endParaRPr lang="zh-CN" altLang="en-US" dirty="0">
              <a:latin typeface="Arial" panose="020B0604020202020204" pitchFamily="34" charset="0"/>
              <a:ea typeface="宋体" panose="02010600030101010101" pitchFamily="2" charset="-122"/>
            </a:endParaRPr>
          </a:p>
        </p:txBody>
      </p:sp>
      <p:sp>
        <p:nvSpPr>
          <p:cNvPr id="39957" name="Rectangle 22"/>
          <p:cNvSpPr/>
          <p:nvPr/>
        </p:nvSpPr>
        <p:spPr>
          <a:xfrm>
            <a:off x="3352800" y="5105400"/>
            <a:ext cx="2052638" cy="1187450"/>
          </a:xfrm>
          <a:prstGeom prst="rect">
            <a:avLst/>
          </a:prstGeom>
          <a:solidFill>
            <a:srgbClr val="CCFFCC"/>
          </a:solidFill>
          <a:ln w="9525">
            <a:noFill/>
          </a:ln>
        </p:spPr>
        <p:txBody>
          <a:bodyPr wrap="none" anchor="t">
            <a:spAutoFit/>
          </a:bodyP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两个功能：</a:t>
            </a:r>
            <a:endParaRPr lang="zh-CN" altLang="en-US" sz="24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CC0000"/>
                </a:solidFill>
                <a:latin typeface="Arial" panose="020B0604020202020204" pitchFamily="34" charset="0"/>
                <a:ea typeface="黑体" panose="02010609060101010101" pitchFamily="49" charset="-122"/>
              </a:rPr>
              <a:t>    ①教材销售</a:t>
            </a:r>
            <a:endParaRPr lang="zh-CN" altLang="en-US" sz="24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CC0000"/>
                </a:solidFill>
                <a:latin typeface="Arial" panose="020B0604020202020204" pitchFamily="34" charset="0"/>
                <a:ea typeface="黑体" panose="02010609060101010101" pitchFamily="49" charset="-122"/>
              </a:rPr>
              <a:t>    ②教材采购</a:t>
            </a:r>
            <a:endParaRPr lang="zh-CN" altLang="en-US" dirty="0">
              <a:latin typeface="Arial" panose="020B0604020202020204" pitchFamily="34" charset="0"/>
              <a:ea typeface="宋体" panose="02010600030101010101" pitchFamily="2" charset="-122"/>
            </a:endParaRPr>
          </a:p>
        </p:txBody>
      </p:sp>
      <p:grpSp>
        <p:nvGrpSpPr>
          <p:cNvPr id="39958" name="Group 37"/>
          <p:cNvGrpSpPr/>
          <p:nvPr/>
        </p:nvGrpSpPr>
        <p:grpSpPr>
          <a:xfrm>
            <a:off x="1590675" y="2114550"/>
            <a:ext cx="2424113" cy="1073150"/>
            <a:chOff x="0" y="0"/>
            <a:chExt cx="1527" cy="676"/>
          </a:xfrm>
        </p:grpSpPr>
        <p:cxnSp>
          <p:nvCxnSpPr>
            <p:cNvPr id="51223" name="AutoShape 35"/>
            <p:cNvCxnSpPr>
              <a:stCxn id="39942" idx="1"/>
              <a:endCxn id="39941" idx="0"/>
            </p:cNvCxnSpPr>
            <p:nvPr/>
          </p:nvCxnSpPr>
          <p:spPr>
            <a:xfrm rot="-5400000" flipH="1" flipV="1">
              <a:off x="707" y="-11"/>
              <a:ext cx="77" cy="1287"/>
            </a:xfrm>
            <a:prstGeom prst="bentConnector3">
              <a:avLst>
                <a:gd name="adj1" fmla="val -388306"/>
              </a:avLst>
            </a:prstGeom>
            <a:ln w="50800" cap="flat" cmpd="sng">
              <a:solidFill>
                <a:srgbClr val="008000"/>
              </a:solidFill>
              <a:prstDash val="solid"/>
              <a:miter/>
              <a:headEnd type="none" w="med" len="med"/>
              <a:tailEnd type="triangle" w="lg" len="lg"/>
            </a:ln>
          </p:spPr>
        </p:cxnSp>
        <p:sp>
          <p:nvSpPr>
            <p:cNvPr id="51224" name="Rectangle 36"/>
            <p:cNvSpPr/>
            <p:nvPr/>
          </p:nvSpPr>
          <p:spPr>
            <a:xfrm>
              <a:off x="0" y="0"/>
              <a:ext cx="1527" cy="291"/>
            </a:xfrm>
            <a:prstGeom prst="rect">
              <a:avLst/>
            </a:prstGeom>
            <a:noFill/>
            <a:ln w="9525">
              <a:noFill/>
            </a:ln>
          </p:spPr>
          <p:txBody>
            <a:bodyPr wrap="none" anchor="t">
              <a:spAutoFit/>
            </a:bodyPr>
            <a:lstStyle/>
            <a:p>
              <a:pPr algn="ctr" eaLnBrk="0" hangingPunct="0"/>
              <a:r>
                <a:rPr lang="zh-CN" altLang="en-US" sz="24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无效书单</a:t>
              </a:r>
              <a:r>
                <a:rPr lang="en-US" altLang="zh-CN" sz="24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4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缺书单</a:t>
              </a:r>
              <a:endParaRPr lang="zh-CN" altLang="en-US" sz="24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grpSp>
      <p:grpSp>
        <p:nvGrpSpPr>
          <p:cNvPr id="39961" name="Group 41"/>
          <p:cNvGrpSpPr/>
          <p:nvPr/>
        </p:nvGrpSpPr>
        <p:grpSpPr>
          <a:xfrm>
            <a:off x="1760538" y="4178300"/>
            <a:ext cx="2043112" cy="1003300"/>
            <a:chOff x="0" y="0"/>
            <a:chExt cx="1287" cy="632"/>
          </a:xfrm>
        </p:grpSpPr>
        <p:cxnSp>
          <p:nvCxnSpPr>
            <p:cNvPr id="51226" name="AutoShape 39"/>
            <p:cNvCxnSpPr>
              <a:stCxn id="39942" idx="3"/>
              <a:endCxn id="39941" idx="2"/>
            </p:cNvCxnSpPr>
            <p:nvPr/>
          </p:nvCxnSpPr>
          <p:spPr>
            <a:xfrm rot="-5400000" flipV="1">
              <a:off x="621" y="-621"/>
              <a:ext cx="45" cy="1287"/>
            </a:xfrm>
            <a:prstGeom prst="bentConnector3">
              <a:avLst>
                <a:gd name="adj1" fmla="val -664440"/>
              </a:avLst>
            </a:prstGeom>
            <a:ln w="50800" cap="flat" cmpd="sng">
              <a:solidFill>
                <a:srgbClr val="008000"/>
              </a:solidFill>
              <a:prstDash val="solid"/>
              <a:miter/>
              <a:headEnd type="none" w="med" len="med"/>
              <a:tailEnd type="triangle" w="lg" len="lg"/>
            </a:ln>
          </p:spPr>
        </p:cxnSp>
        <p:sp>
          <p:nvSpPr>
            <p:cNvPr id="51227" name="Rectangle 40"/>
            <p:cNvSpPr/>
            <p:nvPr/>
          </p:nvSpPr>
          <p:spPr>
            <a:xfrm>
              <a:off x="407" y="344"/>
              <a:ext cx="500" cy="288"/>
            </a:xfrm>
            <a:prstGeom prst="rect">
              <a:avLst/>
            </a:prstGeom>
            <a:noFill/>
            <a:ln w="9525">
              <a:noFill/>
            </a:ln>
          </p:spPr>
          <p:txBody>
            <a:bodyPr wrap="none" anchor="t">
              <a:spAutoFit/>
            </a:bodyPr>
            <a:lstStyle/>
            <a:p>
              <a:pPr algn="ctr" eaLnBrk="0" hangingPunct="0"/>
              <a:r>
                <a:rPr lang="zh-CN" altLang="en-US" sz="24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发票</a:t>
              </a:r>
              <a:endParaRPr lang="zh-CN" altLang="en-US" dirty="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9956"/>
                                        </p:tgtEl>
                                        <p:attrNameLst>
                                          <p:attrName>style.visibility</p:attrName>
                                        </p:attrNameLst>
                                      </p:cBhvr>
                                      <p:to>
                                        <p:strVal val="visible"/>
                                      </p:to>
                                    </p:set>
                                    <p:animEffect filter="strips(downRight)">
                                      <p:cBhvr>
                                        <p:cTn id="7" dur="500"/>
                                        <p:tgtEl>
                                          <p:spTgt spid="3995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9942"/>
                                        </p:tgtEl>
                                        <p:attrNameLst>
                                          <p:attrName>style.visibility</p:attrName>
                                        </p:attrNameLst>
                                      </p:cBhvr>
                                      <p:to>
                                        <p:strVal val="visible"/>
                                      </p:to>
                                    </p:set>
                                    <p:animEffect filter="strips(downRight)">
                                      <p:cBhvr>
                                        <p:cTn id="12" dur="500"/>
                                        <p:tgtEl>
                                          <p:spTgt spid="3994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9941"/>
                                        </p:tgtEl>
                                        <p:attrNameLst>
                                          <p:attrName>style.visibility</p:attrName>
                                        </p:attrNameLst>
                                      </p:cBhvr>
                                      <p:to>
                                        <p:strVal val="visible"/>
                                      </p:to>
                                    </p:set>
                                    <p:animEffect filter="strips(downRight)">
                                      <p:cBhvr>
                                        <p:cTn id="17" dur="500"/>
                                        <p:tgtEl>
                                          <p:spTgt spid="39941"/>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39943"/>
                                        </p:tgtEl>
                                        <p:attrNameLst>
                                          <p:attrName>style.visibility</p:attrName>
                                        </p:attrNameLst>
                                      </p:cBhvr>
                                      <p:to>
                                        <p:strVal val="visible"/>
                                      </p:to>
                                    </p:set>
                                    <p:animEffect filter="strips(downRight)">
                                      <p:cBhvr>
                                        <p:cTn id="22" dur="500"/>
                                        <p:tgtEl>
                                          <p:spTgt spid="39943"/>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39947"/>
                                        </p:tgtEl>
                                        <p:attrNameLst>
                                          <p:attrName>style.visibility</p:attrName>
                                        </p:attrNameLst>
                                      </p:cBhvr>
                                      <p:to>
                                        <p:strVal val="visible"/>
                                      </p:to>
                                    </p:set>
                                    <p:animEffect filter="strips(downRight)">
                                      <p:cBhvr>
                                        <p:cTn id="27" dur="500"/>
                                        <p:tgtEl>
                                          <p:spTgt spid="39947"/>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39950"/>
                                        </p:tgtEl>
                                        <p:attrNameLst>
                                          <p:attrName>style.visibility</p:attrName>
                                        </p:attrNameLst>
                                      </p:cBhvr>
                                      <p:to>
                                        <p:strVal val="visible"/>
                                      </p:to>
                                    </p:set>
                                    <p:animEffect filter="strips(downLeft)">
                                      <p:cBhvr>
                                        <p:cTn id="32" dur="500"/>
                                        <p:tgtEl>
                                          <p:spTgt spid="39950"/>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12" fill="hold" nodeType="clickEffect">
                                  <p:stCondLst>
                                    <p:cond delay="0"/>
                                  </p:stCondLst>
                                  <p:childTnLst>
                                    <p:set>
                                      <p:cBhvr>
                                        <p:cTn id="36" dur="1" fill="hold">
                                          <p:stCondLst>
                                            <p:cond delay="0"/>
                                          </p:stCondLst>
                                        </p:cTn>
                                        <p:tgtEl>
                                          <p:spTgt spid="39961"/>
                                        </p:tgtEl>
                                        <p:attrNameLst>
                                          <p:attrName>style.visibility</p:attrName>
                                        </p:attrNameLst>
                                      </p:cBhvr>
                                      <p:to>
                                        <p:strVal val="visible"/>
                                      </p:to>
                                    </p:set>
                                    <p:animEffect filter="strips(downLeft)">
                                      <p:cBhvr>
                                        <p:cTn id="37" dur="500"/>
                                        <p:tgtEl>
                                          <p:spTgt spid="39961"/>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12" fill="hold" nodeType="clickEffect">
                                  <p:stCondLst>
                                    <p:cond delay="0"/>
                                  </p:stCondLst>
                                  <p:childTnLst>
                                    <p:set>
                                      <p:cBhvr>
                                        <p:cTn id="41" dur="1" fill="hold">
                                          <p:stCondLst>
                                            <p:cond delay="0"/>
                                          </p:stCondLst>
                                        </p:cTn>
                                        <p:tgtEl>
                                          <p:spTgt spid="39958"/>
                                        </p:tgtEl>
                                        <p:attrNameLst>
                                          <p:attrName>style.visibility</p:attrName>
                                        </p:attrNameLst>
                                      </p:cBhvr>
                                      <p:to>
                                        <p:strVal val="visible"/>
                                      </p:to>
                                    </p:set>
                                    <p:animEffect filter="strips(downLeft)">
                                      <p:cBhvr>
                                        <p:cTn id="42" dur="500"/>
                                        <p:tgtEl>
                                          <p:spTgt spid="39958"/>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39944"/>
                                        </p:tgtEl>
                                        <p:attrNameLst>
                                          <p:attrName>style.visibility</p:attrName>
                                        </p:attrNameLst>
                                      </p:cBhvr>
                                      <p:to>
                                        <p:strVal val="visible"/>
                                      </p:to>
                                    </p:set>
                                    <p:animEffect filter="strips(downRight)">
                                      <p:cBhvr>
                                        <p:cTn id="47" dur="500"/>
                                        <p:tgtEl>
                                          <p:spTgt spid="39944"/>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12" fill="hold" nodeType="clickEffect">
                                  <p:stCondLst>
                                    <p:cond delay="0"/>
                                  </p:stCondLst>
                                  <p:childTnLst>
                                    <p:set>
                                      <p:cBhvr>
                                        <p:cTn id="51" dur="1" fill="hold">
                                          <p:stCondLst>
                                            <p:cond delay="0"/>
                                          </p:stCondLst>
                                        </p:cTn>
                                        <p:tgtEl>
                                          <p:spTgt spid="39953"/>
                                        </p:tgtEl>
                                        <p:attrNameLst>
                                          <p:attrName>style.visibility</p:attrName>
                                        </p:attrNameLst>
                                      </p:cBhvr>
                                      <p:to>
                                        <p:strVal val="visible"/>
                                      </p:to>
                                    </p:set>
                                    <p:animEffect filter="strips(downLeft)">
                                      <p:cBhvr>
                                        <p:cTn id="52" dur="500"/>
                                        <p:tgtEl>
                                          <p:spTgt spid="39953"/>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grpId="0" nodeType="clickEffect">
                                  <p:stCondLst>
                                    <p:cond delay="0"/>
                                  </p:stCondLst>
                                  <p:childTnLst>
                                    <p:set>
                                      <p:cBhvr>
                                        <p:cTn id="56" dur="1" fill="hold">
                                          <p:stCondLst>
                                            <p:cond delay="0"/>
                                          </p:stCondLst>
                                        </p:cTn>
                                        <p:tgtEl>
                                          <p:spTgt spid="39957"/>
                                        </p:tgtEl>
                                        <p:attrNameLst>
                                          <p:attrName>style.visibility</p:attrName>
                                        </p:attrNameLst>
                                      </p:cBhvr>
                                      <p:to>
                                        <p:strVal val="visible"/>
                                      </p:to>
                                    </p:set>
                                    <p:animEffect filter="strips(downRight)">
                                      <p:cBhvr>
                                        <p:cTn id="57" dur="500"/>
                                        <p:tgtEl>
                                          <p:spTgt spid="39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1" grpId="0" bldLvl="0" animBg="1"/>
      <p:bldP spid="39942" grpId="0" bldLvl="0" animBg="1"/>
      <p:bldP spid="39943" grpId="0" bldLvl="0" animBg="1"/>
      <p:bldP spid="39956" grpId="0" bldLvl="0" animBg="1"/>
      <p:bldP spid="39957"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250"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53251"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53252" name="AutoShape 4"/>
          <p:cNvSpPr/>
          <p:nvPr/>
        </p:nvSpPr>
        <p:spPr>
          <a:xfrm>
            <a:off x="533400" y="2209800"/>
            <a:ext cx="762000" cy="9906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学</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生</a:t>
            </a:r>
            <a:endParaRPr lang="zh-CN" altLang="en-US" dirty="0">
              <a:latin typeface="Arial" panose="020B0604020202020204" pitchFamily="34" charset="0"/>
              <a:ea typeface="宋体" panose="02010600030101010101" pitchFamily="2" charset="-122"/>
            </a:endParaRPr>
          </a:p>
        </p:txBody>
      </p:sp>
      <p:sp>
        <p:nvSpPr>
          <p:cNvPr id="41989" name="Oval 5"/>
          <p:cNvSpPr/>
          <p:nvPr/>
        </p:nvSpPr>
        <p:spPr>
          <a:xfrm>
            <a:off x="2667000" y="18288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销售</a:t>
            </a:r>
            <a:endParaRPr lang="zh-CN" altLang="en-US" dirty="0">
              <a:latin typeface="Arial" panose="020B0604020202020204" pitchFamily="34" charset="0"/>
              <a:ea typeface="宋体" panose="02010600030101010101" pitchFamily="2" charset="-122"/>
            </a:endParaRPr>
          </a:p>
        </p:txBody>
      </p:sp>
      <p:sp>
        <p:nvSpPr>
          <p:cNvPr id="53254" name="AutoShape 6"/>
          <p:cNvSpPr/>
          <p:nvPr/>
        </p:nvSpPr>
        <p:spPr>
          <a:xfrm>
            <a:off x="7772400" y="4495800"/>
            <a:ext cx="762000" cy="9906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采购</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员</a:t>
            </a:r>
            <a:endParaRPr lang="zh-CN" altLang="en-US" dirty="0">
              <a:latin typeface="Arial" panose="020B0604020202020204" pitchFamily="34" charset="0"/>
              <a:ea typeface="宋体" panose="02010600030101010101" pitchFamily="2" charset="-122"/>
            </a:endParaRPr>
          </a:p>
        </p:txBody>
      </p:sp>
      <p:grpSp>
        <p:nvGrpSpPr>
          <p:cNvPr id="41991" name="Group 7"/>
          <p:cNvGrpSpPr/>
          <p:nvPr/>
        </p:nvGrpSpPr>
        <p:grpSpPr>
          <a:xfrm>
            <a:off x="6227763" y="4197350"/>
            <a:ext cx="1558925" cy="538163"/>
            <a:chOff x="0" y="0"/>
            <a:chExt cx="982" cy="339"/>
          </a:xfrm>
        </p:grpSpPr>
        <p:sp>
          <p:nvSpPr>
            <p:cNvPr id="53256" name="Text Box 8"/>
            <p:cNvSpPr/>
            <p:nvPr/>
          </p:nvSpPr>
          <p:spPr>
            <a:xfrm>
              <a:off x="0" y="0"/>
              <a:ext cx="91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缺书单</a:t>
              </a:r>
              <a:endParaRPr lang="zh-CN" altLang="en-US" dirty="0">
                <a:latin typeface="Arial" panose="020B0604020202020204" pitchFamily="34" charset="0"/>
                <a:ea typeface="宋体" panose="02010600030101010101" pitchFamily="2" charset="-122"/>
              </a:endParaRPr>
            </a:p>
          </p:txBody>
        </p:sp>
        <p:cxnSp>
          <p:nvCxnSpPr>
            <p:cNvPr id="53257" name="AutoShape 9"/>
            <p:cNvCxnSpPr/>
            <p:nvPr/>
          </p:nvCxnSpPr>
          <p:spPr>
            <a:xfrm>
              <a:off x="28" y="336"/>
              <a:ext cx="954" cy="3"/>
            </a:xfrm>
            <a:prstGeom prst="straightConnector1">
              <a:avLst/>
            </a:prstGeom>
            <a:ln w="50800" cap="flat" cmpd="sng">
              <a:solidFill>
                <a:srgbClr val="008000"/>
              </a:solidFill>
              <a:prstDash val="solid"/>
              <a:miter/>
              <a:headEnd type="none" w="med" len="med"/>
              <a:tailEnd type="triangle" w="lg" len="lg"/>
            </a:ln>
          </p:spPr>
        </p:cxnSp>
      </p:grpSp>
      <p:grpSp>
        <p:nvGrpSpPr>
          <p:cNvPr id="41994" name="Group 10"/>
          <p:cNvGrpSpPr/>
          <p:nvPr/>
        </p:nvGrpSpPr>
        <p:grpSpPr>
          <a:xfrm>
            <a:off x="1211263" y="1862138"/>
            <a:ext cx="1533525" cy="938212"/>
            <a:chOff x="0" y="0"/>
            <a:chExt cx="966" cy="591"/>
          </a:xfrm>
        </p:grpSpPr>
        <p:sp>
          <p:nvSpPr>
            <p:cNvPr id="53259" name="Text Box 11"/>
            <p:cNvSpPr/>
            <p:nvPr/>
          </p:nvSpPr>
          <p:spPr>
            <a:xfrm>
              <a:off x="0" y="0"/>
              <a:ext cx="912" cy="591"/>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购书单</a:t>
              </a:r>
              <a:endPar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缺书单</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cxnSp>
          <p:nvCxnSpPr>
            <p:cNvPr id="53260" name="AutoShape 12"/>
            <p:cNvCxnSpPr/>
            <p:nvPr/>
          </p:nvCxnSpPr>
          <p:spPr>
            <a:xfrm flipV="1">
              <a:off x="53" y="336"/>
              <a:ext cx="913" cy="10"/>
            </a:xfrm>
            <a:prstGeom prst="straightConnector1">
              <a:avLst/>
            </a:prstGeom>
            <a:ln w="50800" cap="flat" cmpd="sng">
              <a:solidFill>
                <a:srgbClr val="008000"/>
              </a:solidFill>
              <a:prstDash val="solid"/>
              <a:miter/>
              <a:headEnd type="none" w="med" len="med"/>
              <a:tailEnd type="triangle" w="lg" len="lg"/>
            </a:ln>
          </p:spPr>
        </p:cxnSp>
      </p:grpSp>
      <p:grpSp>
        <p:nvGrpSpPr>
          <p:cNvPr id="41997" name="Group 13"/>
          <p:cNvGrpSpPr/>
          <p:nvPr/>
        </p:nvGrpSpPr>
        <p:grpSpPr>
          <a:xfrm>
            <a:off x="1211263" y="2971800"/>
            <a:ext cx="1525587" cy="963613"/>
            <a:chOff x="0" y="0"/>
            <a:chExt cx="961" cy="607"/>
          </a:xfrm>
        </p:grpSpPr>
        <p:sp>
          <p:nvSpPr>
            <p:cNvPr id="53262" name="Text Box 14"/>
            <p:cNvSpPr/>
            <p:nvPr/>
          </p:nvSpPr>
          <p:spPr>
            <a:xfrm>
              <a:off x="0" y="21"/>
              <a:ext cx="960"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领书单</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发票</a:t>
              </a:r>
              <a:endParaRPr lang="zh-CN" altLang="en-US" dirty="0">
                <a:latin typeface="Arial" panose="020B0604020202020204" pitchFamily="34" charset="0"/>
                <a:ea typeface="宋体" panose="02010600030101010101" pitchFamily="2" charset="-122"/>
              </a:endParaRPr>
            </a:p>
          </p:txBody>
        </p:sp>
        <p:cxnSp>
          <p:nvCxnSpPr>
            <p:cNvPr id="53263" name="AutoShape 15"/>
            <p:cNvCxnSpPr/>
            <p:nvPr/>
          </p:nvCxnSpPr>
          <p:spPr>
            <a:xfrm flipH="1">
              <a:off x="48" y="0"/>
              <a:ext cx="913" cy="10"/>
            </a:xfrm>
            <a:prstGeom prst="straightConnector1">
              <a:avLst/>
            </a:prstGeom>
            <a:ln w="50800" cap="flat" cmpd="sng">
              <a:solidFill>
                <a:srgbClr val="008000"/>
              </a:solidFill>
              <a:prstDash val="solid"/>
              <a:miter/>
              <a:headEnd type="none" w="med" len="med"/>
              <a:tailEnd type="triangle" w="lg" len="lg"/>
            </a:ln>
          </p:spPr>
        </p:cxnSp>
      </p:grpSp>
      <p:grpSp>
        <p:nvGrpSpPr>
          <p:cNvPr id="42000" name="Group 16"/>
          <p:cNvGrpSpPr/>
          <p:nvPr/>
        </p:nvGrpSpPr>
        <p:grpSpPr>
          <a:xfrm>
            <a:off x="6270625" y="5334000"/>
            <a:ext cx="1592263" cy="460375"/>
            <a:chOff x="0" y="0"/>
            <a:chExt cx="1003" cy="290"/>
          </a:xfrm>
        </p:grpSpPr>
        <p:sp>
          <p:nvSpPr>
            <p:cNvPr id="53265" name="Text Box 17"/>
            <p:cNvSpPr/>
            <p:nvPr/>
          </p:nvSpPr>
          <p:spPr>
            <a:xfrm>
              <a:off x="43" y="21"/>
              <a:ext cx="960"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进书通知</a:t>
              </a:r>
              <a:endParaRPr lang="zh-CN" altLang="en-US" dirty="0">
                <a:latin typeface="Arial" panose="020B0604020202020204" pitchFamily="34" charset="0"/>
                <a:ea typeface="宋体" panose="02010600030101010101" pitchFamily="2" charset="-122"/>
              </a:endParaRPr>
            </a:p>
          </p:txBody>
        </p:sp>
        <p:cxnSp>
          <p:nvCxnSpPr>
            <p:cNvPr id="53266" name="AutoShape 18"/>
            <p:cNvCxnSpPr/>
            <p:nvPr/>
          </p:nvCxnSpPr>
          <p:spPr>
            <a:xfrm flipH="1">
              <a:off x="0" y="0"/>
              <a:ext cx="913" cy="10"/>
            </a:xfrm>
            <a:prstGeom prst="straightConnector1">
              <a:avLst/>
            </a:prstGeom>
            <a:ln w="50800" cap="flat" cmpd="sng">
              <a:solidFill>
                <a:srgbClr val="008000"/>
              </a:solidFill>
              <a:prstDash val="solid"/>
              <a:miter/>
              <a:headEnd type="none" w="med" len="med"/>
              <a:tailEnd type="triangle" w="lg" len="lg"/>
            </a:ln>
          </p:spPr>
        </p:cxnSp>
      </p:grpSp>
      <p:sp>
        <p:nvSpPr>
          <p:cNvPr id="53267" name="Rectangle 19"/>
          <p:cNvSpPr/>
          <p:nvPr/>
        </p:nvSpPr>
        <p:spPr>
          <a:xfrm>
            <a:off x="5715000" y="990600"/>
            <a:ext cx="2317750" cy="457200"/>
          </a:xfrm>
          <a:prstGeom prst="rect">
            <a:avLst/>
          </a:prstGeom>
          <a:solidFill>
            <a:srgbClr val="CCFFCC"/>
          </a:solidFill>
          <a:ln w="9525">
            <a:noFill/>
          </a:ln>
        </p:spPr>
        <p:txBody>
          <a:bodyPr wrap="none" anchor="t">
            <a:spAutoFit/>
          </a:bodyP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第一层数据流图</a:t>
            </a:r>
            <a:endParaRPr lang="zh-CN" altLang="en-US" dirty="0">
              <a:latin typeface="Arial" panose="020B0604020202020204" pitchFamily="34" charset="0"/>
              <a:ea typeface="宋体" panose="02010600030101010101" pitchFamily="2" charset="-122"/>
            </a:endParaRPr>
          </a:p>
        </p:txBody>
      </p:sp>
      <p:sp>
        <p:nvSpPr>
          <p:cNvPr id="42004" name="Oval 21"/>
          <p:cNvSpPr/>
          <p:nvPr/>
        </p:nvSpPr>
        <p:spPr>
          <a:xfrm>
            <a:off x="4572000" y="41910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2</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采购</a:t>
            </a:r>
            <a:endParaRPr lang="zh-CN" altLang="en-US" dirty="0">
              <a:latin typeface="Arial" panose="020B0604020202020204" pitchFamily="34" charset="0"/>
              <a:ea typeface="宋体" panose="02010600030101010101" pitchFamily="2" charset="-122"/>
            </a:endParaRPr>
          </a:p>
        </p:txBody>
      </p:sp>
      <p:grpSp>
        <p:nvGrpSpPr>
          <p:cNvPr id="42005" name="Group 22"/>
          <p:cNvGrpSpPr/>
          <p:nvPr/>
        </p:nvGrpSpPr>
        <p:grpSpPr>
          <a:xfrm>
            <a:off x="1819275" y="4833938"/>
            <a:ext cx="2209800" cy="457200"/>
            <a:chOff x="0" y="0"/>
            <a:chExt cx="1392" cy="288"/>
          </a:xfrm>
        </p:grpSpPr>
        <p:grpSp>
          <p:nvGrpSpPr>
            <p:cNvPr id="53270" name="Group 23"/>
            <p:cNvGrpSpPr/>
            <p:nvPr/>
          </p:nvGrpSpPr>
          <p:grpSpPr>
            <a:xfrm>
              <a:off x="8" y="0"/>
              <a:ext cx="1296" cy="288"/>
              <a:chOff x="0" y="0"/>
              <a:chExt cx="576" cy="288"/>
            </a:xfrm>
          </p:grpSpPr>
          <p:sp>
            <p:nvSpPr>
              <p:cNvPr id="53271" name="Line 24"/>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53272" name="Line 25"/>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53273" name="Line 26"/>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53274" name="Rectangle 27"/>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缺书登记表</a:t>
              </a:r>
              <a:endParaRPr lang="zh-CN" altLang="en-US" dirty="0">
                <a:latin typeface="Arial" panose="020B0604020202020204" pitchFamily="34" charset="0"/>
                <a:ea typeface="宋体" panose="02010600030101010101" pitchFamily="2" charset="-122"/>
              </a:endParaRPr>
            </a:p>
          </p:txBody>
        </p:sp>
      </p:grpSp>
      <p:grpSp>
        <p:nvGrpSpPr>
          <p:cNvPr id="42011" name="Group 28"/>
          <p:cNvGrpSpPr/>
          <p:nvPr/>
        </p:nvGrpSpPr>
        <p:grpSpPr>
          <a:xfrm>
            <a:off x="5410200" y="2438400"/>
            <a:ext cx="2209800" cy="457200"/>
            <a:chOff x="0" y="0"/>
            <a:chExt cx="1392" cy="288"/>
          </a:xfrm>
        </p:grpSpPr>
        <p:grpSp>
          <p:nvGrpSpPr>
            <p:cNvPr id="53276" name="Group 29"/>
            <p:cNvGrpSpPr/>
            <p:nvPr/>
          </p:nvGrpSpPr>
          <p:grpSpPr>
            <a:xfrm>
              <a:off x="8" y="0"/>
              <a:ext cx="1296" cy="288"/>
              <a:chOff x="0" y="0"/>
              <a:chExt cx="576" cy="288"/>
            </a:xfrm>
          </p:grpSpPr>
          <p:sp>
            <p:nvSpPr>
              <p:cNvPr id="53277" name="Line 30"/>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53278" name="Line 31"/>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53279" name="Line 32"/>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53280" name="Rectangle 33"/>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教材存量表</a:t>
              </a:r>
              <a:endParaRPr lang="zh-CN" altLang="en-US" dirty="0">
                <a:latin typeface="Arial" panose="020B0604020202020204" pitchFamily="34" charset="0"/>
                <a:ea typeface="宋体" panose="02010600030101010101" pitchFamily="2" charset="-122"/>
              </a:endParaRPr>
            </a:p>
          </p:txBody>
        </p:sp>
      </p:grpSp>
      <p:cxnSp>
        <p:nvCxnSpPr>
          <p:cNvPr id="42017" name="AutoShape 34"/>
          <p:cNvCxnSpPr>
            <a:stCxn id="53280" idx="1"/>
            <a:endCxn id="41989" idx="6"/>
          </p:cNvCxnSpPr>
          <p:nvPr/>
        </p:nvCxnSpPr>
        <p:spPr>
          <a:xfrm flipH="1">
            <a:off x="4419600" y="2652713"/>
            <a:ext cx="990600" cy="14287"/>
          </a:xfrm>
          <a:prstGeom prst="straightConnector1">
            <a:avLst/>
          </a:prstGeom>
          <a:ln w="50800" cap="flat" cmpd="sng">
            <a:solidFill>
              <a:srgbClr val="008000"/>
            </a:solidFill>
            <a:prstDash val="solid"/>
            <a:miter/>
            <a:headEnd type="triangle" w="lg" len="lg"/>
            <a:tailEnd type="triangle" w="lg" len="lg"/>
          </a:ln>
        </p:spPr>
      </p:cxnSp>
      <p:cxnSp>
        <p:nvCxnSpPr>
          <p:cNvPr id="42018" name="AutoShape 35"/>
          <p:cNvCxnSpPr>
            <a:stCxn id="41989" idx="3"/>
            <a:endCxn id="53274" idx="0"/>
          </p:cNvCxnSpPr>
          <p:nvPr/>
        </p:nvCxnSpPr>
        <p:spPr>
          <a:xfrm>
            <a:off x="2924175" y="3259138"/>
            <a:ext cx="0" cy="1574800"/>
          </a:xfrm>
          <a:prstGeom prst="straightConnector1">
            <a:avLst/>
          </a:prstGeom>
          <a:ln w="50800" cap="flat" cmpd="sng">
            <a:solidFill>
              <a:srgbClr val="008000"/>
            </a:solidFill>
            <a:prstDash val="solid"/>
            <a:miter/>
            <a:headEnd type="none" w="med" len="med"/>
            <a:tailEnd type="triangle" w="lg" len="lg"/>
          </a:ln>
        </p:spPr>
      </p:cxnSp>
      <p:cxnSp>
        <p:nvCxnSpPr>
          <p:cNvPr id="42019" name="AutoShape 36"/>
          <p:cNvCxnSpPr>
            <a:stCxn id="53274" idx="3"/>
            <a:endCxn id="42004" idx="2"/>
          </p:cNvCxnSpPr>
          <p:nvPr/>
        </p:nvCxnSpPr>
        <p:spPr>
          <a:xfrm flipV="1">
            <a:off x="4029075" y="5029200"/>
            <a:ext cx="542925" cy="19050"/>
          </a:xfrm>
          <a:prstGeom prst="straightConnector1">
            <a:avLst/>
          </a:prstGeom>
          <a:ln w="50800" cap="flat" cmpd="sng">
            <a:solidFill>
              <a:srgbClr val="008000"/>
            </a:solidFill>
            <a:prstDash val="solid"/>
            <a:miter/>
            <a:headEnd type="triangle" w="lg" len="lg"/>
            <a:tailEnd type="triangle" w="lg" len="lg"/>
          </a:ln>
        </p:spPr>
      </p:cxnSp>
      <p:cxnSp>
        <p:nvCxnSpPr>
          <p:cNvPr id="42020" name="AutoShape 41"/>
          <p:cNvCxnSpPr>
            <a:stCxn id="53274" idx="3"/>
            <a:endCxn id="42004" idx="2"/>
          </p:cNvCxnSpPr>
          <p:nvPr/>
        </p:nvCxnSpPr>
        <p:spPr>
          <a:xfrm flipH="1">
            <a:off x="3114675" y="3505200"/>
            <a:ext cx="619125" cy="1328738"/>
          </a:xfrm>
          <a:prstGeom prst="straightConnector1">
            <a:avLst/>
          </a:prstGeom>
          <a:ln w="50800" cap="flat" cmpd="sng">
            <a:solidFill>
              <a:srgbClr val="008000"/>
            </a:solidFill>
            <a:prstDash val="solid"/>
            <a:miter/>
            <a:headEnd type="triangle" w="lg" len="lg"/>
            <a:tailEnd type="none" w="med" len="med"/>
          </a:ln>
        </p:spPr>
      </p:cxnSp>
      <p:cxnSp>
        <p:nvCxnSpPr>
          <p:cNvPr id="42021" name="AutoShape 42"/>
          <p:cNvCxnSpPr>
            <a:stCxn id="41989" idx="3"/>
            <a:endCxn id="53274" idx="0"/>
          </p:cNvCxnSpPr>
          <p:nvPr/>
        </p:nvCxnSpPr>
        <p:spPr>
          <a:xfrm>
            <a:off x="2924175" y="3259138"/>
            <a:ext cx="0" cy="1574800"/>
          </a:xfrm>
          <a:prstGeom prst="straightConnector1">
            <a:avLst/>
          </a:prstGeom>
          <a:ln w="50800" cap="flat" cmpd="sng">
            <a:solidFill>
              <a:srgbClr val="008000"/>
            </a:solidFill>
            <a:prstDash val="solid"/>
            <a:miter/>
            <a:headEnd type="triangle" w="lg" len="lg"/>
            <a:tailEnd type="triangle" w="lg" len="lg"/>
          </a:ln>
        </p:spPr>
      </p:cxnSp>
      <p:sp>
        <p:nvSpPr>
          <p:cNvPr id="42022" name="Rectangle 43"/>
          <p:cNvSpPr/>
          <p:nvPr/>
        </p:nvSpPr>
        <p:spPr>
          <a:xfrm>
            <a:off x="0" y="4343400"/>
            <a:ext cx="4572000" cy="2282825"/>
          </a:xfrm>
          <a:prstGeom prst="rect">
            <a:avLst/>
          </a:prstGeom>
          <a:solidFill>
            <a:srgbClr val="FFFFCC"/>
          </a:solidFill>
          <a:ln w="9525">
            <a:noFill/>
          </a:ln>
        </p:spPr>
        <p:txBody>
          <a:bodyPr anchor="t">
            <a:spAutoFit/>
          </a:bodyPr>
          <a:lstStyle/>
          <a:p>
            <a:pPr eaLnBrk="0" hangingPunct="0"/>
            <a:r>
              <a:rPr lang="zh-CN" altLang="en-US" sz="2400" b="1" dirty="0">
                <a:solidFill>
                  <a:srgbClr val="0000FF"/>
                </a:solidFill>
                <a:latin typeface="Arial" panose="020B0604020202020204" pitchFamily="34" charset="0"/>
                <a:ea typeface="黑体" panose="02010609060101010101" pitchFamily="49" charset="-122"/>
              </a:rPr>
              <a:t>销售子系统的功能可以细分为：</a:t>
            </a:r>
            <a:endParaRPr lang="zh-CN" altLang="en-US" sz="2400" b="1" dirty="0">
              <a:solidFill>
                <a:srgbClr val="0000FF"/>
              </a:solidFill>
              <a:latin typeface="Arial" panose="020B0604020202020204" pitchFamily="34" charset="0"/>
              <a:ea typeface="黑体" panose="02010609060101010101" pitchFamily="49" charset="-122"/>
            </a:endParaRPr>
          </a:p>
          <a:p>
            <a:pPr eaLnBrk="0" hangingPunct="0"/>
            <a:r>
              <a:rPr lang="zh-CN" altLang="en-US" sz="2400" b="1" dirty="0">
                <a:solidFill>
                  <a:srgbClr val="0000FF"/>
                </a:solidFill>
                <a:latin typeface="Arial" panose="020B0604020202020204" pitchFamily="34" charset="0"/>
                <a:ea typeface="黑体" panose="02010609060101010101" pitchFamily="49" charset="-122"/>
              </a:rPr>
              <a:t>	</a:t>
            </a:r>
            <a:r>
              <a:rPr lang="en-US" altLang="zh-CN" sz="2400" b="1" dirty="0">
                <a:solidFill>
                  <a:srgbClr val="0000FF"/>
                </a:solidFill>
                <a:latin typeface="Arial" panose="020B0604020202020204" pitchFamily="34" charset="0"/>
                <a:ea typeface="黑体" panose="02010609060101010101" pitchFamily="49" charset="-122"/>
              </a:rPr>
              <a:t>1.1 </a:t>
            </a:r>
            <a:r>
              <a:rPr lang="zh-CN" altLang="en-US" sz="2400" b="1" dirty="0">
                <a:solidFill>
                  <a:srgbClr val="0000FF"/>
                </a:solidFill>
                <a:latin typeface="Arial" panose="020B0604020202020204" pitchFamily="34" charset="0"/>
                <a:ea typeface="黑体" panose="02010609060101010101" pitchFamily="49" charset="-122"/>
              </a:rPr>
              <a:t>审查有效性</a:t>
            </a:r>
            <a:endParaRPr lang="zh-CN" altLang="en-US" sz="2400" b="1" dirty="0">
              <a:solidFill>
                <a:srgbClr val="0000FF"/>
              </a:solidFill>
              <a:latin typeface="Arial" panose="020B0604020202020204" pitchFamily="34" charset="0"/>
              <a:ea typeface="黑体" panose="02010609060101010101" pitchFamily="49" charset="-122"/>
            </a:endParaRPr>
          </a:p>
          <a:p>
            <a:pPr eaLnBrk="0" hangingPunct="0"/>
            <a:r>
              <a:rPr lang="zh-CN" altLang="en-US" sz="2400" b="1" dirty="0">
                <a:solidFill>
                  <a:srgbClr val="0000FF"/>
                </a:solidFill>
                <a:latin typeface="Arial" panose="020B0604020202020204" pitchFamily="34" charset="0"/>
                <a:ea typeface="黑体" panose="02010609060101010101" pitchFamily="49" charset="-122"/>
              </a:rPr>
              <a:t>	</a:t>
            </a:r>
            <a:r>
              <a:rPr lang="en-US" altLang="zh-CN" sz="2400" b="1" dirty="0">
                <a:solidFill>
                  <a:srgbClr val="0000FF"/>
                </a:solidFill>
                <a:latin typeface="Arial" panose="020B0604020202020204" pitchFamily="34" charset="0"/>
                <a:ea typeface="黑体" panose="02010609060101010101" pitchFamily="49" charset="-122"/>
              </a:rPr>
              <a:t>1.2 </a:t>
            </a:r>
            <a:r>
              <a:rPr lang="zh-CN" altLang="en-US" sz="2400" b="1" dirty="0">
                <a:solidFill>
                  <a:srgbClr val="0000FF"/>
                </a:solidFill>
                <a:latin typeface="Arial" panose="020B0604020202020204" pitchFamily="34" charset="0"/>
                <a:ea typeface="黑体" panose="02010609060101010101" pitchFamily="49" charset="-122"/>
              </a:rPr>
              <a:t>开发票</a:t>
            </a:r>
            <a:endParaRPr lang="zh-CN" altLang="en-US" sz="2400" b="1" dirty="0">
              <a:solidFill>
                <a:srgbClr val="0000FF"/>
              </a:solidFill>
              <a:latin typeface="Arial" panose="020B0604020202020204" pitchFamily="34" charset="0"/>
              <a:ea typeface="黑体" panose="02010609060101010101" pitchFamily="49" charset="-122"/>
            </a:endParaRPr>
          </a:p>
          <a:p>
            <a:pPr eaLnBrk="0" hangingPunct="0"/>
            <a:r>
              <a:rPr lang="zh-CN" altLang="en-US" sz="2400" b="1" dirty="0">
                <a:solidFill>
                  <a:srgbClr val="0000FF"/>
                </a:solidFill>
                <a:latin typeface="Arial" panose="020B0604020202020204" pitchFamily="34" charset="0"/>
                <a:ea typeface="黑体" panose="02010609060101010101" pitchFamily="49" charset="-122"/>
              </a:rPr>
              <a:t>	</a:t>
            </a:r>
            <a:r>
              <a:rPr lang="en-US" altLang="zh-CN" sz="2400" b="1" dirty="0">
                <a:solidFill>
                  <a:srgbClr val="0000FF"/>
                </a:solidFill>
                <a:latin typeface="Arial" panose="020B0604020202020204" pitchFamily="34" charset="0"/>
                <a:ea typeface="黑体" panose="02010609060101010101" pitchFamily="49" charset="-122"/>
              </a:rPr>
              <a:t>1.3 </a:t>
            </a:r>
            <a:r>
              <a:rPr lang="zh-CN" altLang="en-US" sz="2400" b="1" dirty="0">
                <a:solidFill>
                  <a:srgbClr val="0000FF"/>
                </a:solidFill>
                <a:latin typeface="Arial" panose="020B0604020202020204" pitchFamily="34" charset="0"/>
                <a:ea typeface="黑体" panose="02010609060101010101" pitchFamily="49" charset="-122"/>
              </a:rPr>
              <a:t>登记缺书</a:t>
            </a:r>
            <a:endParaRPr lang="zh-CN" altLang="en-US" sz="2400" b="1" dirty="0">
              <a:solidFill>
                <a:srgbClr val="0000FF"/>
              </a:solidFill>
              <a:latin typeface="Arial" panose="020B0604020202020204" pitchFamily="34" charset="0"/>
              <a:ea typeface="黑体" panose="02010609060101010101" pitchFamily="49" charset="-122"/>
            </a:endParaRPr>
          </a:p>
          <a:p>
            <a:pPr eaLnBrk="0" hangingPunct="0"/>
            <a:r>
              <a:rPr lang="zh-CN" altLang="en-US" sz="2400" b="1" dirty="0">
                <a:solidFill>
                  <a:srgbClr val="0000FF"/>
                </a:solidFill>
                <a:latin typeface="Arial" panose="020B0604020202020204" pitchFamily="34" charset="0"/>
                <a:ea typeface="黑体" panose="02010609060101010101" pitchFamily="49" charset="-122"/>
              </a:rPr>
              <a:t>	</a:t>
            </a:r>
            <a:r>
              <a:rPr lang="en-US" altLang="zh-CN" sz="2400" b="1" dirty="0">
                <a:solidFill>
                  <a:srgbClr val="0000FF"/>
                </a:solidFill>
                <a:latin typeface="Arial" panose="020B0604020202020204" pitchFamily="34" charset="0"/>
                <a:ea typeface="黑体" panose="02010609060101010101" pitchFamily="49" charset="-122"/>
              </a:rPr>
              <a:t>1.4 </a:t>
            </a:r>
            <a:r>
              <a:rPr lang="zh-CN" altLang="en-US" sz="2400" b="1" dirty="0">
                <a:solidFill>
                  <a:srgbClr val="0000FF"/>
                </a:solidFill>
                <a:latin typeface="Arial" panose="020B0604020202020204" pitchFamily="34" charset="0"/>
                <a:ea typeface="黑体" panose="02010609060101010101" pitchFamily="49" charset="-122"/>
              </a:rPr>
              <a:t>开领书单</a:t>
            </a:r>
            <a:endParaRPr lang="zh-CN" altLang="en-US" sz="2400" b="1" dirty="0">
              <a:solidFill>
                <a:srgbClr val="0000FF"/>
              </a:solidFill>
              <a:latin typeface="Arial" panose="020B0604020202020204" pitchFamily="34" charset="0"/>
              <a:ea typeface="黑体" panose="02010609060101010101" pitchFamily="49" charset="-122"/>
            </a:endParaRPr>
          </a:p>
          <a:p>
            <a:pPr eaLnBrk="0" hangingPunct="0"/>
            <a:r>
              <a:rPr lang="zh-CN" altLang="en-US" sz="2400" b="1" dirty="0">
                <a:solidFill>
                  <a:srgbClr val="0000FF"/>
                </a:solidFill>
                <a:latin typeface="Arial" panose="020B0604020202020204" pitchFamily="34" charset="0"/>
                <a:ea typeface="黑体" panose="02010609060101010101" pitchFamily="49" charset="-122"/>
              </a:rPr>
              <a:t>	</a:t>
            </a:r>
            <a:r>
              <a:rPr lang="en-US" altLang="zh-CN" sz="2400" b="1" dirty="0">
                <a:solidFill>
                  <a:srgbClr val="0000FF"/>
                </a:solidFill>
                <a:latin typeface="Arial" panose="020B0604020202020204" pitchFamily="34" charset="0"/>
                <a:ea typeface="黑体" panose="02010609060101010101" pitchFamily="49" charset="-122"/>
              </a:rPr>
              <a:t>1.5 </a:t>
            </a:r>
            <a:r>
              <a:rPr lang="zh-CN" altLang="en-US" sz="2400" b="1" dirty="0">
                <a:solidFill>
                  <a:srgbClr val="0000FF"/>
                </a:solidFill>
                <a:latin typeface="Arial" panose="020B0604020202020204" pitchFamily="34" charset="0"/>
                <a:ea typeface="黑体" panose="02010609060101010101" pitchFamily="49" charset="-122"/>
              </a:rPr>
              <a:t>补售教材</a:t>
            </a:r>
            <a:endParaRPr lang="zh-CN" altLang="en-US" dirty="0">
              <a:latin typeface="Arial" panose="020B0604020202020204" pitchFamily="34" charset="0"/>
              <a:ea typeface="宋体" panose="02010600030101010101" pitchFamily="2" charset="-122"/>
            </a:endParaRPr>
          </a:p>
        </p:txBody>
      </p:sp>
      <p:grpSp>
        <p:nvGrpSpPr>
          <p:cNvPr id="42023" name="Group 45"/>
          <p:cNvGrpSpPr/>
          <p:nvPr/>
        </p:nvGrpSpPr>
        <p:grpSpPr>
          <a:xfrm>
            <a:off x="815975" y="1182688"/>
            <a:ext cx="2238375" cy="1025525"/>
            <a:chOff x="0" y="0"/>
            <a:chExt cx="1410" cy="646"/>
          </a:xfrm>
        </p:grpSpPr>
        <p:cxnSp>
          <p:nvCxnSpPr>
            <p:cNvPr id="53288" name="AutoShape 46"/>
            <p:cNvCxnSpPr>
              <a:stCxn id="41989" idx="3"/>
              <a:endCxn id="53274" idx="0"/>
            </p:cNvCxnSpPr>
            <p:nvPr/>
          </p:nvCxnSpPr>
          <p:spPr>
            <a:xfrm rot="-5400000" flipH="1" flipV="1">
              <a:off x="649" y="-41"/>
              <a:ext cx="77" cy="1287"/>
            </a:xfrm>
            <a:prstGeom prst="bentConnector3">
              <a:avLst>
                <a:gd name="adj1" fmla="val -388306"/>
              </a:avLst>
            </a:prstGeom>
            <a:ln w="50800" cap="flat" cmpd="sng">
              <a:solidFill>
                <a:srgbClr val="008000"/>
              </a:solidFill>
              <a:prstDash val="solid"/>
              <a:miter/>
              <a:headEnd type="none" w="med" len="med"/>
              <a:tailEnd type="triangle" w="lg" len="lg"/>
            </a:ln>
          </p:spPr>
        </p:cxnSp>
        <p:sp>
          <p:nvSpPr>
            <p:cNvPr id="53289" name="Rectangle 47"/>
            <p:cNvSpPr/>
            <p:nvPr/>
          </p:nvSpPr>
          <p:spPr>
            <a:xfrm>
              <a:off x="0" y="0"/>
              <a:ext cx="1410" cy="271"/>
            </a:xfrm>
            <a:prstGeom prst="rect">
              <a:avLst/>
            </a:prstGeom>
            <a:noFill/>
            <a:ln w="9525">
              <a:noFill/>
            </a:ln>
          </p:spPr>
          <p:txBody>
            <a:bodyPr wrap="none" anchor="t">
              <a:spAutoFit/>
            </a:bodyP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无效书单</a:t>
              </a:r>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缺书单</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grpSp>
      <p:cxnSp>
        <p:nvCxnSpPr>
          <p:cNvPr id="42026" name="AutoShape 49"/>
          <p:cNvCxnSpPr>
            <a:stCxn id="53280" idx="2"/>
            <a:endCxn id="42004" idx="7"/>
          </p:cNvCxnSpPr>
          <p:nvPr/>
        </p:nvCxnSpPr>
        <p:spPr>
          <a:xfrm flipH="1">
            <a:off x="6067425" y="2865438"/>
            <a:ext cx="447675" cy="1571625"/>
          </a:xfrm>
          <a:prstGeom prst="straightConnector1">
            <a:avLst/>
          </a:prstGeom>
          <a:ln w="50800" cap="flat" cmpd="sng">
            <a:solidFill>
              <a:srgbClr val="008000"/>
            </a:solidFill>
            <a:prstDash val="solid"/>
            <a:miter/>
            <a:headEnd type="triangle" w="lg" len="lg"/>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1989"/>
                                        </p:tgtEl>
                                        <p:attrNameLst>
                                          <p:attrName>style.visibility</p:attrName>
                                        </p:attrNameLst>
                                      </p:cBhvr>
                                      <p:to>
                                        <p:strVal val="visible"/>
                                      </p:to>
                                    </p:set>
                                    <p:animEffect filter="strips(downRight)">
                                      <p:cBhvr>
                                        <p:cTn id="7" dur="500"/>
                                        <p:tgtEl>
                                          <p:spTgt spid="4198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2004"/>
                                        </p:tgtEl>
                                        <p:attrNameLst>
                                          <p:attrName>style.visibility</p:attrName>
                                        </p:attrNameLst>
                                      </p:cBhvr>
                                      <p:to>
                                        <p:strVal val="visible"/>
                                      </p:to>
                                    </p:set>
                                    <p:animEffect filter="strips(downRight)">
                                      <p:cBhvr>
                                        <p:cTn id="12" dur="500"/>
                                        <p:tgtEl>
                                          <p:spTgt spid="4200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41994"/>
                                        </p:tgtEl>
                                        <p:attrNameLst>
                                          <p:attrName>style.visibility</p:attrName>
                                        </p:attrNameLst>
                                      </p:cBhvr>
                                      <p:to>
                                        <p:strVal val="visible"/>
                                      </p:to>
                                    </p:set>
                                    <p:animEffect filter="strips(downRight)">
                                      <p:cBhvr>
                                        <p:cTn id="17" dur="500"/>
                                        <p:tgtEl>
                                          <p:spTgt spid="41994"/>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42023"/>
                                        </p:tgtEl>
                                        <p:attrNameLst>
                                          <p:attrName>style.visibility</p:attrName>
                                        </p:attrNameLst>
                                      </p:cBhvr>
                                      <p:to>
                                        <p:strVal val="visible"/>
                                      </p:to>
                                    </p:set>
                                    <p:animEffect filter="strips(downLeft)">
                                      <p:cBhvr>
                                        <p:cTn id="22" dur="500"/>
                                        <p:tgtEl>
                                          <p:spTgt spid="42023"/>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41997"/>
                                        </p:tgtEl>
                                        <p:attrNameLst>
                                          <p:attrName>style.visibility</p:attrName>
                                        </p:attrNameLst>
                                      </p:cBhvr>
                                      <p:to>
                                        <p:strVal val="visible"/>
                                      </p:to>
                                    </p:set>
                                    <p:animEffect filter="strips(downLeft)">
                                      <p:cBhvr>
                                        <p:cTn id="27" dur="500"/>
                                        <p:tgtEl>
                                          <p:spTgt spid="41997"/>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41991"/>
                                        </p:tgtEl>
                                        <p:attrNameLst>
                                          <p:attrName>style.visibility</p:attrName>
                                        </p:attrNameLst>
                                      </p:cBhvr>
                                      <p:to>
                                        <p:strVal val="visible"/>
                                      </p:to>
                                    </p:set>
                                    <p:animEffect filter="strips(downRight)">
                                      <p:cBhvr>
                                        <p:cTn id="32" dur="500"/>
                                        <p:tgtEl>
                                          <p:spTgt spid="41991"/>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12" fill="hold" nodeType="clickEffect">
                                  <p:stCondLst>
                                    <p:cond delay="0"/>
                                  </p:stCondLst>
                                  <p:childTnLst>
                                    <p:set>
                                      <p:cBhvr>
                                        <p:cTn id="36" dur="1" fill="hold">
                                          <p:stCondLst>
                                            <p:cond delay="0"/>
                                          </p:stCondLst>
                                        </p:cTn>
                                        <p:tgtEl>
                                          <p:spTgt spid="42000"/>
                                        </p:tgtEl>
                                        <p:attrNameLst>
                                          <p:attrName>style.visibility</p:attrName>
                                        </p:attrNameLst>
                                      </p:cBhvr>
                                      <p:to>
                                        <p:strVal val="visible"/>
                                      </p:to>
                                    </p:set>
                                    <p:animEffect filter="strips(downLeft)">
                                      <p:cBhvr>
                                        <p:cTn id="37" dur="500"/>
                                        <p:tgtEl>
                                          <p:spTgt spid="42000"/>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2005"/>
                                        </p:tgtEl>
                                        <p:attrNameLst>
                                          <p:attrName>style.visibility</p:attrName>
                                        </p:attrNameLst>
                                      </p:cBhvr>
                                      <p:to>
                                        <p:strVal val="visible"/>
                                      </p:to>
                                    </p:set>
                                    <p:anim calcmode="lin" valueType="num">
                                      <p:cBhvr>
                                        <p:cTn id="42" dur="500" fill="hold"/>
                                        <p:tgtEl>
                                          <p:spTgt spid="42005"/>
                                        </p:tgtEl>
                                        <p:attrNameLst>
                                          <p:attrName>ppt_x</p:attrName>
                                        </p:attrNameLst>
                                      </p:cBhvr>
                                      <p:tavLst>
                                        <p:tav tm="0">
                                          <p:val>
                                            <p:strVal val="#ppt_x"/>
                                          </p:val>
                                        </p:tav>
                                        <p:tav tm="100000">
                                          <p:val>
                                            <p:strVal val="#ppt_x"/>
                                          </p:val>
                                        </p:tav>
                                      </p:tavLst>
                                    </p:anim>
                                    <p:anim calcmode="lin" valueType="num">
                                      <p:cBhvr>
                                        <p:cTn id="43" dur="500" fill="hold"/>
                                        <p:tgtEl>
                                          <p:spTgt spid="42005"/>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8" presetClass="entr" presetSubtype="12" fill="hold" nodeType="clickEffect">
                                  <p:stCondLst>
                                    <p:cond delay="0"/>
                                  </p:stCondLst>
                                  <p:childTnLst>
                                    <p:set>
                                      <p:cBhvr>
                                        <p:cTn id="47" dur="1" fill="hold">
                                          <p:stCondLst>
                                            <p:cond delay="0"/>
                                          </p:stCondLst>
                                        </p:cTn>
                                        <p:tgtEl>
                                          <p:spTgt spid="42018"/>
                                        </p:tgtEl>
                                        <p:attrNameLst>
                                          <p:attrName>style.visibility</p:attrName>
                                        </p:attrNameLst>
                                      </p:cBhvr>
                                      <p:to>
                                        <p:strVal val="visible"/>
                                      </p:to>
                                    </p:set>
                                    <p:animEffect filter="strips(downLeft)">
                                      <p:cBhvr>
                                        <p:cTn id="48" dur="500"/>
                                        <p:tgtEl>
                                          <p:spTgt spid="42018"/>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6" fill="hold" nodeType="clickEffect">
                                  <p:stCondLst>
                                    <p:cond delay="0"/>
                                  </p:stCondLst>
                                  <p:childTnLst>
                                    <p:set>
                                      <p:cBhvr>
                                        <p:cTn id="52" dur="1" fill="hold">
                                          <p:stCondLst>
                                            <p:cond delay="0"/>
                                          </p:stCondLst>
                                        </p:cTn>
                                        <p:tgtEl>
                                          <p:spTgt spid="42019"/>
                                        </p:tgtEl>
                                        <p:attrNameLst>
                                          <p:attrName>style.visibility</p:attrName>
                                        </p:attrNameLst>
                                      </p:cBhvr>
                                      <p:to>
                                        <p:strVal val="visible"/>
                                      </p:to>
                                    </p:set>
                                    <p:animEffect filter="strips(downRight)">
                                      <p:cBhvr>
                                        <p:cTn id="53" dur="500"/>
                                        <p:tgtEl>
                                          <p:spTgt spid="42019"/>
                                        </p:tgtEl>
                                      </p:cBhvr>
                                    </p:animEffect>
                                  </p:childTnLst>
                                </p:cTn>
                              </p:par>
                            </p:childTnLst>
                          </p:cTn>
                        </p:par>
                      </p:childTnLst>
                    </p:cTn>
                  </p:par>
                  <p:par>
                    <p:cTn id="54" fill="hold">
                      <p:stCondLst>
                        <p:cond delay="indefinite"/>
                      </p:stCondLst>
                      <p:childTnLst>
                        <p:par>
                          <p:cTn id="55" fill="hold">
                            <p:stCondLst>
                              <p:cond delay="0"/>
                            </p:stCondLst>
                            <p:childTnLst>
                              <p:par>
                                <p:cTn id="56" presetID="18" presetClass="entr" presetSubtype="3" fill="hold" grpId="0" nodeType="clickEffect">
                                  <p:stCondLst>
                                    <p:cond delay="0"/>
                                  </p:stCondLst>
                                  <p:childTnLst>
                                    <p:set>
                                      <p:cBhvr>
                                        <p:cTn id="57" dur="1" fill="hold">
                                          <p:stCondLst>
                                            <p:cond delay="0"/>
                                          </p:stCondLst>
                                        </p:cTn>
                                        <p:tgtEl>
                                          <p:spTgt spid="42020"/>
                                        </p:tgtEl>
                                        <p:attrNameLst>
                                          <p:attrName>style.visibility</p:attrName>
                                        </p:attrNameLst>
                                      </p:cBhvr>
                                      <p:to>
                                        <p:strVal val="visible"/>
                                      </p:to>
                                    </p:set>
                                    <p:animEffect filter="strips(upRight)">
                                      <p:cBhvr>
                                        <p:cTn id="58" dur="500"/>
                                        <p:tgtEl>
                                          <p:spTgt spid="42020"/>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xit" presetSubtype="4" fill="hold" nodeType="clickEffect">
                                  <p:stCondLst>
                                    <p:cond delay="0"/>
                                  </p:stCondLst>
                                  <p:childTnLst>
                                    <p:anim calcmode="lin" valueType="num">
                                      <p:cBhvr>
                                        <p:cTn id="62" dur="500"/>
                                        <p:tgtEl>
                                          <p:spTgt spid="42018"/>
                                        </p:tgtEl>
                                        <p:attrNameLst>
                                          <p:attrName>ppt_x</p:attrName>
                                        </p:attrNameLst>
                                      </p:cBhvr>
                                      <p:tavLst>
                                        <p:tav tm="0">
                                          <p:val>
                                            <p:strVal val="ppt_x"/>
                                          </p:val>
                                        </p:tav>
                                        <p:tav tm="100000">
                                          <p:val>
                                            <p:strVal val="ppt_x"/>
                                          </p:val>
                                        </p:tav>
                                      </p:tavLst>
                                    </p:anim>
                                    <p:anim calcmode="lin" valueType="num">
                                      <p:cBhvr>
                                        <p:cTn id="63" dur="500"/>
                                        <p:tgtEl>
                                          <p:spTgt spid="42018"/>
                                        </p:tgtEl>
                                        <p:attrNameLst>
                                          <p:attrName>ppt_y</p:attrName>
                                        </p:attrNameLst>
                                      </p:cBhvr>
                                      <p:tavLst>
                                        <p:tav tm="0">
                                          <p:val>
                                            <p:strVal val="ppt_y"/>
                                          </p:val>
                                        </p:tav>
                                        <p:tav tm="100000">
                                          <p:val>
                                            <p:strVal val="1+ppt_h/2"/>
                                          </p:val>
                                        </p:tav>
                                      </p:tavLst>
                                    </p:anim>
                                    <p:set>
                                      <p:cBhvr>
                                        <p:cTn id="64" dur="1" fill="hold">
                                          <p:stCondLst>
                                            <p:cond delay="499"/>
                                          </p:stCondLst>
                                        </p:cTn>
                                        <p:tgtEl>
                                          <p:spTgt spid="42018"/>
                                        </p:tgtEl>
                                        <p:attrNameLst>
                                          <p:attrName>style.visibility</p:attrName>
                                        </p:attrNameLst>
                                      </p:cBhvr>
                                      <p:to>
                                        <p:strVal val="hidden"/>
                                      </p:to>
                                    </p:set>
                                  </p:childTnLst>
                                </p:cTn>
                              </p:par>
                              <p:par>
                                <p:cTn id="65" presetID="2" presetClass="exit" presetSubtype="4" fill="hold" grpId="1" nodeType="withEffect">
                                  <p:stCondLst>
                                    <p:cond delay="0"/>
                                  </p:stCondLst>
                                  <p:childTnLst>
                                    <p:anim calcmode="lin" valueType="num">
                                      <p:cBhvr>
                                        <p:cTn id="66" dur="500"/>
                                        <p:tgtEl>
                                          <p:spTgt spid="42020"/>
                                        </p:tgtEl>
                                        <p:attrNameLst>
                                          <p:attrName>ppt_x</p:attrName>
                                        </p:attrNameLst>
                                      </p:cBhvr>
                                      <p:tavLst>
                                        <p:tav tm="0">
                                          <p:val>
                                            <p:strVal val="ppt_x"/>
                                          </p:val>
                                        </p:tav>
                                        <p:tav tm="100000">
                                          <p:val>
                                            <p:strVal val="ppt_x"/>
                                          </p:val>
                                        </p:tav>
                                      </p:tavLst>
                                    </p:anim>
                                    <p:anim calcmode="lin" valueType="num">
                                      <p:cBhvr>
                                        <p:cTn id="67" dur="500"/>
                                        <p:tgtEl>
                                          <p:spTgt spid="42020"/>
                                        </p:tgtEl>
                                        <p:attrNameLst>
                                          <p:attrName>ppt_y</p:attrName>
                                        </p:attrNameLst>
                                      </p:cBhvr>
                                      <p:tavLst>
                                        <p:tav tm="0">
                                          <p:val>
                                            <p:strVal val="ppt_y"/>
                                          </p:val>
                                        </p:tav>
                                        <p:tav tm="100000">
                                          <p:val>
                                            <p:strVal val="1+ppt_h/2"/>
                                          </p:val>
                                        </p:tav>
                                      </p:tavLst>
                                    </p:anim>
                                    <p:set>
                                      <p:cBhvr>
                                        <p:cTn id="68" dur="1" fill="hold">
                                          <p:stCondLst>
                                            <p:cond delay="499"/>
                                          </p:stCondLst>
                                        </p:cTn>
                                        <p:tgtEl>
                                          <p:spTgt spid="42020"/>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4" presetClass="entr" presetSubtype="32" fill="hold" nodeType="clickEffect">
                                  <p:stCondLst>
                                    <p:cond delay="0"/>
                                  </p:stCondLst>
                                  <p:childTnLst>
                                    <p:set>
                                      <p:cBhvr>
                                        <p:cTn id="72" dur="1" fill="hold">
                                          <p:stCondLst>
                                            <p:cond delay="0"/>
                                          </p:stCondLst>
                                        </p:cTn>
                                        <p:tgtEl>
                                          <p:spTgt spid="42021"/>
                                        </p:tgtEl>
                                        <p:attrNameLst>
                                          <p:attrName>style.visibility</p:attrName>
                                        </p:attrNameLst>
                                      </p:cBhvr>
                                      <p:to>
                                        <p:strVal val="visible"/>
                                      </p:to>
                                    </p:set>
                                    <p:animEffect filter="box(out)">
                                      <p:cBhvr>
                                        <p:cTn id="73" dur="500"/>
                                        <p:tgtEl>
                                          <p:spTgt spid="42021"/>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42011"/>
                                        </p:tgtEl>
                                        <p:attrNameLst>
                                          <p:attrName>style.visibility</p:attrName>
                                        </p:attrNameLst>
                                      </p:cBhvr>
                                      <p:to>
                                        <p:strVal val="visible"/>
                                      </p:to>
                                    </p:set>
                                    <p:anim calcmode="lin" valueType="num">
                                      <p:cBhvr>
                                        <p:cTn id="78" dur="500" fill="hold"/>
                                        <p:tgtEl>
                                          <p:spTgt spid="42011"/>
                                        </p:tgtEl>
                                        <p:attrNameLst>
                                          <p:attrName>ppt_x</p:attrName>
                                        </p:attrNameLst>
                                      </p:cBhvr>
                                      <p:tavLst>
                                        <p:tav tm="0">
                                          <p:val>
                                            <p:strVal val="#ppt_x"/>
                                          </p:val>
                                        </p:tav>
                                        <p:tav tm="100000">
                                          <p:val>
                                            <p:strVal val="#ppt_x"/>
                                          </p:val>
                                        </p:tav>
                                      </p:tavLst>
                                    </p:anim>
                                    <p:anim calcmode="lin" valueType="num">
                                      <p:cBhvr>
                                        <p:cTn id="79" dur="500" fill="hold"/>
                                        <p:tgtEl>
                                          <p:spTgt spid="42011"/>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8" presetClass="entr" presetSubtype="12" fill="hold" nodeType="clickEffect">
                                  <p:stCondLst>
                                    <p:cond delay="0"/>
                                  </p:stCondLst>
                                  <p:childTnLst>
                                    <p:set>
                                      <p:cBhvr>
                                        <p:cTn id="83" dur="1" fill="hold">
                                          <p:stCondLst>
                                            <p:cond delay="0"/>
                                          </p:stCondLst>
                                        </p:cTn>
                                        <p:tgtEl>
                                          <p:spTgt spid="42017"/>
                                        </p:tgtEl>
                                        <p:attrNameLst>
                                          <p:attrName>style.visibility</p:attrName>
                                        </p:attrNameLst>
                                      </p:cBhvr>
                                      <p:to>
                                        <p:strVal val="visible"/>
                                      </p:to>
                                    </p:set>
                                    <p:animEffect filter="strips(downLeft)">
                                      <p:cBhvr>
                                        <p:cTn id="84" dur="500"/>
                                        <p:tgtEl>
                                          <p:spTgt spid="42017"/>
                                        </p:tgtEl>
                                      </p:cBhvr>
                                    </p:animEffect>
                                  </p:childTnLst>
                                </p:cTn>
                              </p:par>
                            </p:childTnLst>
                          </p:cTn>
                        </p:par>
                      </p:childTnLst>
                    </p:cTn>
                  </p:par>
                  <p:par>
                    <p:cTn id="85" fill="hold">
                      <p:stCondLst>
                        <p:cond delay="indefinite"/>
                      </p:stCondLst>
                      <p:childTnLst>
                        <p:par>
                          <p:cTn id="86" fill="hold">
                            <p:stCondLst>
                              <p:cond delay="0"/>
                            </p:stCondLst>
                            <p:childTnLst>
                              <p:par>
                                <p:cTn id="87" presetID="4" presetClass="entr" presetSubtype="32" fill="hold" nodeType="clickEffect">
                                  <p:stCondLst>
                                    <p:cond delay="0"/>
                                  </p:stCondLst>
                                  <p:childTnLst>
                                    <p:set>
                                      <p:cBhvr>
                                        <p:cTn id="88" dur="1" fill="hold">
                                          <p:stCondLst>
                                            <p:cond delay="0"/>
                                          </p:stCondLst>
                                        </p:cTn>
                                        <p:tgtEl>
                                          <p:spTgt spid="42026"/>
                                        </p:tgtEl>
                                        <p:attrNameLst>
                                          <p:attrName>style.visibility</p:attrName>
                                        </p:attrNameLst>
                                      </p:cBhvr>
                                      <p:to>
                                        <p:strVal val="visible"/>
                                      </p:to>
                                    </p:set>
                                    <p:animEffect filter="box(out)">
                                      <p:cBhvr>
                                        <p:cTn id="89" dur="500"/>
                                        <p:tgtEl>
                                          <p:spTgt spid="42026"/>
                                        </p:tgtEl>
                                      </p:cBhvr>
                                    </p:animEffect>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42022">
                                            <p:bg/>
                                          </p:spTgt>
                                        </p:tgtEl>
                                        <p:attrNameLst>
                                          <p:attrName>style.visibility</p:attrName>
                                        </p:attrNameLst>
                                      </p:cBhvr>
                                      <p:to>
                                        <p:strVal val="visible"/>
                                      </p:to>
                                    </p:set>
                                    <p:anim calcmode="lin" valueType="num">
                                      <p:cBhvr>
                                        <p:cTn id="94" dur="500" fill="hold"/>
                                        <p:tgtEl>
                                          <p:spTgt spid="42022">
                                            <p:bg/>
                                          </p:spTgt>
                                        </p:tgtEl>
                                        <p:attrNameLst>
                                          <p:attrName>ppt_x</p:attrName>
                                        </p:attrNameLst>
                                      </p:cBhvr>
                                      <p:tavLst>
                                        <p:tav tm="0">
                                          <p:val>
                                            <p:strVal val="#ppt_x"/>
                                          </p:val>
                                        </p:tav>
                                        <p:tav tm="100000">
                                          <p:val>
                                            <p:strVal val="#ppt_x"/>
                                          </p:val>
                                        </p:tav>
                                      </p:tavLst>
                                    </p:anim>
                                    <p:anim calcmode="lin" valueType="num">
                                      <p:cBhvr>
                                        <p:cTn id="95" dur="500" fill="hold"/>
                                        <p:tgtEl>
                                          <p:spTgt spid="42022">
                                            <p:bg/>
                                          </p:spTgt>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18" presetClass="entr" presetSubtype="6" fill="hold" grpId="0" nodeType="clickEffect">
                                  <p:stCondLst>
                                    <p:cond delay="0"/>
                                  </p:stCondLst>
                                  <p:childTnLst>
                                    <p:set>
                                      <p:cBhvr>
                                        <p:cTn id="99" dur="1" fill="hold">
                                          <p:stCondLst>
                                            <p:cond delay="0"/>
                                          </p:stCondLst>
                                        </p:cTn>
                                        <p:tgtEl>
                                          <p:spTgt spid="42022">
                                            <p:txEl>
                                              <p:pRg st="0" end="0"/>
                                            </p:txEl>
                                          </p:spTgt>
                                        </p:tgtEl>
                                        <p:attrNameLst>
                                          <p:attrName>style.visibility</p:attrName>
                                        </p:attrNameLst>
                                      </p:cBhvr>
                                      <p:to>
                                        <p:strVal val="visible"/>
                                      </p:to>
                                    </p:set>
                                    <p:animEffect filter="strips(downRight)">
                                      <p:cBhvr>
                                        <p:cTn id="100" dur="500"/>
                                        <p:tgtEl>
                                          <p:spTgt spid="42022">
                                            <p:txEl>
                                              <p:pRg st="0" end="0"/>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8" presetClass="entr" presetSubtype="6" fill="hold" grpId="0" nodeType="clickEffect">
                                  <p:stCondLst>
                                    <p:cond delay="0"/>
                                  </p:stCondLst>
                                  <p:childTnLst>
                                    <p:set>
                                      <p:cBhvr>
                                        <p:cTn id="104" dur="1" fill="hold">
                                          <p:stCondLst>
                                            <p:cond delay="0"/>
                                          </p:stCondLst>
                                        </p:cTn>
                                        <p:tgtEl>
                                          <p:spTgt spid="42022">
                                            <p:txEl>
                                              <p:pRg st="1" end="1"/>
                                            </p:txEl>
                                          </p:spTgt>
                                        </p:tgtEl>
                                        <p:attrNameLst>
                                          <p:attrName>style.visibility</p:attrName>
                                        </p:attrNameLst>
                                      </p:cBhvr>
                                      <p:to>
                                        <p:strVal val="visible"/>
                                      </p:to>
                                    </p:set>
                                    <p:animEffect filter="strips(downRight)">
                                      <p:cBhvr>
                                        <p:cTn id="105" dur="500"/>
                                        <p:tgtEl>
                                          <p:spTgt spid="42022">
                                            <p:txEl>
                                              <p:pRg st="1" end="1"/>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8" presetClass="entr" presetSubtype="6" fill="hold" grpId="0" nodeType="clickEffect">
                                  <p:stCondLst>
                                    <p:cond delay="0"/>
                                  </p:stCondLst>
                                  <p:childTnLst>
                                    <p:set>
                                      <p:cBhvr>
                                        <p:cTn id="109" dur="1" fill="hold">
                                          <p:stCondLst>
                                            <p:cond delay="0"/>
                                          </p:stCondLst>
                                        </p:cTn>
                                        <p:tgtEl>
                                          <p:spTgt spid="42022">
                                            <p:txEl>
                                              <p:pRg st="2" end="2"/>
                                            </p:txEl>
                                          </p:spTgt>
                                        </p:tgtEl>
                                        <p:attrNameLst>
                                          <p:attrName>style.visibility</p:attrName>
                                        </p:attrNameLst>
                                      </p:cBhvr>
                                      <p:to>
                                        <p:strVal val="visible"/>
                                      </p:to>
                                    </p:set>
                                    <p:animEffect filter="strips(downRight)">
                                      <p:cBhvr>
                                        <p:cTn id="110" dur="500"/>
                                        <p:tgtEl>
                                          <p:spTgt spid="42022">
                                            <p:txEl>
                                              <p:pRg st="2" end="2"/>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8" presetClass="entr" presetSubtype="6" fill="hold" grpId="0" nodeType="clickEffect">
                                  <p:stCondLst>
                                    <p:cond delay="0"/>
                                  </p:stCondLst>
                                  <p:childTnLst>
                                    <p:set>
                                      <p:cBhvr>
                                        <p:cTn id="114" dur="1" fill="hold">
                                          <p:stCondLst>
                                            <p:cond delay="0"/>
                                          </p:stCondLst>
                                        </p:cTn>
                                        <p:tgtEl>
                                          <p:spTgt spid="42022">
                                            <p:txEl>
                                              <p:pRg st="3" end="3"/>
                                            </p:txEl>
                                          </p:spTgt>
                                        </p:tgtEl>
                                        <p:attrNameLst>
                                          <p:attrName>style.visibility</p:attrName>
                                        </p:attrNameLst>
                                      </p:cBhvr>
                                      <p:to>
                                        <p:strVal val="visible"/>
                                      </p:to>
                                    </p:set>
                                    <p:animEffect filter="strips(downRight)">
                                      <p:cBhvr>
                                        <p:cTn id="115" dur="500"/>
                                        <p:tgtEl>
                                          <p:spTgt spid="42022">
                                            <p:txEl>
                                              <p:pRg st="3" end="3"/>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8" presetClass="entr" presetSubtype="6" fill="hold" grpId="0" nodeType="clickEffect">
                                  <p:stCondLst>
                                    <p:cond delay="0"/>
                                  </p:stCondLst>
                                  <p:childTnLst>
                                    <p:set>
                                      <p:cBhvr>
                                        <p:cTn id="119" dur="1" fill="hold">
                                          <p:stCondLst>
                                            <p:cond delay="0"/>
                                          </p:stCondLst>
                                        </p:cTn>
                                        <p:tgtEl>
                                          <p:spTgt spid="42022">
                                            <p:txEl>
                                              <p:pRg st="4" end="4"/>
                                            </p:txEl>
                                          </p:spTgt>
                                        </p:tgtEl>
                                        <p:attrNameLst>
                                          <p:attrName>style.visibility</p:attrName>
                                        </p:attrNameLst>
                                      </p:cBhvr>
                                      <p:to>
                                        <p:strVal val="visible"/>
                                      </p:to>
                                    </p:set>
                                    <p:animEffect filter="strips(downRight)">
                                      <p:cBhvr>
                                        <p:cTn id="120" dur="500"/>
                                        <p:tgtEl>
                                          <p:spTgt spid="42022">
                                            <p:txEl>
                                              <p:pRg st="4" end="4"/>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18" presetClass="entr" presetSubtype="6" fill="hold" grpId="0" nodeType="clickEffect">
                                  <p:stCondLst>
                                    <p:cond delay="0"/>
                                  </p:stCondLst>
                                  <p:childTnLst>
                                    <p:set>
                                      <p:cBhvr>
                                        <p:cTn id="124" dur="1" fill="hold">
                                          <p:stCondLst>
                                            <p:cond delay="0"/>
                                          </p:stCondLst>
                                        </p:cTn>
                                        <p:tgtEl>
                                          <p:spTgt spid="42022">
                                            <p:txEl>
                                              <p:pRg st="5" end="5"/>
                                            </p:txEl>
                                          </p:spTgt>
                                        </p:tgtEl>
                                        <p:attrNameLst>
                                          <p:attrName>style.visibility</p:attrName>
                                        </p:attrNameLst>
                                      </p:cBhvr>
                                      <p:to>
                                        <p:strVal val="visible"/>
                                      </p:to>
                                    </p:set>
                                    <p:animEffect filter="strips(downRight)">
                                      <p:cBhvr>
                                        <p:cTn id="125" dur="500"/>
                                        <p:tgtEl>
                                          <p:spTgt spid="420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bldLvl="0" animBg="1"/>
      <p:bldP spid="42004" grpId="0" bldLvl="0" animBg="1"/>
      <p:bldP spid="42020" grpId="0" animBg="1"/>
      <p:bldP spid="42020" grpId="1" animBg="1"/>
      <p:bldP spid="42022" grpId="0" bldLvl="0" animBg="1"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298"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55299"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55300" name="Rectangle 4"/>
          <p:cNvSpPr/>
          <p:nvPr/>
        </p:nvSpPr>
        <p:spPr>
          <a:xfrm>
            <a:off x="381000" y="588963"/>
            <a:ext cx="3724275" cy="457200"/>
          </a:xfrm>
          <a:prstGeom prst="rect">
            <a:avLst/>
          </a:prstGeom>
          <a:solidFill>
            <a:srgbClr val="CCFFCC"/>
          </a:solidFill>
          <a:ln w="9525">
            <a:noFill/>
          </a:ln>
        </p:spPr>
        <p:txBody>
          <a:bodyPr wrap="none" anchor="t">
            <a:spAutoFit/>
          </a:bodyPr>
          <a:lstStyle/>
          <a:p>
            <a:pPr algn="ctr" eaLnBrk="0" hangingPunct="0"/>
            <a:r>
              <a:rPr lang="en-US" altLang="zh-CN" sz="2400" b="1" dirty="0">
                <a:solidFill>
                  <a:srgbClr val="CC0000"/>
                </a:solidFill>
                <a:latin typeface="Arial" panose="020B0604020202020204" pitchFamily="34" charset="0"/>
                <a:ea typeface="黑体" panose="02010609060101010101" pitchFamily="49" charset="-122"/>
              </a:rPr>
              <a:t>1</a:t>
            </a:r>
            <a:r>
              <a:rPr lang="zh-CN" altLang="en-US" sz="2400" b="1" dirty="0">
                <a:solidFill>
                  <a:srgbClr val="CC0000"/>
                </a:solidFill>
                <a:latin typeface="Arial" panose="020B0604020202020204" pitchFamily="34" charset="0"/>
                <a:ea typeface="黑体" panose="02010609060101010101" pitchFamily="49" charset="-122"/>
              </a:rPr>
              <a:t>加工框的第二层数据流图</a:t>
            </a:r>
            <a:endParaRPr lang="zh-CN" altLang="en-US" dirty="0">
              <a:latin typeface="Arial" panose="020B0604020202020204" pitchFamily="34" charset="0"/>
              <a:ea typeface="宋体" panose="02010600030101010101" pitchFamily="2" charset="-122"/>
            </a:endParaRPr>
          </a:p>
        </p:txBody>
      </p:sp>
      <p:sp>
        <p:nvSpPr>
          <p:cNvPr id="44037" name="AutoShape 7"/>
          <p:cNvSpPr/>
          <p:nvPr/>
        </p:nvSpPr>
        <p:spPr>
          <a:xfrm>
            <a:off x="3079750" y="5562600"/>
            <a:ext cx="1676400" cy="7620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1.1</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审查有效性</a:t>
            </a:r>
            <a:endParaRPr lang="zh-CN" altLang="en-US" dirty="0">
              <a:latin typeface="Arial" panose="020B0604020202020204" pitchFamily="34" charset="0"/>
              <a:ea typeface="宋体" panose="02010600030101010101" pitchFamily="2" charset="-122"/>
            </a:endParaRPr>
          </a:p>
        </p:txBody>
      </p:sp>
      <p:sp>
        <p:nvSpPr>
          <p:cNvPr id="44038" name="AutoShape 8"/>
          <p:cNvSpPr/>
          <p:nvPr/>
        </p:nvSpPr>
        <p:spPr>
          <a:xfrm>
            <a:off x="3079750" y="3459163"/>
            <a:ext cx="1676400" cy="7620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1.2</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开发票</a:t>
            </a:r>
            <a:endParaRPr lang="zh-CN" altLang="en-US" dirty="0">
              <a:latin typeface="Arial" panose="020B0604020202020204" pitchFamily="34" charset="0"/>
              <a:ea typeface="宋体" panose="02010600030101010101" pitchFamily="2" charset="-122"/>
            </a:endParaRPr>
          </a:p>
        </p:txBody>
      </p:sp>
      <p:sp>
        <p:nvSpPr>
          <p:cNvPr id="44039" name="AutoShape 9"/>
          <p:cNvSpPr/>
          <p:nvPr/>
        </p:nvSpPr>
        <p:spPr>
          <a:xfrm>
            <a:off x="6203950" y="3657600"/>
            <a:ext cx="1676400" cy="7620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1.3</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开领书单</a:t>
            </a:r>
            <a:endParaRPr lang="zh-CN" altLang="en-US" dirty="0">
              <a:latin typeface="Arial" panose="020B0604020202020204" pitchFamily="34" charset="0"/>
              <a:ea typeface="宋体" panose="02010600030101010101" pitchFamily="2" charset="-122"/>
            </a:endParaRPr>
          </a:p>
        </p:txBody>
      </p:sp>
      <p:sp>
        <p:nvSpPr>
          <p:cNvPr id="44040" name="AutoShape 10"/>
          <p:cNvSpPr/>
          <p:nvPr/>
        </p:nvSpPr>
        <p:spPr>
          <a:xfrm>
            <a:off x="3079750" y="1752600"/>
            <a:ext cx="1676400" cy="7620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1.5</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补售教材</a:t>
            </a:r>
            <a:endParaRPr lang="zh-CN" altLang="en-US" dirty="0">
              <a:latin typeface="Arial" panose="020B0604020202020204" pitchFamily="34" charset="0"/>
              <a:ea typeface="宋体" panose="02010600030101010101" pitchFamily="2" charset="-122"/>
            </a:endParaRPr>
          </a:p>
        </p:txBody>
      </p:sp>
      <p:sp>
        <p:nvSpPr>
          <p:cNvPr id="44041" name="AutoShape 11"/>
          <p:cNvSpPr/>
          <p:nvPr/>
        </p:nvSpPr>
        <p:spPr>
          <a:xfrm>
            <a:off x="6203950" y="2209800"/>
            <a:ext cx="1676400" cy="7620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1.4</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登记缺书</a:t>
            </a:r>
            <a:endParaRPr lang="zh-CN" altLang="en-US" dirty="0">
              <a:latin typeface="Arial" panose="020B0604020202020204" pitchFamily="34" charset="0"/>
              <a:ea typeface="宋体" panose="02010600030101010101" pitchFamily="2" charset="-122"/>
            </a:endParaRPr>
          </a:p>
        </p:txBody>
      </p:sp>
      <p:sp>
        <p:nvSpPr>
          <p:cNvPr id="44042" name="AutoShape 12"/>
          <p:cNvSpPr/>
          <p:nvPr/>
        </p:nvSpPr>
        <p:spPr>
          <a:xfrm>
            <a:off x="641350" y="5432425"/>
            <a:ext cx="762000" cy="990600"/>
          </a:xfrm>
          <a:prstGeom prst="flowChartProcess">
            <a:avLst/>
          </a:prstGeom>
          <a:solidFill>
            <a:srgbClr val="CCFFFF"/>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学</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生</a:t>
            </a:r>
            <a:endParaRPr lang="zh-CN" altLang="en-US" dirty="0">
              <a:latin typeface="Arial" panose="020B0604020202020204" pitchFamily="34" charset="0"/>
              <a:ea typeface="宋体" panose="02010600030101010101" pitchFamily="2" charset="-122"/>
            </a:endParaRPr>
          </a:p>
        </p:txBody>
      </p:sp>
      <p:grpSp>
        <p:nvGrpSpPr>
          <p:cNvPr id="44043" name="Group 83"/>
          <p:cNvGrpSpPr/>
          <p:nvPr/>
        </p:nvGrpSpPr>
        <p:grpSpPr>
          <a:xfrm>
            <a:off x="1403350" y="5927725"/>
            <a:ext cx="1676400" cy="595313"/>
            <a:chOff x="0" y="0"/>
            <a:chExt cx="1056" cy="375"/>
          </a:xfrm>
        </p:grpSpPr>
        <p:sp>
          <p:nvSpPr>
            <p:cNvPr id="55308" name="Text Box 14"/>
            <p:cNvSpPr/>
            <p:nvPr/>
          </p:nvSpPr>
          <p:spPr>
            <a:xfrm>
              <a:off x="48" y="106"/>
              <a:ext cx="91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购书单</a:t>
              </a:r>
              <a:endParaRPr lang="zh-CN" altLang="en-US" dirty="0">
                <a:latin typeface="Arial" panose="020B0604020202020204" pitchFamily="34" charset="0"/>
                <a:ea typeface="宋体" panose="02010600030101010101" pitchFamily="2" charset="-122"/>
              </a:endParaRPr>
            </a:p>
          </p:txBody>
        </p:sp>
        <p:cxnSp>
          <p:nvCxnSpPr>
            <p:cNvPr id="55309" name="AutoShape 15"/>
            <p:cNvCxnSpPr>
              <a:stCxn id="44042" idx="3"/>
              <a:endCxn id="44037" idx="1"/>
            </p:cNvCxnSpPr>
            <p:nvPr/>
          </p:nvCxnSpPr>
          <p:spPr>
            <a:xfrm>
              <a:off x="0" y="0"/>
              <a:ext cx="1056" cy="10"/>
            </a:xfrm>
            <a:prstGeom prst="straightConnector1">
              <a:avLst/>
            </a:prstGeom>
            <a:ln w="50800" cap="flat" cmpd="sng">
              <a:solidFill>
                <a:srgbClr val="008000"/>
              </a:solidFill>
              <a:prstDash val="solid"/>
              <a:miter/>
              <a:headEnd type="none" w="med" len="med"/>
              <a:tailEnd type="triangle" w="lg" len="lg"/>
            </a:ln>
          </p:spPr>
        </p:cxnSp>
      </p:grpSp>
      <p:grpSp>
        <p:nvGrpSpPr>
          <p:cNvPr id="44046" name="Group 17"/>
          <p:cNvGrpSpPr/>
          <p:nvPr/>
        </p:nvGrpSpPr>
        <p:grpSpPr>
          <a:xfrm>
            <a:off x="5943600" y="6019800"/>
            <a:ext cx="2209800" cy="457200"/>
            <a:chOff x="0" y="0"/>
            <a:chExt cx="1392" cy="288"/>
          </a:xfrm>
        </p:grpSpPr>
        <p:grpSp>
          <p:nvGrpSpPr>
            <p:cNvPr id="55311" name="Group 18"/>
            <p:cNvGrpSpPr/>
            <p:nvPr/>
          </p:nvGrpSpPr>
          <p:grpSpPr>
            <a:xfrm>
              <a:off x="8" y="0"/>
              <a:ext cx="1296" cy="288"/>
              <a:chOff x="0" y="0"/>
              <a:chExt cx="576" cy="288"/>
            </a:xfrm>
          </p:grpSpPr>
          <p:sp>
            <p:nvSpPr>
              <p:cNvPr id="55312" name="Line 19"/>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55313" name="Line 20"/>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55314" name="Line 21"/>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55315" name="Rectangle 22"/>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各班学生用书表</a:t>
              </a:r>
              <a:endParaRPr lang="zh-CN" altLang="en-US" dirty="0">
                <a:latin typeface="Arial" panose="020B0604020202020204" pitchFamily="34" charset="0"/>
                <a:ea typeface="宋体" panose="02010600030101010101" pitchFamily="2" charset="-122"/>
              </a:endParaRPr>
            </a:p>
          </p:txBody>
        </p:sp>
      </p:grpSp>
      <p:grpSp>
        <p:nvGrpSpPr>
          <p:cNvPr id="44052" name="Group 24"/>
          <p:cNvGrpSpPr/>
          <p:nvPr/>
        </p:nvGrpSpPr>
        <p:grpSpPr>
          <a:xfrm>
            <a:off x="5943600" y="5410200"/>
            <a:ext cx="2209800" cy="457200"/>
            <a:chOff x="0" y="0"/>
            <a:chExt cx="1392" cy="288"/>
          </a:xfrm>
        </p:grpSpPr>
        <p:grpSp>
          <p:nvGrpSpPr>
            <p:cNvPr id="55317" name="Group 25"/>
            <p:cNvGrpSpPr/>
            <p:nvPr/>
          </p:nvGrpSpPr>
          <p:grpSpPr>
            <a:xfrm>
              <a:off x="8" y="0"/>
              <a:ext cx="1296" cy="288"/>
              <a:chOff x="0" y="0"/>
              <a:chExt cx="576" cy="288"/>
            </a:xfrm>
          </p:grpSpPr>
          <p:sp>
            <p:nvSpPr>
              <p:cNvPr id="55318" name="Line 26"/>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55319" name="Line 27"/>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55320" name="Line 28"/>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55321" name="Rectangle 29"/>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售书登记表</a:t>
              </a:r>
              <a:endParaRPr lang="zh-CN" altLang="en-US" dirty="0">
                <a:latin typeface="Arial" panose="020B0604020202020204" pitchFamily="34" charset="0"/>
                <a:ea typeface="宋体" panose="02010600030101010101" pitchFamily="2" charset="-122"/>
              </a:endParaRPr>
            </a:p>
          </p:txBody>
        </p:sp>
      </p:grpSp>
      <p:cxnSp>
        <p:nvCxnSpPr>
          <p:cNvPr id="44058" name="AutoShape 34"/>
          <p:cNvCxnSpPr>
            <a:stCxn id="44042" idx="3"/>
            <a:endCxn id="44037" idx="1"/>
          </p:cNvCxnSpPr>
          <p:nvPr/>
        </p:nvCxnSpPr>
        <p:spPr>
          <a:xfrm flipH="1">
            <a:off x="4756150" y="5638800"/>
            <a:ext cx="1187450" cy="14288"/>
          </a:xfrm>
          <a:prstGeom prst="straightConnector1">
            <a:avLst/>
          </a:prstGeom>
          <a:ln w="50800" cap="flat" cmpd="sng">
            <a:solidFill>
              <a:srgbClr val="008000"/>
            </a:solidFill>
            <a:prstDash val="solid"/>
            <a:miter/>
            <a:headEnd type="none" w="med" len="med"/>
            <a:tailEnd type="triangle" w="lg" len="lg"/>
          </a:ln>
        </p:spPr>
      </p:cxnSp>
      <p:grpSp>
        <p:nvGrpSpPr>
          <p:cNvPr id="44059" name="Group 39"/>
          <p:cNvGrpSpPr/>
          <p:nvPr/>
        </p:nvGrpSpPr>
        <p:grpSpPr>
          <a:xfrm>
            <a:off x="1022350" y="5006975"/>
            <a:ext cx="2209800" cy="544513"/>
            <a:chOff x="0" y="0"/>
            <a:chExt cx="1680" cy="343"/>
          </a:xfrm>
        </p:grpSpPr>
        <p:cxnSp>
          <p:nvCxnSpPr>
            <p:cNvPr id="55324" name="AutoShape 37"/>
            <p:cNvCxnSpPr>
              <a:stCxn id="44037" idx="0"/>
              <a:endCxn id="44042" idx="0"/>
            </p:cNvCxnSpPr>
            <p:nvPr/>
          </p:nvCxnSpPr>
          <p:spPr>
            <a:xfrm rot="5400000" flipH="1">
              <a:off x="792" y="-545"/>
              <a:ext cx="96" cy="1680"/>
            </a:xfrm>
            <a:prstGeom prst="bentConnector3">
              <a:avLst>
                <a:gd name="adj1" fmla="val 385417"/>
              </a:avLst>
            </a:prstGeom>
            <a:ln w="50800" cap="flat" cmpd="sng">
              <a:solidFill>
                <a:srgbClr val="008000"/>
              </a:solidFill>
              <a:prstDash val="solid"/>
              <a:miter/>
              <a:headEnd type="none" w="med" len="med"/>
              <a:tailEnd type="triangle" w="lg" len="lg"/>
            </a:ln>
          </p:spPr>
        </p:cxnSp>
        <p:sp>
          <p:nvSpPr>
            <p:cNvPr id="55325" name="Rectangle 38"/>
            <p:cNvSpPr/>
            <p:nvPr/>
          </p:nvSpPr>
          <p:spPr>
            <a:xfrm>
              <a:off x="225" y="0"/>
              <a:ext cx="998" cy="271"/>
            </a:xfrm>
            <a:prstGeom prst="rect">
              <a:avLst/>
            </a:prstGeom>
            <a:noFill/>
            <a:ln w="9525">
              <a:noFill/>
            </a:ln>
          </p:spPr>
          <p:txBody>
            <a:bodyPr wrap="none" anchor="t">
              <a:spAutoFit/>
            </a:bodyP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无效书单</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grpSp>
      <p:grpSp>
        <p:nvGrpSpPr>
          <p:cNvPr id="44062" name="Group 84"/>
          <p:cNvGrpSpPr/>
          <p:nvPr/>
        </p:nvGrpSpPr>
        <p:grpSpPr>
          <a:xfrm>
            <a:off x="3886200" y="4221163"/>
            <a:ext cx="1308100" cy="1341437"/>
            <a:chOff x="0" y="0"/>
            <a:chExt cx="824" cy="845"/>
          </a:xfrm>
        </p:grpSpPr>
        <p:cxnSp>
          <p:nvCxnSpPr>
            <p:cNvPr id="55327" name="AutoShape 40"/>
            <p:cNvCxnSpPr>
              <a:stCxn id="44037" idx="0"/>
              <a:endCxn id="44038" idx="2"/>
            </p:cNvCxnSpPr>
            <p:nvPr/>
          </p:nvCxnSpPr>
          <p:spPr>
            <a:xfrm rot="-5400000">
              <a:off x="-408" y="422"/>
              <a:ext cx="845" cy="1"/>
            </a:xfrm>
            <a:prstGeom prst="straightConnector1">
              <a:avLst/>
            </a:prstGeom>
            <a:ln w="50800" cap="flat" cmpd="sng">
              <a:solidFill>
                <a:srgbClr val="008000"/>
              </a:solidFill>
              <a:prstDash val="solid"/>
              <a:miter/>
              <a:headEnd type="none" w="med" len="med"/>
              <a:tailEnd type="triangle" w="lg" len="lg"/>
            </a:ln>
          </p:spPr>
        </p:cxnSp>
        <p:sp>
          <p:nvSpPr>
            <p:cNvPr id="55328" name="Rectangle 41"/>
            <p:cNvSpPr/>
            <p:nvPr/>
          </p:nvSpPr>
          <p:spPr>
            <a:xfrm>
              <a:off x="0" y="317"/>
              <a:ext cx="824" cy="269"/>
            </a:xfrm>
            <a:prstGeom prst="rect">
              <a:avLst/>
            </a:prstGeom>
            <a:noFill/>
            <a:ln w="9525">
              <a:noFill/>
            </a:ln>
          </p:spPr>
          <p:txBody>
            <a:bodyPr wrap="none" anchor="t">
              <a:spAutoFit/>
            </a:bodyP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有效书单</a:t>
              </a:r>
              <a:endParaRPr lang="zh-CN" altLang="en-US" dirty="0">
                <a:latin typeface="Arial" panose="020B0604020202020204" pitchFamily="34" charset="0"/>
                <a:ea typeface="宋体" panose="02010600030101010101" pitchFamily="2" charset="-122"/>
              </a:endParaRPr>
            </a:p>
          </p:txBody>
        </p:sp>
      </p:grpSp>
      <p:cxnSp>
        <p:nvCxnSpPr>
          <p:cNvPr id="44065" name="AutoShape 50"/>
          <p:cNvCxnSpPr>
            <a:stCxn id="55335" idx="3"/>
            <a:endCxn id="44038" idx="1"/>
          </p:cNvCxnSpPr>
          <p:nvPr/>
        </p:nvCxnSpPr>
        <p:spPr>
          <a:xfrm>
            <a:off x="2393950" y="3825875"/>
            <a:ext cx="685800" cy="14288"/>
          </a:xfrm>
          <a:prstGeom prst="straightConnector1">
            <a:avLst/>
          </a:prstGeom>
          <a:ln w="50800" cap="flat" cmpd="sng">
            <a:solidFill>
              <a:srgbClr val="008000"/>
            </a:solidFill>
            <a:prstDash val="solid"/>
            <a:miter/>
            <a:headEnd type="triangle" w="lg" len="lg"/>
            <a:tailEnd type="triangle" w="lg" len="lg"/>
          </a:ln>
        </p:spPr>
      </p:cxnSp>
      <p:grpSp>
        <p:nvGrpSpPr>
          <p:cNvPr id="44066" name="Group 53"/>
          <p:cNvGrpSpPr/>
          <p:nvPr/>
        </p:nvGrpSpPr>
        <p:grpSpPr>
          <a:xfrm>
            <a:off x="184150" y="3611563"/>
            <a:ext cx="2209800" cy="457200"/>
            <a:chOff x="0" y="0"/>
            <a:chExt cx="1392" cy="288"/>
          </a:xfrm>
        </p:grpSpPr>
        <p:grpSp>
          <p:nvGrpSpPr>
            <p:cNvPr id="55331" name="Group 54"/>
            <p:cNvGrpSpPr/>
            <p:nvPr/>
          </p:nvGrpSpPr>
          <p:grpSpPr>
            <a:xfrm>
              <a:off x="8" y="0"/>
              <a:ext cx="1296" cy="288"/>
              <a:chOff x="0" y="0"/>
              <a:chExt cx="576" cy="288"/>
            </a:xfrm>
          </p:grpSpPr>
          <p:sp>
            <p:nvSpPr>
              <p:cNvPr id="55332" name="Line 55"/>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55333" name="Line 56"/>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55334" name="Line 57"/>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55335" name="Rectangle 58"/>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教材存量表</a:t>
              </a:r>
              <a:endParaRPr lang="zh-CN" altLang="en-US" dirty="0">
                <a:latin typeface="Arial" panose="020B0604020202020204" pitchFamily="34" charset="0"/>
                <a:ea typeface="宋体" panose="02010600030101010101" pitchFamily="2" charset="-122"/>
              </a:endParaRPr>
            </a:p>
          </p:txBody>
        </p:sp>
      </p:grpSp>
      <p:cxnSp>
        <p:nvCxnSpPr>
          <p:cNvPr id="44072" name="AutoShape 59"/>
          <p:cNvCxnSpPr>
            <a:stCxn id="55335" idx="3"/>
            <a:endCxn id="44038" idx="1"/>
          </p:cNvCxnSpPr>
          <p:nvPr/>
        </p:nvCxnSpPr>
        <p:spPr>
          <a:xfrm flipH="1">
            <a:off x="4756150" y="6234113"/>
            <a:ext cx="1187450" cy="14287"/>
          </a:xfrm>
          <a:prstGeom prst="straightConnector1">
            <a:avLst/>
          </a:prstGeom>
          <a:ln w="50800" cap="flat" cmpd="sng">
            <a:solidFill>
              <a:srgbClr val="008000"/>
            </a:solidFill>
            <a:prstDash val="solid"/>
            <a:miter/>
            <a:headEnd type="none" w="med" len="med"/>
            <a:tailEnd type="triangle" w="lg" len="lg"/>
          </a:ln>
        </p:spPr>
      </p:cxnSp>
      <p:grpSp>
        <p:nvGrpSpPr>
          <p:cNvPr id="44073" name="Group 92"/>
          <p:cNvGrpSpPr/>
          <p:nvPr/>
        </p:nvGrpSpPr>
        <p:grpSpPr>
          <a:xfrm>
            <a:off x="685800" y="4191000"/>
            <a:ext cx="2357438" cy="1241425"/>
            <a:chOff x="0" y="0"/>
            <a:chExt cx="1276" cy="782"/>
          </a:xfrm>
        </p:grpSpPr>
        <p:cxnSp>
          <p:nvCxnSpPr>
            <p:cNvPr id="55338" name="AutoShape 60"/>
            <p:cNvCxnSpPr>
              <a:stCxn id="55335" idx="3"/>
              <a:endCxn id="44038" idx="1"/>
            </p:cNvCxnSpPr>
            <p:nvPr/>
          </p:nvCxnSpPr>
          <p:spPr>
            <a:xfrm rot="-10800000" flipV="1">
              <a:off x="0" y="0"/>
              <a:ext cx="1276" cy="782"/>
            </a:xfrm>
            <a:prstGeom prst="bentConnector2">
              <a:avLst/>
            </a:prstGeom>
            <a:ln w="50800" cap="flat" cmpd="sng">
              <a:solidFill>
                <a:srgbClr val="008000"/>
              </a:solidFill>
              <a:prstDash val="solid"/>
              <a:miter/>
              <a:headEnd type="none" w="med" len="med"/>
              <a:tailEnd type="triangle" w="lg" len="lg"/>
            </a:ln>
          </p:spPr>
        </p:cxnSp>
        <p:sp>
          <p:nvSpPr>
            <p:cNvPr id="55339" name="Rectangle 61"/>
            <p:cNvSpPr/>
            <p:nvPr/>
          </p:nvSpPr>
          <p:spPr>
            <a:xfrm>
              <a:off x="308" y="29"/>
              <a:ext cx="906" cy="271"/>
            </a:xfrm>
            <a:prstGeom prst="rect">
              <a:avLst/>
            </a:prstGeom>
            <a:noFill/>
            <a:ln w="9525">
              <a:noFill/>
            </a:ln>
          </p:spPr>
          <p:txBody>
            <a:bodyPr wrap="none" anchor="t">
              <a:spAutoFit/>
            </a:bodyP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发票</a:t>
              </a:r>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缺书单</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grpSp>
      <p:grpSp>
        <p:nvGrpSpPr>
          <p:cNvPr id="44076" name="Group 85"/>
          <p:cNvGrpSpPr/>
          <p:nvPr/>
        </p:nvGrpSpPr>
        <p:grpSpPr>
          <a:xfrm>
            <a:off x="4756150" y="2133600"/>
            <a:ext cx="1447800" cy="1630363"/>
            <a:chOff x="0" y="0"/>
            <a:chExt cx="912" cy="1027"/>
          </a:xfrm>
        </p:grpSpPr>
        <p:cxnSp>
          <p:nvCxnSpPr>
            <p:cNvPr id="55341" name="AutoShape 62"/>
            <p:cNvCxnSpPr>
              <a:stCxn id="55335" idx="3"/>
              <a:endCxn id="44038" idx="1"/>
            </p:cNvCxnSpPr>
            <p:nvPr/>
          </p:nvCxnSpPr>
          <p:spPr>
            <a:xfrm flipV="1">
              <a:off x="0" y="288"/>
              <a:ext cx="912" cy="739"/>
            </a:xfrm>
            <a:prstGeom prst="bentConnector3">
              <a:avLst>
                <a:gd name="adj1" fmla="val 50000"/>
              </a:avLst>
            </a:prstGeom>
            <a:ln w="50800" cap="flat" cmpd="sng">
              <a:solidFill>
                <a:srgbClr val="008000"/>
              </a:solidFill>
              <a:prstDash val="solid"/>
              <a:miter/>
              <a:headEnd type="none" w="med" len="med"/>
              <a:tailEnd type="triangle" w="lg" len="lg"/>
            </a:ln>
          </p:spPr>
        </p:cxnSp>
        <p:sp>
          <p:nvSpPr>
            <p:cNvPr id="55342" name="Rectangle 66"/>
            <p:cNvSpPr/>
            <p:nvPr/>
          </p:nvSpPr>
          <p:spPr>
            <a:xfrm>
              <a:off x="240" y="0"/>
              <a:ext cx="647" cy="269"/>
            </a:xfrm>
            <a:prstGeom prst="rect">
              <a:avLst/>
            </a:prstGeom>
            <a:noFill/>
            <a:ln w="9525">
              <a:noFill/>
            </a:ln>
          </p:spPr>
          <p:txBody>
            <a:bodyPr wrap="none" anchor="t">
              <a:spAutoFit/>
            </a:bodyP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缺书单</a:t>
              </a:r>
              <a:endParaRPr lang="zh-CN" altLang="en-US" dirty="0">
                <a:latin typeface="Arial" panose="020B0604020202020204" pitchFamily="34" charset="0"/>
                <a:ea typeface="宋体" panose="02010600030101010101" pitchFamily="2" charset="-122"/>
              </a:endParaRPr>
            </a:p>
          </p:txBody>
        </p:sp>
      </p:grpSp>
      <p:grpSp>
        <p:nvGrpSpPr>
          <p:cNvPr id="44079" name="Group 67"/>
          <p:cNvGrpSpPr/>
          <p:nvPr/>
        </p:nvGrpSpPr>
        <p:grpSpPr>
          <a:xfrm>
            <a:off x="4375150" y="990600"/>
            <a:ext cx="2209800" cy="457200"/>
            <a:chOff x="0" y="0"/>
            <a:chExt cx="1392" cy="288"/>
          </a:xfrm>
        </p:grpSpPr>
        <p:grpSp>
          <p:nvGrpSpPr>
            <p:cNvPr id="55344" name="Group 68"/>
            <p:cNvGrpSpPr/>
            <p:nvPr/>
          </p:nvGrpSpPr>
          <p:grpSpPr>
            <a:xfrm>
              <a:off x="8" y="0"/>
              <a:ext cx="1296" cy="288"/>
              <a:chOff x="0" y="0"/>
              <a:chExt cx="576" cy="288"/>
            </a:xfrm>
          </p:grpSpPr>
          <p:sp>
            <p:nvSpPr>
              <p:cNvPr id="55345" name="Line 69"/>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55346" name="Line 70"/>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55347" name="Line 71"/>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55348" name="Rectangle 72"/>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缺书登记表</a:t>
              </a:r>
              <a:endParaRPr lang="zh-CN" altLang="en-US" dirty="0">
                <a:latin typeface="Arial" panose="020B0604020202020204" pitchFamily="34" charset="0"/>
                <a:ea typeface="宋体" panose="02010600030101010101" pitchFamily="2" charset="-122"/>
              </a:endParaRPr>
            </a:p>
          </p:txBody>
        </p:sp>
      </p:grpSp>
      <p:cxnSp>
        <p:nvCxnSpPr>
          <p:cNvPr id="36889" name="AutoShape 73"/>
          <p:cNvCxnSpPr>
            <a:stCxn id="44041" idx="0"/>
            <a:endCxn id="55348" idx="3"/>
          </p:cNvCxnSpPr>
          <p:nvPr/>
        </p:nvCxnSpPr>
        <p:spPr>
          <a:xfrm rot="5400000" flipH="1">
            <a:off x="6310313" y="1477963"/>
            <a:ext cx="1003300" cy="457200"/>
          </a:xfrm>
          <a:prstGeom prst="bentConnector2">
            <a:avLst/>
          </a:prstGeom>
          <a:ln w="50800" cap="flat" cmpd="sng">
            <a:solidFill>
              <a:srgbClr val="008000"/>
            </a:solidFill>
            <a:prstDash val="solid"/>
            <a:miter/>
            <a:headEnd type="none" w="med" len="med"/>
            <a:tailEnd type="triangle" w="lg" len="lg"/>
          </a:ln>
        </p:spPr>
      </p:cxnSp>
      <p:cxnSp>
        <p:nvCxnSpPr>
          <p:cNvPr id="36890" name="AutoShape 74"/>
          <p:cNvCxnSpPr>
            <a:stCxn id="44040" idx="0"/>
            <a:endCxn id="55348" idx="1"/>
          </p:cNvCxnSpPr>
          <p:nvPr/>
        </p:nvCxnSpPr>
        <p:spPr>
          <a:xfrm rot="-5400000">
            <a:off x="3871913" y="1249363"/>
            <a:ext cx="546100" cy="457200"/>
          </a:xfrm>
          <a:prstGeom prst="bentConnector2">
            <a:avLst/>
          </a:prstGeom>
          <a:ln w="50800" cap="flat" cmpd="sng">
            <a:solidFill>
              <a:srgbClr val="008000"/>
            </a:solidFill>
            <a:prstDash val="solid"/>
            <a:miter/>
            <a:headEnd type="triangle" w="lg" len="lg"/>
            <a:tailEnd type="triangle" w="lg" len="lg"/>
          </a:ln>
        </p:spPr>
      </p:cxnSp>
      <p:grpSp>
        <p:nvGrpSpPr>
          <p:cNvPr id="44087" name="Group 89"/>
          <p:cNvGrpSpPr/>
          <p:nvPr/>
        </p:nvGrpSpPr>
        <p:grpSpPr>
          <a:xfrm>
            <a:off x="2622550" y="2514600"/>
            <a:ext cx="1308100" cy="944563"/>
            <a:chOff x="0" y="0"/>
            <a:chExt cx="824" cy="595"/>
          </a:xfrm>
        </p:grpSpPr>
        <p:cxnSp>
          <p:nvCxnSpPr>
            <p:cNvPr id="55352" name="AutoShape 75"/>
            <p:cNvCxnSpPr>
              <a:stCxn id="44040" idx="2"/>
              <a:endCxn id="44038" idx="0"/>
            </p:cNvCxnSpPr>
            <p:nvPr/>
          </p:nvCxnSpPr>
          <p:spPr>
            <a:xfrm rot="5400000">
              <a:off x="513" y="297"/>
              <a:ext cx="595" cy="1"/>
            </a:xfrm>
            <a:prstGeom prst="straightConnector1">
              <a:avLst/>
            </a:prstGeom>
            <a:ln w="50800" cap="flat" cmpd="sng">
              <a:solidFill>
                <a:srgbClr val="008000"/>
              </a:solidFill>
              <a:prstDash val="solid"/>
              <a:miter/>
              <a:headEnd type="none" w="med" len="med"/>
              <a:tailEnd type="triangle" w="lg" len="lg"/>
            </a:ln>
          </p:spPr>
        </p:cxnSp>
        <p:sp>
          <p:nvSpPr>
            <p:cNvPr id="55353" name="Rectangle 76"/>
            <p:cNvSpPr/>
            <p:nvPr/>
          </p:nvSpPr>
          <p:spPr>
            <a:xfrm>
              <a:off x="0" y="115"/>
              <a:ext cx="824" cy="269"/>
            </a:xfrm>
            <a:prstGeom prst="rect">
              <a:avLst/>
            </a:prstGeom>
            <a:noFill/>
            <a:ln w="9525">
              <a:noFill/>
            </a:ln>
          </p:spPr>
          <p:txBody>
            <a:bodyPr wrap="none" anchor="t">
              <a:spAutoFit/>
            </a:bodyP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补售书单</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grpSp>
      <p:grpSp>
        <p:nvGrpSpPr>
          <p:cNvPr id="44090" name="Group 88"/>
          <p:cNvGrpSpPr/>
          <p:nvPr/>
        </p:nvGrpSpPr>
        <p:grpSpPr>
          <a:xfrm>
            <a:off x="1431925" y="1676400"/>
            <a:ext cx="1647825" cy="457200"/>
            <a:chOff x="0" y="0"/>
            <a:chExt cx="1038" cy="288"/>
          </a:xfrm>
        </p:grpSpPr>
        <p:cxnSp>
          <p:nvCxnSpPr>
            <p:cNvPr id="55355" name="AutoShape 77"/>
            <p:cNvCxnSpPr>
              <a:stCxn id="44102" idx="3"/>
              <a:endCxn id="44040" idx="1"/>
            </p:cNvCxnSpPr>
            <p:nvPr/>
          </p:nvCxnSpPr>
          <p:spPr>
            <a:xfrm>
              <a:off x="0" y="288"/>
              <a:ext cx="1038" cy="1"/>
            </a:xfrm>
            <a:prstGeom prst="straightConnector1">
              <a:avLst/>
            </a:prstGeom>
            <a:ln w="50800" cap="flat" cmpd="sng">
              <a:solidFill>
                <a:srgbClr val="008000"/>
              </a:solidFill>
              <a:prstDash val="solid"/>
              <a:miter/>
              <a:headEnd type="none" w="med" len="med"/>
              <a:tailEnd type="triangle" w="lg" len="lg"/>
            </a:ln>
          </p:spPr>
        </p:cxnSp>
        <p:sp>
          <p:nvSpPr>
            <p:cNvPr id="55356" name="Rectangle 78"/>
            <p:cNvSpPr/>
            <p:nvPr/>
          </p:nvSpPr>
          <p:spPr>
            <a:xfrm>
              <a:off x="78" y="0"/>
              <a:ext cx="649" cy="271"/>
            </a:xfrm>
            <a:prstGeom prst="rect">
              <a:avLst/>
            </a:prstGeom>
            <a:noFill/>
            <a:ln w="9525">
              <a:noFill/>
            </a:ln>
          </p:spPr>
          <p:txBody>
            <a:bodyPr wrap="none" anchor="t">
              <a:spAutoFit/>
            </a:bodyP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缺书单</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grpSp>
      <p:cxnSp>
        <p:nvCxnSpPr>
          <p:cNvPr id="44093" name="AutoShape 79"/>
          <p:cNvCxnSpPr>
            <a:stCxn id="44039" idx="2"/>
            <a:endCxn id="55321" idx="0"/>
          </p:cNvCxnSpPr>
          <p:nvPr/>
        </p:nvCxnSpPr>
        <p:spPr>
          <a:xfrm rot="-5400000" flipH="1">
            <a:off x="6550025" y="4911725"/>
            <a:ext cx="990600" cy="6350"/>
          </a:xfrm>
          <a:prstGeom prst="bentConnector3">
            <a:avLst>
              <a:gd name="adj1" fmla="val 50000"/>
            </a:avLst>
          </a:prstGeom>
          <a:ln w="50800" cap="flat" cmpd="sng">
            <a:solidFill>
              <a:srgbClr val="008000"/>
            </a:solidFill>
            <a:prstDash val="solid"/>
            <a:miter/>
            <a:headEnd type="triangle" w="lg" len="lg"/>
            <a:tailEnd type="none" w="med" len="med"/>
          </a:ln>
        </p:spPr>
      </p:cxnSp>
      <p:sp>
        <p:nvSpPr>
          <p:cNvPr id="44094" name="AutoShape 80"/>
          <p:cNvSpPr/>
          <p:nvPr/>
        </p:nvSpPr>
        <p:spPr>
          <a:xfrm>
            <a:off x="8382000" y="5410200"/>
            <a:ext cx="762000" cy="990600"/>
          </a:xfrm>
          <a:prstGeom prst="flowChartProcess">
            <a:avLst/>
          </a:prstGeom>
          <a:solidFill>
            <a:srgbClr val="CCFFFF"/>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学</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生</a:t>
            </a:r>
            <a:endParaRPr lang="zh-CN" altLang="en-US" dirty="0">
              <a:latin typeface="Arial" panose="020B0604020202020204" pitchFamily="34" charset="0"/>
              <a:ea typeface="宋体" panose="02010600030101010101" pitchFamily="2" charset="-122"/>
            </a:endParaRPr>
          </a:p>
        </p:txBody>
      </p:sp>
      <p:grpSp>
        <p:nvGrpSpPr>
          <p:cNvPr id="44095" name="Group 87"/>
          <p:cNvGrpSpPr/>
          <p:nvPr/>
        </p:nvGrpSpPr>
        <p:grpSpPr>
          <a:xfrm>
            <a:off x="7772400" y="3962400"/>
            <a:ext cx="1027113" cy="1447800"/>
            <a:chOff x="0" y="0"/>
            <a:chExt cx="647" cy="912"/>
          </a:xfrm>
        </p:grpSpPr>
        <p:cxnSp>
          <p:nvCxnSpPr>
            <p:cNvPr id="55360" name="AutoShape 81"/>
            <p:cNvCxnSpPr>
              <a:stCxn id="44039" idx="3"/>
              <a:endCxn id="44094" idx="0"/>
            </p:cNvCxnSpPr>
            <p:nvPr/>
          </p:nvCxnSpPr>
          <p:spPr>
            <a:xfrm>
              <a:off x="68" y="0"/>
              <a:ext cx="556" cy="912"/>
            </a:xfrm>
            <a:prstGeom prst="bentConnector2">
              <a:avLst/>
            </a:prstGeom>
            <a:ln w="50800" cap="flat" cmpd="sng">
              <a:solidFill>
                <a:srgbClr val="008000"/>
              </a:solidFill>
              <a:prstDash val="solid"/>
              <a:miter/>
              <a:headEnd type="none" w="med" len="med"/>
              <a:tailEnd type="triangle" w="lg" len="lg"/>
            </a:ln>
          </p:spPr>
        </p:cxnSp>
        <p:sp>
          <p:nvSpPr>
            <p:cNvPr id="55361" name="Rectangle 82"/>
            <p:cNvSpPr/>
            <p:nvPr/>
          </p:nvSpPr>
          <p:spPr>
            <a:xfrm>
              <a:off x="0" y="336"/>
              <a:ext cx="647" cy="269"/>
            </a:xfrm>
            <a:prstGeom prst="rect">
              <a:avLst/>
            </a:prstGeom>
            <a:noFill/>
            <a:ln w="9525">
              <a:noFill/>
            </a:ln>
          </p:spPr>
          <p:txBody>
            <a:bodyPr wrap="none" anchor="t">
              <a:spAutoFit/>
            </a:bodyP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领书单</a:t>
              </a:r>
              <a:endParaRPr lang="zh-CN" altLang="en-US" dirty="0">
                <a:latin typeface="Arial" panose="020B0604020202020204" pitchFamily="34" charset="0"/>
                <a:ea typeface="宋体" panose="02010600030101010101" pitchFamily="2" charset="-122"/>
              </a:endParaRPr>
            </a:p>
          </p:txBody>
        </p:sp>
      </p:grpSp>
      <p:cxnSp>
        <p:nvCxnSpPr>
          <p:cNvPr id="44098" name="AutoShape 100"/>
          <p:cNvCxnSpPr>
            <a:stCxn id="55321" idx="0"/>
            <a:endCxn id="44038" idx="3"/>
          </p:cNvCxnSpPr>
          <p:nvPr/>
        </p:nvCxnSpPr>
        <p:spPr>
          <a:xfrm flipH="1" flipV="1">
            <a:off x="4756150" y="3840163"/>
            <a:ext cx="2292350" cy="1570037"/>
          </a:xfrm>
          <a:prstGeom prst="straightConnector1">
            <a:avLst/>
          </a:prstGeom>
          <a:ln w="50800" cap="flat" cmpd="sng">
            <a:solidFill>
              <a:srgbClr val="008000"/>
            </a:solidFill>
            <a:prstDash val="solid"/>
            <a:miter/>
            <a:headEnd type="triangle" w="lg" len="lg"/>
            <a:tailEnd type="none" w="med" len="med"/>
          </a:ln>
        </p:spPr>
      </p:cxnSp>
      <p:sp>
        <p:nvSpPr>
          <p:cNvPr id="44099" name="Rectangle 91"/>
          <p:cNvSpPr/>
          <p:nvPr/>
        </p:nvSpPr>
        <p:spPr>
          <a:xfrm>
            <a:off x="2667000" y="1600200"/>
            <a:ext cx="5638800" cy="5029200"/>
          </a:xfrm>
          <a:prstGeom prst="rect">
            <a:avLst/>
          </a:prstGeom>
          <a:solidFill>
            <a:srgbClr val="CCFFFF">
              <a:alpha val="47058"/>
            </a:srgbClr>
          </a:solidFill>
          <a:ln w="63500" cap="rnd" cmpd="sng">
            <a:solidFill>
              <a:srgbClr val="FF0000"/>
            </a:solidFill>
            <a:prstDash val="sysDot"/>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44100" name="矩形 69"/>
          <p:cNvSpPr/>
          <p:nvPr/>
        </p:nvSpPr>
        <p:spPr>
          <a:xfrm>
            <a:off x="7162800" y="1066800"/>
            <a:ext cx="649288" cy="369888"/>
          </a:xfrm>
          <a:prstGeom prst="rect">
            <a:avLst/>
          </a:prstGeom>
          <a:noFill/>
          <a:ln w="9525">
            <a:noFill/>
          </a:ln>
        </p:spPr>
        <p:txBody>
          <a:bodyPr wrap="none" anchor="t">
            <a:spAutoFit/>
          </a:bodyPr>
          <a:lstStyle/>
          <a:p>
            <a:pPr algn="ctr" eaLnBrk="0" hangingPunct="0"/>
            <a:r>
              <a:rPr lang="zh-CN" altLang="en-US"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a:t>
            </a:r>
            <a:endParaRPr lang="zh-CN" altLang="en-US"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44101" name="矩形 70"/>
          <p:cNvSpPr/>
          <p:nvPr/>
        </p:nvSpPr>
        <p:spPr>
          <a:xfrm>
            <a:off x="3125788" y="1143000"/>
            <a:ext cx="646112" cy="369888"/>
          </a:xfrm>
          <a:prstGeom prst="rect">
            <a:avLst/>
          </a:prstGeom>
          <a:noFill/>
          <a:ln w="9525">
            <a:noFill/>
          </a:ln>
        </p:spPr>
        <p:txBody>
          <a:bodyPr wrap="none" anchor="t">
            <a:spAutoFit/>
          </a:bodyPr>
          <a:lstStyle/>
          <a:p>
            <a:pPr algn="ctr" eaLnBrk="0" hangingPunct="0"/>
            <a:r>
              <a:rPr lang="zh-CN" altLang="en-US"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补售</a:t>
            </a:r>
            <a:endParaRPr lang="zh-CN" altLang="en-US" dirty="0">
              <a:latin typeface="Arial" panose="020B0604020202020204" pitchFamily="34" charset="0"/>
              <a:ea typeface="宋体" panose="02010600030101010101" pitchFamily="2" charset="-122"/>
            </a:endParaRPr>
          </a:p>
        </p:txBody>
      </p:sp>
      <p:sp>
        <p:nvSpPr>
          <p:cNvPr id="44102" name="AutoShape 12"/>
          <p:cNvSpPr/>
          <p:nvPr/>
        </p:nvSpPr>
        <p:spPr>
          <a:xfrm>
            <a:off x="669925" y="1638300"/>
            <a:ext cx="762000" cy="990600"/>
          </a:xfrm>
          <a:prstGeom prst="flowChartProcess">
            <a:avLst/>
          </a:prstGeom>
          <a:solidFill>
            <a:srgbClr val="CCFFFF"/>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学</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生</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4037"/>
                                        </p:tgtEl>
                                        <p:attrNameLst>
                                          <p:attrName>style.visibility</p:attrName>
                                        </p:attrNameLst>
                                      </p:cBhvr>
                                      <p:to>
                                        <p:strVal val="visible"/>
                                      </p:to>
                                    </p:set>
                                    <p:animEffect filter="strips(downRight)">
                                      <p:cBhvr>
                                        <p:cTn id="7" dur="500"/>
                                        <p:tgtEl>
                                          <p:spTgt spid="4403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4038"/>
                                        </p:tgtEl>
                                        <p:attrNameLst>
                                          <p:attrName>style.visibility</p:attrName>
                                        </p:attrNameLst>
                                      </p:cBhvr>
                                      <p:to>
                                        <p:strVal val="visible"/>
                                      </p:to>
                                    </p:set>
                                    <p:animEffect filter="strips(downRight)">
                                      <p:cBhvr>
                                        <p:cTn id="12" dur="500"/>
                                        <p:tgtEl>
                                          <p:spTgt spid="4403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44039"/>
                                        </p:tgtEl>
                                        <p:attrNameLst>
                                          <p:attrName>style.visibility</p:attrName>
                                        </p:attrNameLst>
                                      </p:cBhvr>
                                      <p:to>
                                        <p:strVal val="visible"/>
                                      </p:to>
                                    </p:set>
                                    <p:animEffect filter="strips(downRight)">
                                      <p:cBhvr>
                                        <p:cTn id="17" dur="500"/>
                                        <p:tgtEl>
                                          <p:spTgt spid="44039"/>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44041"/>
                                        </p:tgtEl>
                                        <p:attrNameLst>
                                          <p:attrName>style.visibility</p:attrName>
                                        </p:attrNameLst>
                                      </p:cBhvr>
                                      <p:to>
                                        <p:strVal val="visible"/>
                                      </p:to>
                                    </p:set>
                                    <p:animEffect filter="strips(downRight)">
                                      <p:cBhvr>
                                        <p:cTn id="22" dur="500"/>
                                        <p:tgtEl>
                                          <p:spTgt spid="44041"/>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44040"/>
                                        </p:tgtEl>
                                        <p:attrNameLst>
                                          <p:attrName>style.visibility</p:attrName>
                                        </p:attrNameLst>
                                      </p:cBhvr>
                                      <p:to>
                                        <p:strVal val="visible"/>
                                      </p:to>
                                    </p:set>
                                    <p:animEffect filter="strips(downRight)">
                                      <p:cBhvr>
                                        <p:cTn id="27" dur="500"/>
                                        <p:tgtEl>
                                          <p:spTgt spid="44040"/>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44042"/>
                                        </p:tgtEl>
                                        <p:attrNameLst>
                                          <p:attrName>style.visibility</p:attrName>
                                        </p:attrNameLst>
                                      </p:cBhvr>
                                      <p:to>
                                        <p:strVal val="visible"/>
                                      </p:to>
                                    </p:set>
                                    <p:animEffect filter="strips(downRight)">
                                      <p:cBhvr>
                                        <p:cTn id="32" dur="500"/>
                                        <p:tgtEl>
                                          <p:spTgt spid="44042"/>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44094"/>
                                        </p:tgtEl>
                                        <p:attrNameLst>
                                          <p:attrName>style.visibility</p:attrName>
                                        </p:attrNameLst>
                                      </p:cBhvr>
                                      <p:to>
                                        <p:strVal val="visible"/>
                                      </p:to>
                                    </p:set>
                                    <p:animEffect filter="strips(downRight)">
                                      <p:cBhvr>
                                        <p:cTn id="37" dur="500"/>
                                        <p:tgtEl>
                                          <p:spTgt spid="44094"/>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nodeType="clickEffect">
                                  <p:stCondLst>
                                    <p:cond delay="0"/>
                                  </p:stCondLst>
                                  <p:childTnLst>
                                    <p:set>
                                      <p:cBhvr>
                                        <p:cTn id="41" dur="1" fill="hold">
                                          <p:stCondLst>
                                            <p:cond delay="0"/>
                                          </p:stCondLst>
                                        </p:cTn>
                                        <p:tgtEl>
                                          <p:spTgt spid="44066"/>
                                        </p:tgtEl>
                                        <p:attrNameLst>
                                          <p:attrName>style.visibility</p:attrName>
                                        </p:attrNameLst>
                                      </p:cBhvr>
                                      <p:to>
                                        <p:strVal val="visible"/>
                                      </p:to>
                                    </p:set>
                                    <p:animEffect filter="box(out)">
                                      <p:cBhvr>
                                        <p:cTn id="42" dur="500"/>
                                        <p:tgtEl>
                                          <p:spTgt spid="44066"/>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9" fill="hold" nodeType="clickEffect">
                                  <p:stCondLst>
                                    <p:cond delay="0"/>
                                  </p:stCondLst>
                                  <p:childTnLst>
                                    <p:set>
                                      <p:cBhvr>
                                        <p:cTn id="46" dur="1" fill="hold">
                                          <p:stCondLst>
                                            <p:cond delay="0"/>
                                          </p:stCondLst>
                                        </p:cTn>
                                        <p:tgtEl>
                                          <p:spTgt spid="44079"/>
                                        </p:tgtEl>
                                        <p:attrNameLst>
                                          <p:attrName>style.visibility</p:attrName>
                                        </p:attrNameLst>
                                      </p:cBhvr>
                                      <p:to>
                                        <p:strVal val="visible"/>
                                      </p:to>
                                    </p:set>
                                    <p:animEffect filter="strips(upLeft)">
                                      <p:cBhvr>
                                        <p:cTn id="47" dur="500"/>
                                        <p:tgtEl>
                                          <p:spTgt spid="44079"/>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44043"/>
                                        </p:tgtEl>
                                        <p:attrNameLst>
                                          <p:attrName>style.visibility</p:attrName>
                                        </p:attrNameLst>
                                      </p:cBhvr>
                                      <p:to>
                                        <p:strVal val="visible"/>
                                      </p:to>
                                    </p:set>
                                    <p:animEffect filter="strips(downRight)">
                                      <p:cBhvr>
                                        <p:cTn id="52" dur="500"/>
                                        <p:tgtEl>
                                          <p:spTgt spid="44043"/>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9" fill="hold" nodeType="clickEffect">
                                  <p:stCondLst>
                                    <p:cond delay="0"/>
                                  </p:stCondLst>
                                  <p:childTnLst>
                                    <p:set>
                                      <p:cBhvr>
                                        <p:cTn id="56" dur="1" fill="hold">
                                          <p:stCondLst>
                                            <p:cond delay="0"/>
                                          </p:stCondLst>
                                        </p:cTn>
                                        <p:tgtEl>
                                          <p:spTgt spid="44052"/>
                                        </p:tgtEl>
                                        <p:attrNameLst>
                                          <p:attrName>style.visibility</p:attrName>
                                        </p:attrNameLst>
                                      </p:cBhvr>
                                      <p:to>
                                        <p:strVal val="visible"/>
                                      </p:to>
                                    </p:set>
                                    <p:animEffect filter="strips(upLeft)">
                                      <p:cBhvr>
                                        <p:cTn id="57" dur="500"/>
                                        <p:tgtEl>
                                          <p:spTgt spid="44052"/>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9" fill="hold" grpId="0" nodeType="clickEffect">
                                  <p:stCondLst>
                                    <p:cond delay="0"/>
                                  </p:stCondLst>
                                  <p:childTnLst>
                                    <p:set>
                                      <p:cBhvr>
                                        <p:cTn id="61" dur="1" fill="hold">
                                          <p:stCondLst>
                                            <p:cond delay="0"/>
                                          </p:stCondLst>
                                        </p:cTn>
                                        <p:tgtEl>
                                          <p:spTgt spid="44058"/>
                                        </p:tgtEl>
                                        <p:attrNameLst>
                                          <p:attrName>style.visibility</p:attrName>
                                        </p:attrNameLst>
                                      </p:cBhvr>
                                      <p:to>
                                        <p:strVal val="visible"/>
                                      </p:to>
                                    </p:set>
                                    <p:animEffect filter="strips(upLeft)">
                                      <p:cBhvr>
                                        <p:cTn id="62" dur="500"/>
                                        <p:tgtEl>
                                          <p:spTgt spid="44058"/>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9" fill="hold" nodeType="clickEffect">
                                  <p:stCondLst>
                                    <p:cond delay="0"/>
                                  </p:stCondLst>
                                  <p:childTnLst>
                                    <p:set>
                                      <p:cBhvr>
                                        <p:cTn id="66" dur="1" fill="hold">
                                          <p:stCondLst>
                                            <p:cond delay="0"/>
                                          </p:stCondLst>
                                        </p:cTn>
                                        <p:tgtEl>
                                          <p:spTgt spid="44046"/>
                                        </p:tgtEl>
                                        <p:attrNameLst>
                                          <p:attrName>style.visibility</p:attrName>
                                        </p:attrNameLst>
                                      </p:cBhvr>
                                      <p:to>
                                        <p:strVal val="visible"/>
                                      </p:to>
                                    </p:set>
                                    <p:animEffect filter="strips(upLeft)">
                                      <p:cBhvr>
                                        <p:cTn id="67" dur="500"/>
                                        <p:tgtEl>
                                          <p:spTgt spid="44046"/>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9" fill="hold" grpId="0" nodeType="clickEffect">
                                  <p:stCondLst>
                                    <p:cond delay="0"/>
                                  </p:stCondLst>
                                  <p:childTnLst>
                                    <p:set>
                                      <p:cBhvr>
                                        <p:cTn id="71" dur="1" fill="hold">
                                          <p:stCondLst>
                                            <p:cond delay="0"/>
                                          </p:stCondLst>
                                        </p:cTn>
                                        <p:tgtEl>
                                          <p:spTgt spid="44072"/>
                                        </p:tgtEl>
                                        <p:attrNameLst>
                                          <p:attrName>style.visibility</p:attrName>
                                        </p:attrNameLst>
                                      </p:cBhvr>
                                      <p:to>
                                        <p:strVal val="visible"/>
                                      </p:to>
                                    </p:set>
                                    <p:animEffect filter="strips(upLeft)">
                                      <p:cBhvr>
                                        <p:cTn id="72" dur="500"/>
                                        <p:tgtEl>
                                          <p:spTgt spid="44072"/>
                                        </p:tgtEl>
                                      </p:cBhvr>
                                    </p:animEffect>
                                  </p:childTnLst>
                                </p:cTn>
                              </p:par>
                            </p:childTnLst>
                          </p:cTn>
                        </p:par>
                      </p:childTnLst>
                    </p:cTn>
                  </p:par>
                  <p:par>
                    <p:cTn id="73" fill="hold">
                      <p:stCondLst>
                        <p:cond delay="indefinite"/>
                      </p:stCondLst>
                      <p:childTnLst>
                        <p:par>
                          <p:cTn id="74" fill="hold">
                            <p:stCondLst>
                              <p:cond delay="0"/>
                            </p:stCondLst>
                            <p:childTnLst>
                              <p:par>
                                <p:cTn id="75" presetID="18" presetClass="entr" presetSubtype="3" fill="hold" nodeType="clickEffect">
                                  <p:stCondLst>
                                    <p:cond delay="0"/>
                                  </p:stCondLst>
                                  <p:childTnLst>
                                    <p:set>
                                      <p:cBhvr>
                                        <p:cTn id="76" dur="1" fill="hold">
                                          <p:stCondLst>
                                            <p:cond delay="0"/>
                                          </p:stCondLst>
                                        </p:cTn>
                                        <p:tgtEl>
                                          <p:spTgt spid="44062"/>
                                        </p:tgtEl>
                                        <p:attrNameLst>
                                          <p:attrName>style.visibility</p:attrName>
                                        </p:attrNameLst>
                                      </p:cBhvr>
                                      <p:to>
                                        <p:strVal val="visible"/>
                                      </p:to>
                                    </p:set>
                                    <p:animEffect filter="strips(upRight)">
                                      <p:cBhvr>
                                        <p:cTn id="77" dur="500"/>
                                        <p:tgtEl>
                                          <p:spTgt spid="44062"/>
                                        </p:tgtEl>
                                      </p:cBhvr>
                                    </p:animEffect>
                                  </p:childTnLst>
                                </p:cTn>
                              </p:par>
                            </p:childTnLst>
                          </p:cTn>
                        </p:par>
                      </p:childTnLst>
                    </p:cTn>
                  </p:par>
                  <p:par>
                    <p:cTn id="78" fill="hold">
                      <p:stCondLst>
                        <p:cond delay="indefinite"/>
                      </p:stCondLst>
                      <p:childTnLst>
                        <p:par>
                          <p:cTn id="79" fill="hold">
                            <p:stCondLst>
                              <p:cond delay="0"/>
                            </p:stCondLst>
                            <p:childTnLst>
                              <p:par>
                                <p:cTn id="80" presetID="18" presetClass="entr" presetSubtype="12" fill="hold" nodeType="clickEffect">
                                  <p:stCondLst>
                                    <p:cond delay="0"/>
                                  </p:stCondLst>
                                  <p:childTnLst>
                                    <p:set>
                                      <p:cBhvr>
                                        <p:cTn id="81" dur="1" fill="hold">
                                          <p:stCondLst>
                                            <p:cond delay="0"/>
                                          </p:stCondLst>
                                        </p:cTn>
                                        <p:tgtEl>
                                          <p:spTgt spid="44059"/>
                                        </p:tgtEl>
                                        <p:attrNameLst>
                                          <p:attrName>style.visibility</p:attrName>
                                        </p:attrNameLst>
                                      </p:cBhvr>
                                      <p:to>
                                        <p:strVal val="visible"/>
                                      </p:to>
                                    </p:set>
                                    <p:animEffect filter="strips(downLeft)">
                                      <p:cBhvr>
                                        <p:cTn id="82" dur="500"/>
                                        <p:tgtEl>
                                          <p:spTgt spid="44059"/>
                                        </p:tgtEl>
                                      </p:cBhvr>
                                    </p:animEffect>
                                  </p:childTnLst>
                                </p:cTn>
                              </p:par>
                            </p:childTnLst>
                          </p:cTn>
                        </p:par>
                      </p:childTnLst>
                    </p:cTn>
                  </p:par>
                  <p:par>
                    <p:cTn id="83" fill="hold">
                      <p:stCondLst>
                        <p:cond delay="indefinite"/>
                      </p:stCondLst>
                      <p:childTnLst>
                        <p:par>
                          <p:cTn id="84" fill="hold">
                            <p:stCondLst>
                              <p:cond delay="0"/>
                            </p:stCondLst>
                            <p:childTnLst>
                              <p:par>
                                <p:cTn id="85" presetID="4" presetClass="entr" presetSubtype="32" fill="hold" nodeType="clickEffect">
                                  <p:stCondLst>
                                    <p:cond delay="0"/>
                                  </p:stCondLst>
                                  <p:childTnLst>
                                    <p:set>
                                      <p:cBhvr>
                                        <p:cTn id="86" dur="1" fill="hold">
                                          <p:stCondLst>
                                            <p:cond delay="0"/>
                                          </p:stCondLst>
                                        </p:cTn>
                                        <p:tgtEl>
                                          <p:spTgt spid="44065"/>
                                        </p:tgtEl>
                                        <p:attrNameLst>
                                          <p:attrName>style.visibility</p:attrName>
                                        </p:attrNameLst>
                                      </p:cBhvr>
                                      <p:to>
                                        <p:strVal val="visible"/>
                                      </p:to>
                                    </p:set>
                                    <p:animEffect filter="box(out)">
                                      <p:cBhvr>
                                        <p:cTn id="87" dur="500"/>
                                        <p:tgtEl>
                                          <p:spTgt spid="44065"/>
                                        </p:tgtEl>
                                      </p:cBhvr>
                                    </p:animEffect>
                                  </p:childTnLst>
                                </p:cTn>
                              </p:par>
                            </p:childTnLst>
                          </p:cTn>
                        </p:par>
                      </p:childTnLst>
                    </p:cTn>
                  </p:par>
                  <p:par>
                    <p:cTn id="88" fill="hold">
                      <p:stCondLst>
                        <p:cond delay="indefinite"/>
                      </p:stCondLst>
                      <p:childTnLst>
                        <p:par>
                          <p:cTn id="89" fill="hold">
                            <p:stCondLst>
                              <p:cond delay="0"/>
                            </p:stCondLst>
                            <p:childTnLst>
                              <p:par>
                                <p:cTn id="90" presetID="18" presetClass="entr" presetSubtype="3" fill="hold" nodeType="clickEffect">
                                  <p:stCondLst>
                                    <p:cond delay="0"/>
                                  </p:stCondLst>
                                  <p:childTnLst>
                                    <p:set>
                                      <p:cBhvr>
                                        <p:cTn id="91" dur="1" fill="hold">
                                          <p:stCondLst>
                                            <p:cond delay="0"/>
                                          </p:stCondLst>
                                        </p:cTn>
                                        <p:tgtEl>
                                          <p:spTgt spid="44076"/>
                                        </p:tgtEl>
                                        <p:attrNameLst>
                                          <p:attrName>style.visibility</p:attrName>
                                        </p:attrNameLst>
                                      </p:cBhvr>
                                      <p:to>
                                        <p:strVal val="visible"/>
                                      </p:to>
                                    </p:set>
                                    <p:animEffect filter="strips(upRight)">
                                      <p:cBhvr>
                                        <p:cTn id="92" dur="500"/>
                                        <p:tgtEl>
                                          <p:spTgt spid="44076"/>
                                        </p:tgtEl>
                                      </p:cBhvr>
                                    </p:animEffect>
                                  </p:childTnLst>
                                </p:cTn>
                              </p:par>
                            </p:childTnLst>
                          </p:cTn>
                        </p:par>
                      </p:childTnLst>
                    </p:cTn>
                  </p:par>
                  <p:par>
                    <p:cTn id="93" fill="hold">
                      <p:stCondLst>
                        <p:cond delay="indefinite"/>
                      </p:stCondLst>
                      <p:childTnLst>
                        <p:par>
                          <p:cTn id="94" fill="hold">
                            <p:stCondLst>
                              <p:cond delay="0"/>
                            </p:stCondLst>
                            <p:childTnLst>
                              <p:par>
                                <p:cTn id="95" presetID="18" presetClass="entr" presetSubtype="9" fill="hold" nodeType="clickEffect">
                                  <p:stCondLst>
                                    <p:cond delay="0"/>
                                  </p:stCondLst>
                                  <p:childTnLst>
                                    <p:set>
                                      <p:cBhvr>
                                        <p:cTn id="96" dur="1" fill="hold">
                                          <p:stCondLst>
                                            <p:cond delay="0"/>
                                          </p:stCondLst>
                                        </p:cTn>
                                        <p:tgtEl>
                                          <p:spTgt spid="36889"/>
                                        </p:tgtEl>
                                        <p:attrNameLst>
                                          <p:attrName>style.visibility</p:attrName>
                                        </p:attrNameLst>
                                      </p:cBhvr>
                                      <p:to>
                                        <p:strVal val="visible"/>
                                      </p:to>
                                    </p:set>
                                    <p:animEffect filter="strips(upLeft)">
                                      <p:cBhvr>
                                        <p:cTn id="97" dur="500"/>
                                        <p:tgtEl>
                                          <p:spTgt spid="36889"/>
                                        </p:tgtEl>
                                      </p:cBhvr>
                                    </p:animEffect>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44100"/>
                                        </p:tgtEl>
                                        <p:attrNameLst>
                                          <p:attrName>style.visibility</p:attrName>
                                        </p:attrNameLst>
                                      </p:cBhvr>
                                      <p:to>
                                        <p:strVal val="visible"/>
                                      </p:to>
                                    </p:set>
                                    <p:anim calcmode="lin" valueType="num">
                                      <p:cBhvr>
                                        <p:cTn id="102" dur="500" fill="hold"/>
                                        <p:tgtEl>
                                          <p:spTgt spid="44100"/>
                                        </p:tgtEl>
                                        <p:attrNameLst>
                                          <p:attrName>ppt_x</p:attrName>
                                        </p:attrNameLst>
                                      </p:cBhvr>
                                      <p:tavLst>
                                        <p:tav tm="0">
                                          <p:val>
                                            <p:strVal val="#ppt_x"/>
                                          </p:val>
                                        </p:tav>
                                        <p:tav tm="100000">
                                          <p:val>
                                            <p:strVal val="#ppt_x"/>
                                          </p:val>
                                        </p:tav>
                                      </p:tavLst>
                                    </p:anim>
                                    <p:anim calcmode="lin" valueType="num">
                                      <p:cBhvr>
                                        <p:cTn id="103" dur="500" fill="hold"/>
                                        <p:tgtEl>
                                          <p:spTgt spid="44100"/>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8" presetClass="entr" presetSubtype="12" fill="hold" nodeType="clickEffect">
                                  <p:stCondLst>
                                    <p:cond delay="0"/>
                                  </p:stCondLst>
                                  <p:childTnLst>
                                    <p:set>
                                      <p:cBhvr>
                                        <p:cTn id="107" dur="1" fill="hold">
                                          <p:stCondLst>
                                            <p:cond delay="0"/>
                                          </p:stCondLst>
                                        </p:cTn>
                                        <p:tgtEl>
                                          <p:spTgt spid="44073"/>
                                        </p:tgtEl>
                                        <p:attrNameLst>
                                          <p:attrName>style.visibility</p:attrName>
                                        </p:attrNameLst>
                                      </p:cBhvr>
                                      <p:to>
                                        <p:strVal val="visible"/>
                                      </p:to>
                                    </p:set>
                                    <p:animEffect filter="strips(downLeft)">
                                      <p:cBhvr>
                                        <p:cTn id="108" dur="500"/>
                                        <p:tgtEl>
                                          <p:spTgt spid="44073"/>
                                        </p:tgtEl>
                                      </p:cBhvr>
                                    </p:animEffect>
                                  </p:childTnLst>
                                </p:cTn>
                              </p:par>
                            </p:childTnLst>
                          </p:cTn>
                        </p:par>
                      </p:childTnLst>
                    </p:cTn>
                  </p:par>
                  <p:par>
                    <p:cTn id="109" fill="hold">
                      <p:stCondLst>
                        <p:cond delay="indefinite"/>
                      </p:stCondLst>
                      <p:childTnLst>
                        <p:par>
                          <p:cTn id="110" fill="hold">
                            <p:stCondLst>
                              <p:cond delay="0"/>
                            </p:stCondLst>
                            <p:childTnLst>
                              <p:par>
                                <p:cTn id="111" presetID="18" presetClass="entr" presetSubtype="6" fill="hold" nodeType="clickEffect">
                                  <p:stCondLst>
                                    <p:cond delay="0"/>
                                  </p:stCondLst>
                                  <p:childTnLst>
                                    <p:set>
                                      <p:cBhvr>
                                        <p:cTn id="112" dur="1" fill="hold">
                                          <p:stCondLst>
                                            <p:cond delay="0"/>
                                          </p:stCondLst>
                                        </p:cTn>
                                        <p:tgtEl>
                                          <p:spTgt spid="44098"/>
                                        </p:tgtEl>
                                        <p:attrNameLst>
                                          <p:attrName>style.visibility</p:attrName>
                                        </p:attrNameLst>
                                      </p:cBhvr>
                                      <p:to>
                                        <p:strVal val="visible"/>
                                      </p:to>
                                    </p:set>
                                    <p:animEffect filter="strips(downRight)">
                                      <p:cBhvr>
                                        <p:cTn id="113" dur="500"/>
                                        <p:tgtEl>
                                          <p:spTgt spid="44098"/>
                                        </p:tgtEl>
                                      </p:cBhvr>
                                    </p:animEffect>
                                  </p:childTnLst>
                                </p:cTn>
                              </p:par>
                            </p:childTnLst>
                          </p:cTn>
                        </p:par>
                      </p:childTnLst>
                    </p:cTn>
                  </p:par>
                  <p:par>
                    <p:cTn id="114" fill="hold">
                      <p:stCondLst>
                        <p:cond delay="indefinite"/>
                      </p:stCondLst>
                      <p:childTnLst>
                        <p:par>
                          <p:cTn id="115" fill="hold">
                            <p:stCondLst>
                              <p:cond delay="0"/>
                            </p:stCondLst>
                            <p:childTnLst>
                              <p:par>
                                <p:cTn id="116" presetID="18" presetClass="entr" presetSubtype="12" fill="hold" nodeType="clickEffect">
                                  <p:stCondLst>
                                    <p:cond delay="0"/>
                                  </p:stCondLst>
                                  <p:childTnLst>
                                    <p:set>
                                      <p:cBhvr>
                                        <p:cTn id="117" dur="1" fill="hold">
                                          <p:stCondLst>
                                            <p:cond delay="0"/>
                                          </p:stCondLst>
                                        </p:cTn>
                                        <p:tgtEl>
                                          <p:spTgt spid="44093"/>
                                        </p:tgtEl>
                                        <p:attrNameLst>
                                          <p:attrName>style.visibility</p:attrName>
                                        </p:attrNameLst>
                                      </p:cBhvr>
                                      <p:to>
                                        <p:strVal val="visible"/>
                                      </p:to>
                                    </p:set>
                                    <p:animEffect filter="strips(downLeft)">
                                      <p:cBhvr>
                                        <p:cTn id="118" dur="500"/>
                                        <p:tgtEl>
                                          <p:spTgt spid="44093"/>
                                        </p:tgtEl>
                                      </p:cBhvr>
                                    </p:animEffect>
                                  </p:childTnLst>
                                </p:cTn>
                              </p:par>
                            </p:childTnLst>
                          </p:cTn>
                        </p:par>
                      </p:childTnLst>
                    </p:cTn>
                  </p:par>
                  <p:par>
                    <p:cTn id="119" fill="hold">
                      <p:stCondLst>
                        <p:cond delay="indefinite"/>
                      </p:stCondLst>
                      <p:childTnLst>
                        <p:par>
                          <p:cTn id="120" fill="hold">
                            <p:stCondLst>
                              <p:cond delay="0"/>
                            </p:stCondLst>
                            <p:childTnLst>
                              <p:par>
                                <p:cTn id="121" presetID="18" presetClass="entr" presetSubtype="6" fill="hold" nodeType="clickEffect">
                                  <p:stCondLst>
                                    <p:cond delay="0"/>
                                  </p:stCondLst>
                                  <p:childTnLst>
                                    <p:set>
                                      <p:cBhvr>
                                        <p:cTn id="122" dur="1" fill="hold">
                                          <p:stCondLst>
                                            <p:cond delay="0"/>
                                          </p:stCondLst>
                                        </p:cTn>
                                        <p:tgtEl>
                                          <p:spTgt spid="44095"/>
                                        </p:tgtEl>
                                        <p:attrNameLst>
                                          <p:attrName>style.visibility</p:attrName>
                                        </p:attrNameLst>
                                      </p:cBhvr>
                                      <p:to>
                                        <p:strVal val="visible"/>
                                      </p:to>
                                    </p:set>
                                    <p:animEffect filter="strips(downRight)">
                                      <p:cBhvr>
                                        <p:cTn id="123" dur="500"/>
                                        <p:tgtEl>
                                          <p:spTgt spid="44095"/>
                                        </p:tgtEl>
                                      </p:cBhvr>
                                    </p:animEffect>
                                  </p:childTnLst>
                                </p:cTn>
                              </p:par>
                            </p:childTnLst>
                          </p:cTn>
                        </p:par>
                      </p:childTnLst>
                    </p:cTn>
                  </p:par>
                  <p:par>
                    <p:cTn id="124" fill="hold">
                      <p:stCondLst>
                        <p:cond delay="indefinite"/>
                      </p:stCondLst>
                      <p:childTnLst>
                        <p:par>
                          <p:cTn id="125" fill="hold">
                            <p:stCondLst>
                              <p:cond delay="0"/>
                            </p:stCondLst>
                            <p:childTnLst>
                              <p:par>
                                <p:cTn id="126" presetID="18" presetClass="entr" presetSubtype="6" fill="hold" grpId="0" nodeType="clickEffect">
                                  <p:stCondLst>
                                    <p:cond delay="0"/>
                                  </p:stCondLst>
                                  <p:childTnLst>
                                    <p:set>
                                      <p:cBhvr>
                                        <p:cTn id="127" dur="1" fill="hold">
                                          <p:stCondLst>
                                            <p:cond delay="0"/>
                                          </p:stCondLst>
                                        </p:cTn>
                                        <p:tgtEl>
                                          <p:spTgt spid="44102"/>
                                        </p:tgtEl>
                                        <p:attrNameLst>
                                          <p:attrName>style.visibility</p:attrName>
                                        </p:attrNameLst>
                                      </p:cBhvr>
                                      <p:to>
                                        <p:strVal val="visible"/>
                                      </p:to>
                                    </p:set>
                                    <p:animEffect filter="strips(downRight)">
                                      <p:cBhvr>
                                        <p:cTn id="128" dur="500"/>
                                        <p:tgtEl>
                                          <p:spTgt spid="44102"/>
                                        </p:tgtEl>
                                      </p:cBhvr>
                                    </p:animEffect>
                                  </p:childTnLst>
                                </p:cTn>
                              </p:par>
                            </p:childTnLst>
                          </p:cTn>
                        </p:par>
                      </p:childTnLst>
                    </p:cTn>
                  </p:par>
                  <p:par>
                    <p:cTn id="129" fill="hold">
                      <p:stCondLst>
                        <p:cond delay="indefinite"/>
                      </p:stCondLst>
                      <p:childTnLst>
                        <p:par>
                          <p:cTn id="130" fill="hold">
                            <p:stCondLst>
                              <p:cond delay="0"/>
                            </p:stCondLst>
                            <p:childTnLst>
                              <p:par>
                                <p:cTn id="131" presetID="18" presetClass="entr" presetSubtype="6" fill="hold" nodeType="clickEffect">
                                  <p:stCondLst>
                                    <p:cond delay="0"/>
                                  </p:stCondLst>
                                  <p:childTnLst>
                                    <p:set>
                                      <p:cBhvr>
                                        <p:cTn id="132" dur="1" fill="hold">
                                          <p:stCondLst>
                                            <p:cond delay="0"/>
                                          </p:stCondLst>
                                        </p:cTn>
                                        <p:tgtEl>
                                          <p:spTgt spid="44090"/>
                                        </p:tgtEl>
                                        <p:attrNameLst>
                                          <p:attrName>style.visibility</p:attrName>
                                        </p:attrNameLst>
                                      </p:cBhvr>
                                      <p:to>
                                        <p:strVal val="visible"/>
                                      </p:to>
                                    </p:set>
                                    <p:animEffect filter="strips(downRight)">
                                      <p:cBhvr>
                                        <p:cTn id="133" dur="500"/>
                                        <p:tgtEl>
                                          <p:spTgt spid="44090"/>
                                        </p:tgtEl>
                                      </p:cBhvr>
                                    </p:animEffect>
                                  </p:childTnLst>
                                </p:cTn>
                              </p:par>
                            </p:childTnLst>
                          </p:cTn>
                        </p:par>
                      </p:childTnLst>
                    </p:cTn>
                  </p:par>
                  <p:par>
                    <p:cTn id="134" fill="hold">
                      <p:stCondLst>
                        <p:cond delay="indefinite"/>
                      </p:stCondLst>
                      <p:childTnLst>
                        <p:par>
                          <p:cTn id="135" fill="hold">
                            <p:stCondLst>
                              <p:cond delay="0"/>
                            </p:stCondLst>
                            <p:childTnLst>
                              <p:par>
                                <p:cTn id="136" presetID="4" presetClass="entr" presetSubtype="32" fill="hold" nodeType="clickEffect">
                                  <p:stCondLst>
                                    <p:cond delay="0"/>
                                  </p:stCondLst>
                                  <p:childTnLst>
                                    <p:set>
                                      <p:cBhvr>
                                        <p:cTn id="137" dur="1" fill="hold">
                                          <p:stCondLst>
                                            <p:cond delay="0"/>
                                          </p:stCondLst>
                                        </p:cTn>
                                        <p:tgtEl>
                                          <p:spTgt spid="36890"/>
                                        </p:tgtEl>
                                        <p:attrNameLst>
                                          <p:attrName>style.visibility</p:attrName>
                                        </p:attrNameLst>
                                      </p:cBhvr>
                                      <p:to>
                                        <p:strVal val="visible"/>
                                      </p:to>
                                    </p:set>
                                    <p:animEffect filter="box(out)">
                                      <p:cBhvr>
                                        <p:cTn id="138" dur="500"/>
                                        <p:tgtEl>
                                          <p:spTgt spid="36890"/>
                                        </p:tgtEl>
                                      </p:cBhvr>
                                    </p:animEffect>
                                  </p:childTnLst>
                                </p:cTn>
                              </p:par>
                            </p:childTnLst>
                          </p:cTn>
                        </p:par>
                      </p:childTnLst>
                    </p:cTn>
                  </p:par>
                  <p:par>
                    <p:cTn id="139" fill="hold">
                      <p:stCondLst>
                        <p:cond delay="indefinite"/>
                      </p:stCondLst>
                      <p:childTnLst>
                        <p:par>
                          <p:cTn id="140" fill="hold">
                            <p:stCondLst>
                              <p:cond delay="0"/>
                            </p:stCondLst>
                            <p:childTnLst>
                              <p:par>
                                <p:cTn id="141" presetID="2" presetClass="entr" presetSubtype="4" fill="hold" grpId="0" nodeType="clickEffect">
                                  <p:stCondLst>
                                    <p:cond delay="0"/>
                                  </p:stCondLst>
                                  <p:childTnLst>
                                    <p:set>
                                      <p:cBhvr>
                                        <p:cTn id="142" dur="1" fill="hold">
                                          <p:stCondLst>
                                            <p:cond delay="0"/>
                                          </p:stCondLst>
                                        </p:cTn>
                                        <p:tgtEl>
                                          <p:spTgt spid="44101"/>
                                        </p:tgtEl>
                                        <p:attrNameLst>
                                          <p:attrName>style.visibility</p:attrName>
                                        </p:attrNameLst>
                                      </p:cBhvr>
                                      <p:to>
                                        <p:strVal val="visible"/>
                                      </p:to>
                                    </p:set>
                                    <p:anim calcmode="lin" valueType="num">
                                      <p:cBhvr>
                                        <p:cTn id="143" dur="500" fill="hold"/>
                                        <p:tgtEl>
                                          <p:spTgt spid="44101"/>
                                        </p:tgtEl>
                                        <p:attrNameLst>
                                          <p:attrName>ppt_x</p:attrName>
                                        </p:attrNameLst>
                                      </p:cBhvr>
                                      <p:tavLst>
                                        <p:tav tm="0">
                                          <p:val>
                                            <p:strVal val="#ppt_x"/>
                                          </p:val>
                                        </p:tav>
                                        <p:tav tm="100000">
                                          <p:val>
                                            <p:strVal val="#ppt_x"/>
                                          </p:val>
                                        </p:tav>
                                      </p:tavLst>
                                    </p:anim>
                                    <p:anim calcmode="lin" valueType="num">
                                      <p:cBhvr>
                                        <p:cTn id="144" dur="500" fill="hold"/>
                                        <p:tgtEl>
                                          <p:spTgt spid="44101"/>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18" presetClass="entr" presetSubtype="12" fill="hold" nodeType="clickEffect">
                                  <p:stCondLst>
                                    <p:cond delay="0"/>
                                  </p:stCondLst>
                                  <p:childTnLst>
                                    <p:set>
                                      <p:cBhvr>
                                        <p:cTn id="148" dur="1" fill="hold">
                                          <p:stCondLst>
                                            <p:cond delay="0"/>
                                          </p:stCondLst>
                                        </p:cTn>
                                        <p:tgtEl>
                                          <p:spTgt spid="44087"/>
                                        </p:tgtEl>
                                        <p:attrNameLst>
                                          <p:attrName>style.visibility</p:attrName>
                                        </p:attrNameLst>
                                      </p:cBhvr>
                                      <p:to>
                                        <p:strVal val="visible"/>
                                      </p:to>
                                    </p:set>
                                    <p:animEffect filter="strips(downLeft)">
                                      <p:cBhvr>
                                        <p:cTn id="149" dur="500"/>
                                        <p:tgtEl>
                                          <p:spTgt spid="44087"/>
                                        </p:tgtEl>
                                      </p:cBhvr>
                                    </p:animEffect>
                                  </p:childTnLst>
                                </p:cTn>
                              </p:par>
                            </p:childTnLst>
                          </p:cTn>
                        </p:par>
                      </p:childTnLst>
                    </p:cTn>
                  </p:par>
                  <p:par>
                    <p:cTn id="150" fill="hold">
                      <p:stCondLst>
                        <p:cond delay="indefinite"/>
                      </p:stCondLst>
                      <p:childTnLst>
                        <p:par>
                          <p:cTn id="151" fill="hold">
                            <p:stCondLst>
                              <p:cond delay="0"/>
                            </p:stCondLst>
                            <p:childTnLst>
                              <p:par>
                                <p:cTn id="152" presetID="21" presetClass="entr" presetSubtype="4" fill="hold" grpId="0" nodeType="clickEffect">
                                  <p:stCondLst>
                                    <p:cond delay="0"/>
                                  </p:stCondLst>
                                  <p:childTnLst>
                                    <p:set>
                                      <p:cBhvr>
                                        <p:cTn id="153" dur="1" fill="hold">
                                          <p:stCondLst>
                                            <p:cond delay="0"/>
                                          </p:stCondLst>
                                        </p:cTn>
                                        <p:tgtEl>
                                          <p:spTgt spid="44099"/>
                                        </p:tgtEl>
                                        <p:attrNameLst>
                                          <p:attrName>style.visibility</p:attrName>
                                        </p:attrNameLst>
                                      </p:cBhvr>
                                      <p:to>
                                        <p:strVal val="visible"/>
                                      </p:to>
                                    </p:set>
                                    <p:animEffect filter="wheel(4)">
                                      <p:cBhvr>
                                        <p:cTn id="154" dur="2000"/>
                                        <p:tgtEl>
                                          <p:spTgt spid="4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bldLvl="0" animBg="1"/>
      <p:bldP spid="44038" grpId="0" bldLvl="0" animBg="1"/>
      <p:bldP spid="44039" grpId="0" bldLvl="0" animBg="1"/>
      <p:bldP spid="44040" grpId="0" bldLvl="0" animBg="1"/>
      <p:bldP spid="44041" grpId="0" bldLvl="0" animBg="1"/>
      <p:bldP spid="44042" grpId="0" bldLvl="0" animBg="1"/>
      <p:bldP spid="44058" grpId="0" animBg="1"/>
      <p:bldP spid="44072" grpId="0" animBg="1"/>
      <p:bldP spid="44094" grpId="0" bldLvl="0" animBg="1"/>
      <p:bldP spid="44099" grpId="0" bldLvl="0" animBg="1"/>
      <p:bldP spid="44100" grpId="0" bldLvl="0"/>
      <p:bldP spid="44101" grpId="0" bldLvl="0"/>
      <p:bldP spid="44102"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7346"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57347"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57348" name="AutoShape 3"/>
          <p:cNvSpPr/>
          <p:nvPr/>
        </p:nvSpPr>
        <p:spPr>
          <a:xfrm>
            <a:off x="533400" y="2209800"/>
            <a:ext cx="762000" cy="9906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学</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生</a:t>
            </a:r>
            <a:endParaRPr lang="zh-CN" altLang="en-US" dirty="0">
              <a:latin typeface="Arial" panose="020B0604020202020204" pitchFamily="34" charset="0"/>
              <a:ea typeface="宋体" panose="02010600030101010101" pitchFamily="2" charset="-122"/>
            </a:endParaRPr>
          </a:p>
        </p:txBody>
      </p:sp>
      <p:sp>
        <p:nvSpPr>
          <p:cNvPr id="57349" name="Oval 4"/>
          <p:cNvSpPr/>
          <p:nvPr/>
        </p:nvSpPr>
        <p:spPr>
          <a:xfrm>
            <a:off x="2667000" y="18288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销售</a:t>
            </a:r>
            <a:endParaRPr lang="zh-CN" altLang="en-US" dirty="0">
              <a:latin typeface="Arial" panose="020B0604020202020204" pitchFamily="34" charset="0"/>
              <a:ea typeface="宋体" panose="02010600030101010101" pitchFamily="2" charset="-122"/>
            </a:endParaRPr>
          </a:p>
        </p:txBody>
      </p:sp>
      <p:sp>
        <p:nvSpPr>
          <p:cNvPr id="57350" name="AutoShape 5"/>
          <p:cNvSpPr/>
          <p:nvPr/>
        </p:nvSpPr>
        <p:spPr>
          <a:xfrm>
            <a:off x="7772400" y="4495800"/>
            <a:ext cx="762000" cy="9906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采购</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员</a:t>
            </a:r>
            <a:endParaRPr lang="zh-CN" altLang="en-US" dirty="0">
              <a:latin typeface="Arial" panose="020B0604020202020204" pitchFamily="34" charset="0"/>
              <a:ea typeface="宋体" panose="02010600030101010101" pitchFamily="2" charset="-122"/>
            </a:endParaRPr>
          </a:p>
        </p:txBody>
      </p:sp>
      <p:grpSp>
        <p:nvGrpSpPr>
          <p:cNvPr id="57351" name="Group 6"/>
          <p:cNvGrpSpPr/>
          <p:nvPr/>
        </p:nvGrpSpPr>
        <p:grpSpPr>
          <a:xfrm>
            <a:off x="6227763" y="4197350"/>
            <a:ext cx="1558925" cy="538163"/>
            <a:chOff x="0" y="0"/>
            <a:chExt cx="982" cy="339"/>
          </a:xfrm>
        </p:grpSpPr>
        <p:sp>
          <p:nvSpPr>
            <p:cNvPr id="57352" name="Text Box 7"/>
            <p:cNvSpPr/>
            <p:nvPr/>
          </p:nvSpPr>
          <p:spPr>
            <a:xfrm>
              <a:off x="0" y="0"/>
              <a:ext cx="91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缺书单</a:t>
              </a:r>
              <a:endParaRPr lang="zh-CN" altLang="en-US" dirty="0">
                <a:latin typeface="Arial" panose="020B0604020202020204" pitchFamily="34" charset="0"/>
                <a:ea typeface="宋体" panose="02010600030101010101" pitchFamily="2" charset="-122"/>
              </a:endParaRPr>
            </a:p>
          </p:txBody>
        </p:sp>
        <p:cxnSp>
          <p:nvCxnSpPr>
            <p:cNvPr id="57353" name="AutoShape 8"/>
            <p:cNvCxnSpPr/>
            <p:nvPr/>
          </p:nvCxnSpPr>
          <p:spPr>
            <a:xfrm>
              <a:off x="28" y="336"/>
              <a:ext cx="954" cy="3"/>
            </a:xfrm>
            <a:prstGeom prst="straightConnector1">
              <a:avLst/>
            </a:prstGeom>
            <a:ln w="50800" cap="flat" cmpd="sng">
              <a:solidFill>
                <a:srgbClr val="008000"/>
              </a:solidFill>
              <a:prstDash val="solid"/>
              <a:miter/>
              <a:headEnd type="none" w="med" len="med"/>
              <a:tailEnd type="triangle" w="lg" len="lg"/>
            </a:ln>
          </p:spPr>
        </p:cxnSp>
      </p:grpSp>
      <p:grpSp>
        <p:nvGrpSpPr>
          <p:cNvPr id="57354" name="Group 9"/>
          <p:cNvGrpSpPr/>
          <p:nvPr/>
        </p:nvGrpSpPr>
        <p:grpSpPr>
          <a:xfrm>
            <a:off x="1211263" y="1862138"/>
            <a:ext cx="1533525" cy="938212"/>
            <a:chOff x="0" y="0"/>
            <a:chExt cx="966" cy="591"/>
          </a:xfrm>
        </p:grpSpPr>
        <p:sp>
          <p:nvSpPr>
            <p:cNvPr id="57355" name="Text Box 10"/>
            <p:cNvSpPr/>
            <p:nvPr/>
          </p:nvSpPr>
          <p:spPr>
            <a:xfrm>
              <a:off x="0" y="0"/>
              <a:ext cx="912" cy="591"/>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购书单</a:t>
              </a:r>
              <a:endPar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缺书单</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cxnSp>
          <p:nvCxnSpPr>
            <p:cNvPr id="57356" name="AutoShape 11"/>
            <p:cNvCxnSpPr/>
            <p:nvPr/>
          </p:nvCxnSpPr>
          <p:spPr>
            <a:xfrm flipV="1">
              <a:off x="53" y="336"/>
              <a:ext cx="913" cy="10"/>
            </a:xfrm>
            <a:prstGeom prst="straightConnector1">
              <a:avLst/>
            </a:prstGeom>
            <a:ln w="50800" cap="flat" cmpd="sng">
              <a:solidFill>
                <a:srgbClr val="008000"/>
              </a:solidFill>
              <a:prstDash val="solid"/>
              <a:miter/>
              <a:headEnd type="none" w="med" len="med"/>
              <a:tailEnd type="triangle" w="lg" len="lg"/>
            </a:ln>
          </p:spPr>
        </p:cxnSp>
      </p:grpSp>
      <p:grpSp>
        <p:nvGrpSpPr>
          <p:cNvPr id="57357" name="Group 12"/>
          <p:cNvGrpSpPr/>
          <p:nvPr/>
        </p:nvGrpSpPr>
        <p:grpSpPr>
          <a:xfrm>
            <a:off x="1211263" y="2971800"/>
            <a:ext cx="1525587" cy="963613"/>
            <a:chOff x="0" y="0"/>
            <a:chExt cx="961" cy="607"/>
          </a:xfrm>
        </p:grpSpPr>
        <p:sp>
          <p:nvSpPr>
            <p:cNvPr id="57358" name="Text Box 13"/>
            <p:cNvSpPr/>
            <p:nvPr/>
          </p:nvSpPr>
          <p:spPr>
            <a:xfrm>
              <a:off x="0" y="21"/>
              <a:ext cx="960"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领书单</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发票</a:t>
              </a:r>
              <a:endParaRPr lang="zh-CN" altLang="en-US" dirty="0">
                <a:latin typeface="Arial" panose="020B0604020202020204" pitchFamily="34" charset="0"/>
                <a:ea typeface="宋体" panose="02010600030101010101" pitchFamily="2" charset="-122"/>
              </a:endParaRPr>
            </a:p>
          </p:txBody>
        </p:sp>
        <p:cxnSp>
          <p:nvCxnSpPr>
            <p:cNvPr id="57359" name="AutoShape 14"/>
            <p:cNvCxnSpPr/>
            <p:nvPr/>
          </p:nvCxnSpPr>
          <p:spPr>
            <a:xfrm flipH="1">
              <a:off x="48" y="0"/>
              <a:ext cx="913" cy="10"/>
            </a:xfrm>
            <a:prstGeom prst="straightConnector1">
              <a:avLst/>
            </a:prstGeom>
            <a:ln w="50800" cap="flat" cmpd="sng">
              <a:solidFill>
                <a:srgbClr val="008000"/>
              </a:solidFill>
              <a:prstDash val="solid"/>
              <a:miter/>
              <a:headEnd type="none" w="med" len="med"/>
              <a:tailEnd type="triangle" w="lg" len="lg"/>
            </a:ln>
          </p:spPr>
        </p:cxnSp>
      </p:grpSp>
      <p:grpSp>
        <p:nvGrpSpPr>
          <p:cNvPr id="57360" name="Group 15"/>
          <p:cNvGrpSpPr/>
          <p:nvPr/>
        </p:nvGrpSpPr>
        <p:grpSpPr>
          <a:xfrm>
            <a:off x="6270625" y="5334000"/>
            <a:ext cx="1592263" cy="460375"/>
            <a:chOff x="0" y="0"/>
            <a:chExt cx="1003" cy="290"/>
          </a:xfrm>
        </p:grpSpPr>
        <p:sp>
          <p:nvSpPr>
            <p:cNvPr id="57361" name="Text Box 16"/>
            <p:cNvSpPr/>
            <p:nvPr/>
          </p:nvSpPr>
          <p:spPr>
            <a:xfrm>
              <a:off x="43" y="21"/>
              <a:ext cx="960"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进书通知</a:t>
              </a:r>
              <a:endParaRPr lang="zh-CN" altLang="en-US" dirty="0">
                <a:latin typeface="Arial" panose="020B0604020202020204" pitchFamily="34" charset="0"/>
                <a:ea typeface="宋体" panose="02010600030101010101" pitchFamily="2" charset="-122"/>
              </a:endParaRPr>
            </a:p>
          </p:txBody>
        </p:sp>
        <p:cxnSp>
          <p:nvCxnSpPr>
            <p:cNvPr id="57362" name="AutoShape 17"/>
            <p:cNvCxnSpPr/>
            <p:nvPr/>
          </p:nvCxnSpPr>
          <p:spPr>
            <a:xfrm flipH="1">
              <a:off x="0" y="0"/>
              <a:ext cx="913" cy="10"/>
            </a:xfrm>
            <a:prstGeom prst="straightConnector1">
              <a:avLst/>
            </a:prstGeom>
            <a:ln w="50800" cap="flat" cmpd="sng">
              <a:solidFill>
                <a:srgbClr val="008000"/>
              </a:solidFill>
              <a:prstDash val="solid"/>
              <a:miter/>
              <a:headEnd type="none" w="med" len="med"/>
              <a:tailEnd type="triangle" w="lg" len="lg"/>
            </a:ln>
          </p:spPr>
        </p:cxnSp>
      </p:grpSp>
      <p:sp>
        <p:nvSpPr>
          <p:cNvPr id="57363" name="Rectangle 18"/>
          <p:cNvSpPr/>
          <p:nvPr/>
        </p:nvSpPr>
        <p:spPr>
          <a:xfrm>
            <a:off x="0" y="6167438"/>
            <a:ext cx="2151063" cy="427037"/>
          </a:xfrm>
          <a:prstGeom prst="rect">
            <a:avLst/>
          </a:prstGeom>
          <a:solidFill>
            <a:srgbClr val="CCFFCC"/>
          </a:solidFill>
          <a:ln w="9525">
            <a:noFill/>
          </a:ln>
        </p:spPr>
        <p:txBody>
          <a:bodyPr wrap="none" anchor="t">
            <a:spAutoFit/>
          </a:bodyPr>
          <a:lstStyle/>
          <a:p>
            <a:pPr algn="ctr" eaLnBrk="0" hangingPunct="0"/>
            <a:r>
              <a:rPr lang="zh-CN" altLang="en-US" sz="2200" b="1" dirty="0">
                <a:solidFill>
                  <a:srgbClr val="CC0000"/>
                </a:solidFill>
                <a:latin typeface="Arial" panose="020B0604020202020204" pitchFamily="34" charset="0"/>
                <a:ea typeface="黑体" panose="02010609060101010101" pitchFamily="49" charset="-122"/>
              </a:rPr>
              <a:t>第一层数据流图</a:t>
            </a:r>
            <a:endParaRPr lang="zh-CN" altLang="en-US" dirty="0">
              <a:latin typeface="Arial" panose="020B0604020202020204" pitchFamily="34" charset="0"/>
              <a:ea typeface="宋体" panose="02010600030101010101" pitchFamily="2" charset="-122"/>
            </a:endParaRPr>
          </a:p>
        </p:txBody>
      </p:sp>
      <p:sp>
        <p:nvSpPr>
          <p:cNvPr id="57364" name="Oval 19"/>
          <p:cNvSpPr/>
          <p:nvPr/>
        </p:nvSpPr>
        <p:spPr>
          <a:xfrm>
            <a:off x="4572000" y="41910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2</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采购</a:t>
            </a:r>
            <a:endParaRPr lang="zh-CN" altLang="en-US" dirty="0">
              <a:latin typeface="Arial" panose="020B0604020202020204" pitchFamily="34" charset="0"/>
              <a:ea typeface="宋体" panose="02010600030101010101" pitchFamily="2" charset="-122"/>
            </a:endParaRPr>
          </a:p>
        </p:txBody>
      </p:sp>
      <p:grpSp>
        <p:nvGrpSpPr>
          <p:cNvPr id="57365" name="Group 20"/>
          <p:cNvGrpSpPr/>
          <p:nvPr/>
        </p:nvGrpSpPr>
        <p:grpSpPr>
          <a:xfrm>
            <a:off x="1819275" y="4833938"/>
            <a:ext cx="2209800" cy="457200"/>
            <a:chOff x="0" y="0"/>
            <a:chExt cx="1392" cy="288"/>
          </a:xfrm>
        </p:grpSpPr>
        <p:grpSp>
          <p:nvGrpSpPr>
            <p:cNvPr id="57366" name="Group 21"/>
            <p:cNvGrpSpPr/>
            <p:nvPr/>
          </p:nvGrpSpPr>
          <p:grpSpPr>
            <a:xfrm>
              <a:off x="8" y="0"/>
              <a:ext cx="1296" cy="288"/>
              <a:chOff x="0" y="0"/>
              <a:chExt cx="576" cy="288"/>
            </a:xfrm>
          </p:grpSpPr>
          <p:sp>
            <p:nvSpPr>
              <p:cNvPr id="57367" name="Line 22"/>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57368" name="Line 23"/>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57369" name="Line 24"/>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57370" name="Rectangle 25"/>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缺书登记表</a:t>
              </a:r>
              <a:endParaRPr lang="zh-CN" altLang="en-US" dirty="0">
                <a:latin typeface="Arial" panose="020B0604020202020204" pitchFamily="34" charset="0"/>
                <a:ea typeface="宋体" panose="02010600030101010101" pitchFamily="2" charset="-122"/>
              </a:endParaRPr>
            </a:p>
          </p:txBody>
        </p:sp>
      </p:grpSp>
      <p:grpSp>
        <p:nvGrpSpPr>
          <p:cNvPr id="57371" name="Group 26"/>
          <p:cNvGrpSpPr/>
          <p:nvPr/>
        </p:nvGrpSpPr>
        <p:grpSpPr>
          <a:xfrm>
            <a:off x="5410200" y="2438400"/>
            <a:ext cx="2209800" cy="457200"/>
            <a:chOff x="0" y="0"/>
            <a:chExt cx="1392" cy="288"/>
          </a:xfrm>
        </p:grpSpPr>
        <p:grpSp>
          <p:nvGrpSpPr>
            <p:cNvPr id="57372" name="Group 27"/>
            <p:cNvGrpSpPr/>
            <p:nvPr/>
          </p:nvGrpSpPr>
          <p:grpSpPr>
            <a:xfrm>
              <a:off x="8" y="0"/>
              <a:ext cx="1296" cy="288"/>
              <a:chOff x="0" y="0"/>
              <a:chExt cx="576" cy="288"/>
            </a:xfrm>
          </p:grpSpPr>
          <p:sp>
            <p:nvSpPr>
              <p:cNvPr id="57373" name="Line 28"/>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57374" name="Line 29"/>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57375" name="Line 30"/>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57376" name="Rectangle 31"/>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教材存量表</a:t>
              </a:r>
              <a:endParaRPr lang="zh-CN" altLang="en-US" dirty="0">
                <a:latin typeface="Arial" panose="020B0604020202020204" pitchFamily="34" charset="0"/>
                <a:ea typeface="宋体" panose="02010600030101010101" pitchFamily="2" charset="-122"/>
              </a:endParaRPr>
            </a:p>
          </p:txBody>
        </p:sp>
      </p:grpSp>
      <p:cxnSp>
        <p:nvCxnSpPr>
          <p:cNvPr id="57377" name="AutoShape 32"/>
          <p:cNvCxnSpPr>
            <a:stCxn id="57376" idx="1"/>
            <a:endCxn id="57349" idx="6"/>
          </p:cNvCxnSpPr>
          <p:nvPr/>
        </p:nvCxnSpPr>
        <p:spPr>
          <a:xfrm flipH="1">
            <a:off x="4419600" y="2652713"/>
            <a:ext cx="990600" cy="14287"/>
          </a:xfrm>
          <a:prstGeom prst="straightConnector1">
            <a:avLst/>
          </a:prstGeom>
          <a:ln w="50800" cap="flat" cmpd="sng">
            <a:solidFill>
              <a:srgbClr val="008000"/>
            </a:solidFill>
            <a:prstDash val="solid"/>
            <a:miter/>
            <a:headEnd type="triangle" w="lg" len="lg"/>
            <a:tailEnd type="triangle" w="lg" len="lg"/>
          </a:ln>
        </p:spPr>
      </p:cxnSp>
      <p:cxnSp>
        <p:nvCxnSpPr>
          <p:cNvPr id="57378" name="AutoShape 34"/>
          <p:cNvCxnSpPr>
            <a:stCxn id="57370" idx="3"/>
            <a:endCxn id="57364" idx="2"/>
          </p:cNvCxnSpPr>
          <p:nvPr/>
        </p:nvCxnSpPr>
        <p:spPr>
          <a:xfrm flipV="1">
            <a:off x="4029075" y="5029200"/>
            <a:ext cx="542925" cy="19050"/>
          </a:xfrm>
          <a:prstGeom prst="straightConnector1">
            <a:avLst/>
          </a:prstGeom>
          <a:ln w="50800" cap="flat" cmpd="sng">
            <a:solidFill>
              <a:srgbClr val="008000"/>
            </a:solidFill>
            <a:prstDash val="solid"/>
            <a:miter/>
            <a:headEnd type="triangle" w="lg" len="lg"/>
            <a:tailEnd type="triangle" w="lg" len="lg"/>
          </a:ln>
        </p:spPr>
      </p:cxnSp>
      <p:cxnSp>
        <p:nvCxnSpPr>
          <p:cNvPr id="57379" name="AutoShape 39"/>
          <p:cNvCxnSpPr>
            <a:stCxn id="57370" idx="3"/>
            <a:endCxn id="57364" idx="2"/>
          </p:cNvCxnSpPr>
          <p:nvPr/>
        </p:nvCxnSpPr>
        <p:spPr>
          <a:xfrm>
            <a:off x="2863850" y="3211513"/>
            <a:ext cx="0" cy="1574800"/>
          </a:xfrm>
          <a:prstGeom prst="straightConnector1">
            <a:avLst/>
          </a:prstGeom>
          <a:ln w="50800" cap="flat" cmpd="sng">
            <a:solidFill>
              <a:srgbClr val="008000"/>
            </a:solidFill>
            <a:prstDash val="solid"/>
            <a:miter/>
            <a:headEnd type="triangle" w="lg" len="lg"/>
            <a:tailEnd type="triangle" w="lg" len="lg"/>
          </a:ln>
        </p:spPr>
      </p:cxnSp>
      <p:grpSp>
        <p:nvGrpSpPr>
          <p:cNvPr id="57380" name="Group 41"/>
          <p:cNvGrpSpPr/>
          <p:nvPr/>
        </p:nvGrpSpPr>
        <p:grpSpPr>
          <a:xfrm>
            <a:off x="815975" y="1158875"/>
            <a:ext cx="2238375" cy="1049338"/>
            <a:chOff x="0" y="0"/>
            <a:chExt cx="1410" cy="661"/>
          </a:xfrm>
        </p:grpSpPr>
        <p:cxnSp>
          <p:nvCxnSpPr>
            <p:cNvPr id="57381" name="AutoShape 42"/>
            <p:cNvCxnSpPr>
              <a:stCxn id="57370" idx="3"/>
              <a:endCxn id="57364" idx="2"/>
            </p:cNvCxnSpPr>
            <p:nvPr/>
          </p:nvCxnSpPr>
          <p:spPr>
            <a:xfrm rot="-5400000" flipH="1" flipV="1">
              <a:off x="649" y="-26"/>
              <a:ext cx="77" cy="1287"/>
            </a:xfrm>
            <a:prstGeom prst="bentConnector3">
              <a:avLst>
                <a:gd name="adj1" fmla="val -388306"/>
              </a:avLst>
            </a:prstGeom>
            <a:ln w="50800" cap="flat" cmpd="sng">
              <a:solidFill>
                <a:srgbClr val="008000"/>
              </a:solidFill>
              <a:prstDash val="solid"/>
              <a:miter/>
              <a:headEnd type="none" w="med" len="med"/>
              <a:tailEnd type="triangle" w="lg" len="lg"/>
            </a:ln>
          </p:spPr>
        </p:cxnSp>
        <p:sp>
          <p:nvSpPr>
            <p:cNvPr id="57382" name="Rectangle 43"/>
            <p:cNvSpPr/>
            <p:nvPr/>
          </p:nvSpPr>
          <p:spPr>
            <a:xfrm>
              <a:off x="0" y="0"/>
              <a:ext cx="1410" cy="271"/>
            </a:xfrm>
            <a:prstGeom prst="rect">
              <a:avLst/>
            </a:prstGeom>
            <a:noFill/>
            <a:ln w="9525">
              <a:noFill/>
            </a:ln>
          </p:spPr>
          <p:txBody>
            <a:bodyPr wrap="none" anchor="t">
              <a:spAutoFit/>
            </a:bodyP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无效书单</a:t>
              </a:r>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缺书单</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grpSp>
      <p:sp>
        <p:nvSpPr>
          <p:cNvPr id="46119" name="Rectangle 44"/>
          <p:cNvSpPr/>
          <p:nvPr/>
        </p:nvSpPr>
        <p:spPr>
          <a:xfrm>
            <a:off x="2057400" y="1295400"/>
            <a:ext cx="2971800" cy="2819400"/>
          </a:xfrm>
          <a:prstGeom prst="rect">
            <a:avLst/>
          </a:prstGeom>
          <a:solidFill>
            <a:srgbClr val="CCFFFF">
              <a:alpha val="54117"/>
            </a:srgbClr>
          </a:solidFill>
          <a:ln w="63500" cap="rnd" cmpd="sng">
            <a:solidFill>
              <a:srgbClr val="FF0000"/>
            </a:solidFill>
            <a:prstDash val="sysDot"/>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cxnSp>
        <p:nvCxnSpPr>
          <p:cNvPr id="57384" name="AutoShape 45"/>
          <p:cNvCxnSpPr>
            <a:stCxn id="57376" idx="2"/>
            <a:endCxn id="57364" idx="7"/>
          </p:cNvCxnSpPr>
          <p:nvPr/>
        </p:nvCxnSpPr>
        <p:spPr>
          <a:xfrm flipH="1">
            <a:off x="6067425" y="2865438"/>
            <a:ext cx="447675" cy="1571625"/>
          </a:xfrm>
          <a:prstGeom prst="straightConnector1">
            <a:avLst/>
          </a:prstGeom>
          <a:ln w="50800" cap="flat" cmpd="sng">
            <a:solidFill>
              <a:srgbClr val="008000"/>
            </a:solidFill>
            <a:prstDash val="solid"/>
            <a:miter/>
            <a:headEnd type="triangle" w="lg" len="lg"/>
            <a:tailEnd type="triangle" w="lg" len="lg"/>
          </a:ln>
        </p:spPr>
      </p:cxnSp>
      <p:sp>
        <p:nvSpPr>
          <p:cNvPr id="57385" name="Rectangle 46"/>
          <p:cNvSpPr/>
          <p:nvPr/>
        </p:nvSpPr>
        <p:spPr>
          <a:xfrm>
            <a:off x="5638800" y="1371600"/>
            <a:ext cx="2971800" cy="533400"/>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父</a:t>
            </a:r>
            <a:r>
              <a:rPr lang="en-US" altLang="zh-CN"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子图平衡（</a:t>
            </a:r>
            <a:r>
              <a:rPr lang="en-US" altLang="zh-CN"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I/O</a:t>
            </a:r>
            <a:r>
              <a:rPr lang="zh-CN" altLang="en-US"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46119"/>
                                        </p:tgtEl>
                                        <p:attrNameLst>
                                          <p:attrName>style.visibility</p:attrName>
                                        </p:attrNameLst>
                                      </p:cBhvr>
                                      <p:to>
                                        <p:strVal val="visible"/>
                                      </p:to>
                                    </p:set>
                                    <p:animEffect filter="wheel(4)">
                                      <p:cBhvr>
                                        <p:cTn id="7" dur="2000"/>
                                        <p:tgtEl>
                                          <p:spTgt spid="46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19"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8370"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pic>
        <p:nvPicPr>
          <p:cNvPr id="47107" name="Picture 3" descr="结构化思想"/>
          <p:cNvPicPr preferRelativeResize="0">
            <a:picLocks noChangeAspect="1"/>
          </p:cNvPicPr>
          <p:nvPr/>
        </p:nvPicPr>
        <p:blipFill>
          <a:blip r:embed="rId1"/>
          <a:stretch>
            <a:fillRect/>
          </a:stretch>
        </p:blipFill>
        <p:spPr>
          <a:xfrm>
            <a:off x="0" y="1420813"/>
            <a:ext cx="9172575" cy="4967287"/>
          </a:xfrm>
          <a:prstGeom prst="rect">
            <a:avLst/>
          </a:prstGeom>
          <a:noFill/>
          <a:ln w="9525">
            <a:noFill/>
          </a:ln>
        </p:spPr>
      </p:pic>
      <p:sp>
        <p:nvSpPr>
          <p:cNvPr id="47108" name="Line 4"/>
          <p:cNvSpPr/>
          <p:nvPr/>
        </p:nvSpPr>
        <p:spPr>
          <a:xfrm>
            <a:off x="1905000" y="1828800"/>
            <a:ext cx="1600200" cy="0"/>
          </a:xfrm>
          <a:prstGeom prst="line">
            <a:avLst/>
          </a:prstGeom>
          <a:ln w="76200" cap="flat" cmpd="sng">
            <a:solidFill>
              <a:srgbClr val="FF0000"/>
            </a:solidFill>
            <a:prstDash val="solid"/>
            <a:miter/>
            <a:headEnd type="none" w="med" len="med"/>
            <a:tailEnd type="stealth" w="lg" len="lg"/>
          </a:ln>
        </p:spPr>
      </p:sp>
      <p:sp>
        <p:nvSpPr>
          <p:cNvPr id="47109" name="Line 5"/>
          <p:cNvSpPr/>
          <p:nvPr/>
        </p:nvSpPr>
        <p:spPr>
          <a:xfrm flipH="1">
            <a:off x="1908175" y="1989138"/>
            <a:ext cx="1676400" cy="1587"/>
          </a:xfrm>
          <a:prstGeom prst="line">
            <a:avLst/>
          </a:prstGeom>
          <a:ln w="76200" cap="flat" cmpd="sng">
            <a:solidFill>
              <a:srgbClr val="0000FF"/>
            </a:solidFill>
            <a:prstDash val="solid"/>
            <a:miter/>
            <a:headEnd type="none" w="med" len="med"/>
            <a:tailEnd type="stealth" w="lg" len="lg"/>
          </a:ln>
        </p:spPr>
      </p:sp>
      <p:sp>
        <p:nvSpPr>
          <p:cNvPr id="47110" name="Line 6"/>
          <p:cNvSpPr/>
          <p:nvPr/>
        </p:nvSpPr>
        <p:spPr>
          <a:xfrm>
            <a:off x="5029200" y="1828800"/>
            <a:ext cx="1524000" cy="0"/>
          </a:xfrm>
          <a:prstGeom prst="line">
            <a:avLst/>
          </a:prstGeom>
          <a:ln w="76200" cap="flat" cmpd="sng">
            <a:solidFill>
              <a:srgbClr val="00FF00"/>
            </a:solidFill>
            <a:prstDash val="solid"/>
            <a:miter/>
            <a:headEnd type="none" w="med" len="med"/>
            <a:tailEnd type="stealth" w="lg" len="lg"/>
          </a:ln>
        </p:spPr>
      </p:sp>
      <p:sp>
        <p:nvSpPr>
          <p:cNvPr id="47111" name="Line 7"/>
          <p:cNvSpPr/>
          <p:nvPr/>
        </p:nvSpPr>
        <p:spPr>
          <a:xfrm>
            <a:off x="838200" y="3429000"/>
            <a:ext cx="1828800" cy="0"/>
          </a:xfrm>
          <a:prstGeom prst="line">
            <a:avLst/>
          </a:prstGeom>
          <a:ln w="76200" cap="flat" cmpd="sng">
            <a:solidFill>
              <a:srgbClr val="FF0000"/>
            </a:solidFill>
            <a:prstDash val="solid"/>
            <a:miter/>
            <a:headEnd type="none" w="med" len="med"/>
            <a:tailEnd type="stealth" w="lg" len="lg"/>
          </a:ln>
        </p:spPr>
      </p:sp>
      <p:sp>
        <p:nvSpPr>
          <p:cNvPr id="47112" name="Line 8"/>
          <p:cNvSpPr/>
          <p:nvPr/>
        </p:nvSpPr>
        <p:spPr>
          <a:xfrm flipH="1">
            <a:off x="762000" y="3546475"/>
            <a:ext cx="1828800" cy="0"/>
          </a:xfrm>
          <a:prstGeom prst="line">
            <a:avLst/>
          </a:prstGeom>
          <a:ln w="76200" cap="flat" cmpd="sng">
            <a:solidFill>
              <a:srgbClr val="0000FF"/>
            </a:solidFill>
            <a:prstDash val="solid"/>
            <a:miter/>
            <a:headEnd type="none" w="med" len="med"/>
            <a:tailEnd type="stealth" w="lg" len="lg"/>
          </a:ln>
        </p:spPr>
      </p:sp>
      <p:sp>
        <p:nvSpPr>
          <p:cNvPr id="47113" name="Line 9"/>
          <p:cNvSpPr/>
          <p:nvPr/>
        </p:nvSpPr>
        <p:spPr>
          <a:xfrm>
            <a:off x="5638800" y="3540125"/>
            <a:ext cx="1295400" cy="0"/>
          </a:xfrm>
          <a:prstGeom prst="line">
            <a:avLst/>
          </a:prstGeom>
          <a:ln w="76200" cap="flat" cmpd="sng">
            <a:solidFill>
              <a:srgbClr val="00FF00"/>
            </a:solidFill>
            <a:prstDash val="solid"/>
            <a:miter/>
            <a:headEnd type="none" w="med" len="med"/>
            <a:tailEnd type="stealth" w="lg" len="lg"/>
          </a:ln>
        </p:spPr>
      </p:sp>
      <p:sp>
        <p:nvSpPr>
          <p:cNvPr id="47114" name="Line 10"/>
          <p:cNvSpPr/>
          <p:nvPr/>
        </p:nvSpPr>
        <p:spPr>
          <a:xfrm>
            <a:off x="685800" y="5434013"/>
            <a:ext cx="1752600" cy="1587"/>
          </a:xfrm>
          <a:prstGeom prst="line">
            <a:avLst/>
          </a:prstGeom>
          <a:ln w="76200" cap="flat" cmpd="sng">
            <a:solidFill>
              <a:srgbClr val="FF0000"/>
            </a:solidFill>
            <a:prstDash val="solid"/>
            <a:miter/>
            <a:headEnd type="none" w="med" len="med"/>
            <a:tailEnd type="stealth" w="lg" len="lg"/>
          </a:ln>
        </p:spPr>
      </p:sp>
      <p:sp>
        <p:nvSpPr>
          <p:cNvPr id="47115" name="Line 11"/>
          <p:cNvSpPr/>
          <p:nvPr/>
        </p:nvSpPr>
        <p:spPr>
          <a:xfrm flipH="1" flipV="1">
            <a:off x="685800" y="5638800"/>
            <a:ext cx="430213" cy="238125"/>
          </a:xfrm>
          <a:prstGeom prst="line">
            <a:avLst/>
          </a:prstGeom>
          <a:ln w="76200" cap="flat" cmpd="sng">
            <a:solidFill>
              <a:srgbClr val="0000FF"/>
            </a:solidFill>
            <a:prstDash val="solid"/>
            <a:miter/>
            <a:headEnd type="none" w="med" len="med"/>
            <a:tailEnd type="stealth" w="lg" len="lg"/>
          </a:ln>
        </p:spPr>
      </p:sp>
      <p:sp>
        <p:nvSpPr>
          <p:cNvPr id="47116" name="Line 12"/>
          <p:cNvSpPr/>
          <p:nvPr/>
        </p:nvSpPr>
        <p:spPr>
          <a:xfrm>
            <a:off x="7391400" y="5984875"/>
            <a:ext cx="914400" cy="0"/>
          </a:xfrm>
          <a:prstGeom prst="line">
            <a:avLst/>
          </a:prstGeom>
          <a:ln w="76200" cap="flat" cmpd="sng">
            <a:solidFill>
              <a:srgbClr val="00FF00"/>
            </a:solidFill>
            <a:prstDash val="solid"/>
            <a:miter/>
            <a:headEnd type="none" w="med" len="med"/>
            <a:tailEnd type="stealth" w="lg" len="lg"/>
          </a:ln>
        </p:spPr>
      </p:sp>
      <p:pic>
        <p:nvPicPr>
          <p:cNvPr id="58381" name="Object 13"/>
          <p:cNvPicPr>
            <a:picLocks noChangeAspect="1"/>
          </p:cNvPicPr>
          <p:nvPr/>
        </p:nvPicPr>
        <p:blipFill>
          <a:blip r:embed="rId2"/>
          <a:stretch>
            <a:fillRect/>
          </a:stretch>
        </p:blipFill>
        <p:spPr>
          <a:xfrm>
            <a:off x="10601325" y="5832475"/>
            <a:ext cx="900113" cy="966788"/>
          </a:xfrm>
          <a:prstGeom prst="rect">
            <a:avLst/>
          </a:prstGeom>
          <a:noFill/>
          <a:ln w="9525">
            <a:noFill/>
          </a:ln>
        </p:spPr>
      </p:pic>
      <p:sp>
        <p:nvSpPr>
          <p:cNvPr id="58382" name="Rectangle 14"/>
          <p:cNvSpPr/>
          <p:nvPr/>
        </p:nvSpPr>
        <p:spPr>
          <a:xfrm>
            <a:off x="0" y="0"/>
            <a:ext cx="9144000" cy="1066800"/>
          </a:xfrm>
          <a:prstGeom prst="rect">
            <a:avLst/>
          </a:prstGeom>
          <a:solidFill>
            <a:srgbClr val="FFFFCC"/>
          </a:solidFill>
          <a:ln w="9525">
            <a:noFill/>
          </a:ln>
        </p:spPr>
        <p:txBody>
          <a:bodyPr wrap="none" anchor="ctr"/>
          <a:lstStyle/>
          <a:p>
            <a:pPr algn="ctr" eaLnBrk="0" hangingPunct="0"/>
            <a:r>
              <a:rPr lang="zh-CN" altLang="en-US" sz="2800" b="1" dirty="0">
                <a:solidFill>
                  <a:srgbClr val="CC0000"/>
                </a:solidFill>
                <a:latin typeface="黑体" panose="02010609060101010101" pitchFamily="49" charset="-122"/>
                <a:ea typeface="黑体" panose="02010609060101010101" pitchFamily="49" charset="-122"/>
                <a:sym typeface="黑体" panose="02010609060101010101" pitchFamily="49" charset="-122"/>
              </a:rPr>
              <a:t>父图子图平衡（</a:t>
            </a:r>
            <a:r>
              <a:rPr lang="en-US" altLang="zh-CN" sz="2800" b="1" dirty="0">
                <a:solidFill>
                  <a:srgbClr val="CC0000"/>
                </a:solidFill>
                <a:latin typeface="黑体" panose="02010609060101010101" pitchFamily="49" charset="-122"/>
                <a:ea typeface="黑体" panose="02010609060101010101" pitchFamily="49" charset="-122"/>
                <a:sym typeface="黑体" panose="02010609060101010101" pitchFamily="49" charset="-122"/>
              </a:rPr>
              <a:t>I/O</a:t>
            </a:r>
            <a:r>
              <a:rPr lang="zh-CN" altLang="en-US" sz="2800" b="1" dirty="0">
                <a:solidFill>
                  <a:srgbClr val="CC0000"/>
                </a:solidFill>
                <a:latin typeface="黑体" panose="02010609060101010101" pitchFamily="49" charset="-122"/>
                <a:ea typeface="黑体" panose="02010609060101010101" pitchFamily="49" charset="-122"/>
                <a:sym typeface="黑体" panose="02010609060101010101" pitchFamily="49" charset="-122"/>
              </a:rPr>
              <a:t>）</a:t>
            </a:r>
            <a:r>
              <a:rPr lang="zh-CN" altLang="en-US" sz="2800" dirty="0">
                <a:solidFill>
                  <a:srgbClr val="000000"/>
                </a:solidFill>
                <a:latin typeface="黑体" panose="02010609060101010101" pitchFamily="49" charset="-122"/>
                <a:ea typeface="黑体" panose="02010609060101010101" pitchFamily="49" charset="-122"/>
                <a:sym typeface="黑体" panose="02010609060101010101" pitchFamily="49" charset="-122"/>
              </a:rPr>
              <a:t>把一个处理分解为一系列处理时，</a:t>
            </a:r>
            <a:endParaRPr lang="en-US" altLang="zh-CN" sz="2800" dirty="0">
              <a:solidFill>
                <a:srgbClr val="000000"/>
              </a:solidFill>
              <a:latin typeface="黑体" panose="02010609060101010101" pitchFamily="49" charset="-122"/>
              <a:ea typeface="黑体" panose="02010609060101010101" pitchFamily="49" charset="-122"/>
              <a:sym typeface="黑体" panose="02010609060101010101" pitchFamily="49" charset="-122"/>
            </a:endParaRPr>
          </a:p>
          <a:p>
            <a:pPr algn="ctr" eaLnBrk="0" hangingPunct="0"/>
            <a:r>
              <a:rPr lang="zh-CN" altLang="en-US" sz="2800" dirty="0">
                <a:solidFill>
                  <a:srgbClr val="000000"/>
                </a:solidFill>
                <a:latin typeface="黑体" panose="02010609060101010101" pitchFamily="49" charset="-122"/>
                <a:ea typeface="黑体" panose="02010609060101010101" pitchFamily="49" charset="-122"/>
                <a:sym typeface="黑体" panose="02010609060101010101" pitchFamily="49" charset="-122"/>
              </a:rPr>
              <a:t>分解前和分解后的输入</a:t>
            </a:r>
            <a:r>
              <a:rPr lang="en-US" altLang="zh-CN" sz="2800" dirty="0">
                <a:solidFill>
                  <a:srgbClr val="000000"/>
                </a:solidFill>
                <a:latin typeface="黑体" panose="02010609060101010101" pitchFamily="49" charset="-122"/>
                <a:ea typeface="黑体" panose="02010609060101010101" pitchFamily="49" charset="-122"/>
                <a:sym typeface="黑体" panose="02010609060101010101" pitchFamily="49" charset="-122"/>
              </a:rPr>
              <a:t>/</a:t>
            </a:r>
            <a:r>
              <a:rPr lang="zh-CN" altLang="en-US" sz="2800" dirty="0">
                <a:solidFill>
                  <a:srgbClr val="000000"/>
                </a:solidFill>
                <a:latin typeface="黑体" panose="02010609060101010101" pitchFamily="49" charset="-122"/>
                <a:ea typeface="黑体" panose="02010609060101010101" pitchFamily="49" charset="-122"/>
                <a:sym typeface="黑体" panose="02010609060101010101" pitchFamily="49" charset="-122"/>
              </a:rPr>
              <a:t>输出数据流必须相同。</a:t>
            </a:r>
            <a:endParaRPr lang="zh-CN" altLang="en-US" sz="2800" b="1" dirty="0">
              <a:solidFill>
                <a:srgbClr val="CC0000"/>
              </a:solidFill>
              <a:latin typeface="黑体" panose="02010609060101010101" pitchFamily="49" charset="-122"/>
              <a:ea typeface="黑体" panose="02010609060101010101" pitchFamily="49" charset="-122"/>
              <a:sym typeface="黑体" panose="02010609060101010101" pitchFamily="49" charset="-122"/>
            </a:endParaRP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47107"/>
                                        </p:tgtEl>
                                        <p:attrNameLst>
                                          <p:attrName>style.visibility</p:attrName>
                                        </p:attrNameLst>
                                      </p:cBhvr>
                                      <p:to>
                                        <p:strVal val="visible"/>
                                      </p:to>
                                    </p:set>
                                    <p:animEffect filter="diamond(in)">
                                      <p:cBhvr>
                                        <p:cTn id="7" dur="2000"/>
                                        <p:tgtEl>
                                          <p:spTgt spid="47107"/>
                                        </p:tgtEl>
                                      </p:cBhvr>
                                    </p:animEffect>
                                  </p:childTnLst>
                                </p:cTn>
                              </p:par>
                              <p:par>
                                <p:cTn id="8" presetID="8" presetClass="entr" presetSubtype="16" fill="hold" nodeType="withEffect">
                                  <p:stCondLst>
                                    <p:cond delay="0"/>
                                  </p:stCondLst>
                                  <p:childTnLst>
                                    <p:set>
                                      <p:cBhvr>
                                        <p:cTn id="9" dur="1" fill="hold">
                                          <p:stCondLst>
                                            <p:cond delay="0"/>
                                          </p:stCondLst>
                                        </p:cTn>
                                        <p:tgtEl>
                                          <p:spTgt spid="47108"/>
                                        </p:tgtEl>
                                        <p:attrNameLst>
                                          <p:attrName>style.visibility</p:attrName>
                                        </p:attrNameLst>
                                      </p:cBhvr>
                                      <p:to>
                                        <p:strVal val="visible"/>
                                      </p:to>
                                    </p:set>
                                    <p:animEffect filter="diamond(in)">
                                      <p:cBhvr>
                                        <p:cTn id="10" dur="2000"/>
                                        <p:tgtEl>
                                          <p:spTgt spid="47108"/>
                                        </p:tgtEl>
                                      </p:cBhvr>
                                    </p:animEffect>
                                  </p:childTnLst>
                                </p:cTn>
                              </p:par>
                              <p:par>
                                <p:cTn id="11" presetID="8" presetClass="entr" presetSubtype="16" fill="hold" nodeType="withEffect">
                                  <p:stCondLst>
                                    <p:cond delay="0"/>
                                  </p:stCondLst>
                                  <p:childTnLst>
                                    <p:set>
                                      <p:cBhvr>
                                        <p:cTn id="12" dur="1" fill="hold">
                                          <p:stCondLst>
                                            <p:cond delay="0"/>
                                          </p:stCondLst>
                                        </p:cTn>
                                        <p:tgtEl>
                                          <p:spTgt spid="47109"/>
                                        </p:tgtEl>
                                        <p:attrNameLst>
                                          <p:attrName>style.visibility</p:attrName>
                                        </p:attrNameLst>
                                      </p:cBhvr>
                                      <p:to>
                                        <p:strVal val="visible"/>
                                      </p:to>
                                    </p:set>
                                    <p:animEffect filter="diamond(in)">
                                      <p:cBhvr>
                                        <p:cTn id="13" dur="2000"/>
                                        <p:tgtEl>
                                          <p:spTgt spid="47109"/>
                                        </p:tgtEl>
                                      </p:cBhvr>
                                    </p:animEffect>
                                  </p:childTnLst>
                                </p:cTn>
                              </p:par>
                              <p:par>
                                <p:cTn id="14" presetID="8" presetClass="entr" presetSubtype="16" fill="hold" nodeType="withEffect">
                                  <p:stCondLst>
                                    <p:cond delay="0"/>
                                  </p:stCondLst>
                                  <p:childTnLst>
                                    <p:set>
                                      <p:cBhvr>
                                        <p:cTn id="15" dur="1" fill="hold">
                                          <p:stCondLst>
                                            <p:cond delay="0"/>
                                          </p:stCondLst>
                                        </p:cTn>
                                        <p:tgtEl>
                                          <p:spTgt spid="47110"/>
                                        </p:tgtEl>
                                        <p:attrNameLst>
                                          <p:attrName>style.visibility</p:attrName>
                                        </p:attrNameLst>
                                      </p:cBhvr>
                                      <p:to>
                                        <p:strVal val="visible"/>
                                      </p:to>
                                    </p:set>
                                    <p:animEffect filter="diamond(in)">
                                      <p:cBhvr>
                                        <p:cTn id="16" dur="2000"/>
                                        <p:tgtEl>
                                          <p:spTgt spid="47110"/>
                                        </p:tgtEl>
                                      </p:cBhvr>
                                    </p:animEffect>
                                  </p:childTnLst>
                                </p:cTn>
                              </p:par>
                              <p:par>
                                <p:cTn id="17" presetID="8" presetClass="entr" presetSubtype="16" fill="hold" nodeType="withEffect">
                                  <p:stCondLst>
                                    <p:cond delay="0"/>
                                  </p:stCondLst>
                                  <p:childTnLst>
                                    <p:set>
                                      <p:cBhvr>
                                        <p:cTn id="18" dur="1" fill="hold">
                                          <p:stCondLst>
                                            <p:cond delay="0"/>
                                          </p:stCondLst>
                                        </p:cTn>
                                        <p:tgtEl>
                                          <p:spTgt spid="47111"/>
                                        </p:tgtEl>
                                        <p:attrNameLst>
                                          <p:attrName>style.visibility</p:attrName>
                                        </p:attrNameLst>
                                      </p:cBhvr>
                                      <p:to>
                                        <p:strVal val="visible"/>
                                      </p:to>
                                    </p:set>
                                    <p:animEffect filter="diamond(in)">
                                      <p:cBhvr>
                                        <p:cTn id="19" dur="2000"/>
                                        <p:tgtEl>
                                          <p:spTgt spid="47111"/>
                                        </p:tgtEl>
                                      </p:cBhvr>
                                    </p:animEffect>
                                  </p:childTnLst>
                                </p:cTn>
                              </p:par>
                              <p:par>
                                <p:cTn id="20" presetID="8" presetClass="entr" presetSubtype="16" fill="hold" nodeType="withEffect">
                                  <p:stCondLst>
                                    <p:cond delay="0"/>
                                  </p:stCondLst>
                                  <p:childTnLst>
                                    <p:set>
                                      <p:cBhvr>
                                        <p:cTn id="21" dur="1" fill="hold">
                                          <p:stCondLst>
                                            <p:cond delay="0"/>
                                          </p:stCondLst>
                                        </p:cTn>
                                        <p:tgtEl>
                                          <p:spTgt spid="47112"/>
                                        </p:tgtEl>
                                        <p:attrNameLst>
                                          <p:attrName>style.visibility</p:attrName>
                                        </p:attrNameLst>
                                      </p:cBhvr>
                                      <p:to>
                                        <p:strVal val="visible"/>
                                      </p:to>
                                    </p:set>
                                    <p:animEffect filter="diamond(in)">
                                      <p:cBhvr>
                                        <p:cTn id="22" dur="2000"/>
                                        <p:tgtEl>
                                          <p:spTgt spid="47112"/>
                                        </p:tgtEl>
                                      </p:cBhvr>
                                    </p:animEffect>
                                  </p:childTnLst>
                                </p:cTn>
                              </p:par>
                              <p:par>
                                <p:cTn id="23" presetID="8" presetClass="entr" presetSubtype="16" fill="hold" nodeType="withEffect">
                                  <p:stCondLst>
                                    <p:cond delay="0"/>
                                  </p:stCondLst>
                                  <p:childTnLst>
                                    <p:set>
                                      <p:cBhvr>
                                        <p:cTn id="24" dur="1" fill="hold">
                                          <p:stCondLst>
                                            <p:cond delay="0"/>
                                          </p:stCondLst>
                                        </p:cTn>
                                        <p:tgtEl>
                                          <p:spTgt spid="47113"/>
                                        </p:tgtEl>
                                        <p:attrNameLst>
                                          <p:attrName>style.visibility</p:attrName>
                                        </p:attrNameLst>
                                      </p:cBhvr>
                                      <p:to>
                                        <p:strVal val="visible"/>
                                      </p:to>
                                    </p:set>
                                    <p:animEffect filter="diamond(in)">
                                      <p:cBhvr>
                                        <p:cTn id="25" dur="2000"/>
                                        <p:tgtEl>
                                          <p:spTgt spid="47113"/>
                                        </p:tgtEl>
                                      </p:cBhvr>
                                    </p:animEffect>
                                  </p:childTnLst>
                                </p:cTn>
                              </p:par>
                              <p:par>
                                <p:cTn id="26" presetID="8" presetClass="entr" presetSubtype="16" fill="hold" nodeType="withEffect">
                                  <p:stCondLst>
                                    <p:cond delay="0"/>
                                  </p:stCondLst>
                                  <p:childTnLst>
                                    <p:set>
                                      <p:cBhvr>
                                        <p:cTn id="27" dur="1" fill="hold">
                                          <p:stCondLst>
                                            <p:cond delay="0"/>
                                          </p:stCondLst>
                                        </p:cTn>
                                        <p:tgtEl>
                                          <p:spTgt spid="47114"/>
                                        </p:tgtEl>
                                        <p:attrNameLst>
                                          <p:attrName>style.visibility</p:attrName>
                                        </p:attrNameLst>
                                      </p:cBhvr>
                                      <p:to>
                                        <p:strVal val="visible"/>
                                      </p:to>
                                    </p:set>
                                    <p:animEffect filter="diamond(in)">
                                      <p:cBhvr>
                                        <p:cTn id="28" dur="2000"/>
                                        <p:tgtEl>
                                          <p:spTgt spid="47114"/>
                                        </p:tgtEl>
                                      </p:cBhvr>
                                    </p:animEffect>
                                  </p:childTnLst>
                                </p:cTn>
                              </p:par>
                              <p:par>
                                <p:cTn id="29" presetID="8" presetClass="entr" presetSubtype="16" fill="hold" nodeType="withEffect">
                                  <p:stCondLst>
                                    <p:cond delay="0"/>
                                  </p:stCondLst>
                                  <p:childTnLst>
                                    <p:set>
                                      <p:cBhvr>
                                        <p:cTn id="30" dur="1" fill="hold">
                                          <p:stCondLst>
                                            <p:cond delay="0"/>
                                          </p:stCondLst>
                                        </p:cTn>
                                        <p:tgtEl>
                                          <p:spTgt spid="47115"/>
                                        </p:tgtEl>
                                        <p:attrNameLst>
                                          <p:attrName>style.visibility</p:attrName>
                                        </p:attrNameLst>
                                      </p:cBhvr>
                                      <p:to>
                                        <p:strVal val="visible"/>
                                      </p:to>
                                    </p:set>
                                    <p:animEffect filter="diamond(in)">
                                      <p:cBhvr>
                                        <p:cTn id="31" dur="2000"/>
                                        <p:tgtEl>
                                          <p:spTgt spid="47115"/>
                                        </p:tgtEl>
                                      </p:cBhvr>
                                    </p:animEffect>
                                  </p:childTnLst>
                                </p:cTn>
                              </p:par>
                              <p:par>
                                <p:cTn id="32" presetID="8" presetClass="entr" presetSubtype="16" fill="hold" nodeType="withEffect">
                                  <p:stCondLst>
                                    <p:cond delay="0"/>
                                  </p:stCondLst>
                                  <p:childTnLst>
                                    <p:set>
                                      <p:cBhvr>
                                        <p:cTn id="33" dur="1" fill="hold">
                                          <p:stCondLst>
                                            <p:cond delay="0"/>
                                          </p:stCondLst>
                                        </p:cTn>
                                        <p:tgtEl>
                                          <p:spTgt spid="47116"/>
                                        </p:tgtEl>
                                        <p:attrNameLst>
                                          <p:attrName>style.visibility</p:attrName>
                                        </p:attrNameLst>
                                      </p:cBhvr>
                                      <p:to>
                                        <p:strVal val="visible"/>
                                      </p:to>
                                    </p:set>
                                    <p:animEffect filter="diamond(in)">
                                      <p:cBhvr>
                                        <p:cTn id="34" dur="2000"/>
                                        <p:tgtEl>
                                          <p:spTgt spid="47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0418"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60419"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60420" name="AutoShape 3"/>
          <p:cNvSpPr/>
          <p:nvPr/>
        </p:nvSpPr>
        <p:spPr>
          <a:xfrm>
            <a:off x="533400" y="2209800"/>
            <a:ext cx="762000" cy="9906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学</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生</a:t>
            </a:r>
            <a:endParaRPr lang="zh-CN" altLang="en-US" dirty="0">
              <a:latin typeface="Arial" panose="020B0604020202020204" pitchFamily="34" charset="0"/>
              <a:ea typeface="宋体" panose="02010600030101010101" pitchFamily="2" charset="-122"/>
            </a:endParaRPr>
          </a:p>
        </p:txBody>
      </p:sp>
      <p:sp>
        <p:nvSpPr>
          <p:cNvPr id="60421" name="Oval 4"/>
          <p:cNvSpPr/>
          <p:nvPr/>
        </p:nvSpPr>
        <p:spPr>
          <a:xfrm>
            <a:off x="2667000" y="18288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销售</a:t>
            </a:r>
            <a:endParaRPr lang="zh-CN" altLang="en-US" dirty="0">
              <a:latin typeface="Arial" panose="020B0604020202020204" pitchFamily="34" charset="0"/>
              <a:ea typeface="宋体" panose="02010600030101010101" pitchFamily="2" charset="-122"/>
            </a:endParaRPr>
          </a:p>
        </p:txBody>
      </p:sp>
      <p:sp>
        <p:nvSpPr>
          <p:cNvPr id="60422" name="AutoShape 5"/>
          <p:cNvSpPr/>
          <p:nvPr/>
        </p:nvSpPr>
        <p:spPr>
          <a:xfrm>
            <a:off x="7772400" y="4495800"/>
            <a:ext cx="762000" cy="9906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采购</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员</a:t>
            </a:r>
            <a:endParaRPr lang="zh-CN" altLang="en-US" dirty="0">
              <a:latin typeface="Arial" panose="020B0604020202020204" pitchFamily="34" charset="0"/>
              <a:ea typeface="宋体" panose="02010600030101010101" pitchFamily="2" charset="-122"/>
            </a:endParaRPr>
          </a:p>
        </p:txBody>
      </p:sp>
      <p:grpSp>
        <p:nvGrpSpPr>
          <p:cNvPr id="60423" name="Group 6"/>
          <p:cNvGrpSpPr/>
          <p:nvPr/>
        </p:nvGrpSpPr>
        <p:grpSpPr>
          <a:xfrm>
            <a:off x="6227763" y="4197350"/>
            <a:ext cx="1558925" cy="538163"/>
            <a:chOff x="0" y="0"/>
            <a:chExt cx="982" cy="339"/>
          </a:xfrm>
        </p:grpSpPr>
        <p:sp>
          <p:nvSpPr>
            <p:cNvPr id="60424" name="Text Box 7"/>
            <p:cNvSpPr/>
            <p:nvPr/>
          </p:nvSpPr>
          <p:spPr>
            <a:xfrm>
              <a:off x="0" y="0"/>
              <a:ext cx="91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缺书单</a:t>
              </a:r>
              <a:endParaRPr lang="zh-CN" altLang="en-US" dirty="0">
                <a:latin typeface="Arial" panose="020B0604020202020204" pitchFamily="34" charset="0"/>
                <a:ea typeface="宋体" panose="02010600030101010101" pitchFamily="2" charset="-122"/>
              </a:endParaRPr>
            </a:p>
          </p:txBody>
        </p:sp>
        <p:cxnSp>
          <p:nvCxnSpPr>
            <p:cNvPr id="60425" name="AutoShape 8"/>
            <p:cNvCxnSpPr/>
            <p:nvPr/>
          </p:nvCxnSpPr>
          <p:spPr>
            <a:xfrm>
              <a:off x="28" y="336"/>
              <a:ext cx="954" cy="3"/>
            </a:xfrm>
            <a:prstGeom prst="straightConnector1">
              <a:avLst/>
            </a:prstGeom>
            <a:ln w="50800" cap="flat" cmpd="sng">
              <a:solidFill>
                <a:srgbClr val="008000"/>
              </a:solidFill>
              <a:prstDash val="solid"/>
              <a:miter/>
              <a:headEnd type="none" w="med" len="med"/>
              <a:tailEnd type="triangle" w="lg" len="lg"/>
            </a:ln>
          </p:spPr>
        </p:cxnSp>
      </p:grpSp>
      <p:grpSp>
        <p:nvGrpSpPr>
          <p:cNvPr id="60426" name="Group 9"/>
          <p:cNvGrpSpPr/>
          <p:nvPr/>
        </p:nvGrpSpPr>
        <p:grpSpPr>
          <a:xfrm>
            <a:off x="1211263" y="1862138"/>
            <a:ext cx="1533525" cy="938212"/>
            <a:chOff x="0" y="0"/>
            <a:chExt cx="966" cy="591"/>
          </a:xfrm>
        </p:grpSpPr>
        <p:sp>
          <p:nvSpPr>
            <p:cNvPr id="60427" name="Text Box 10"/>
            <p:cNvSpPr/>
            <p:nvPr/>
          </p:nvSpPr>
          <p:spPr>
            <a:xfrm>
              <a:off x="0" y="0"/>
              <a:ext cx="912" cy="591"/>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购书单</a:t>
              </a:r>
              <a:endPar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缺书单</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cxnSp>
          <p:nvCxnSpPr>
            <p:cNvPr id="60428" name="AutoShape 11"/>
            <p:cNvCxnSpPr/>
            <p:nvPr/>
          </p:nvCxnSpPr>
          <p:spPr>
            <a:xfrm flipV="1">
              <a:off x="53" y="336"/>
              <a:ext cx="913" cy="10"/>
            </a:xfrm>
            <a:prstGeom prst="straightConnector1">
              <a:avLst/>
            </a:prstGeom>
            <a:ln w="50800" cap="flat" cmpd="sng">
              <a:solidFill>
                <a:srgbClr val="008000"/>
              </a:solidFill>
              <a:prstDash val="solid"/>
              <a:miter/>
              <a:headEnd type="none" w="med" len="med"/>
              <a:tailEnd type="triangle" w="lg" len="lg"/>
            </a:ln>
          </p:spPr>
        </p:cxnSp>
      </p:grpSp>
      <p:grpSp>
        <p:nvGrpSpPr>
          <p:cNvPr id="60429" name="Group 12"/>
          <p:cNvGrpSpPr/>
          <p:nvPr/>
        </p:nvGrpSpPr>
        <p:grpSpPr>
          <a:xfrm>
            <a:off x="1211263" y="2971800"/>
            <a:ext cx="1525587" cy="963613"/>
            <a:chOff x="0" y="0"/>
            <a:chExt cx="961" cy="607"/>
          </a:xfrm>
        </p:grpSpPr>
        <p:sp>
          <p:nvSpPr>
            <p:cNvPr id="60430" name="Text Box 13"/>
            <p:cNvSpPr/>
            <p:nvPr/>
          </p:nvSpPr>
          <p:spPr>
            <a:xfrm>
              <a:off x="0" y="21"/>
              <a:ext cx="960"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领书单</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发票</a:t>
              </a:r>
              <a:endParaRPr lang="zh-CN" altLang="en-US" dirty="0">
                <a:latin typeface="Arial" panose="020B0604020202020204" pitchFamily="34" charset="0"/>
                <a:ea typeface="宋体" panose="02010600030101010101" pitchFamily="2" charset="-122"/>
              </a:endParaRPr>
            </a:p>
          </p:txBody>
        </p:sp>
        <p:cxnSp>
          <p:nvCxnSpPr>
            <p:cNvPr id="60431" name="AutoShape 14"/>
            <p:cNvCxnSpPr/>
            <p:nvPr/>
          </p:nvCxnSpPr>
          <p:spPr>
            <a:xfrm flipH="1">
              <a:off x="48" y="0"/>
              <a:ext cx="913" cy="10"/>
            </a:xfrm>
            <a:prstGeom prst="straightConnector1">
              <a:avLst/>
            </a:prstGeom>
            <a:ln w="50800" cap="flat" cmpd="sng">
              <a:solidFill>
                <a:srgbClr val="008000"/>
              </a:solidFill>
              <a:prstDash val="solid"/>
              <a:miter/>
              <a:headEnd type="none" w="med" len="med"/>
              <a:tailEnd type="triangle" w="lg" len="lg"/>
            </a:ln>
          </p:spPr>
        </p:cxnSp>
      </p:grpSp>
      <p:grpSp>
        <p:nvGrpSpPr>
          <p:cNvPr id="60432" name="Group 15"/>
          <p:cNvGrpSpPr/>
          <p:nvPr/>
        </p:nvGrpSpPr>
        <p:grpSpPr>
          <a:xfrm>
            <a:off x="6270625" y="5334000"/>
            <a:ext cx="1592263" cy="460375"/>
            <a:chOff x="0" y="0"/>
            <a:chExt cx="1003" cy="290"/>
          </a:xfrm>
        </p:grpSpPr>
        <p:sp>
          <p:nvSpPr>
            <p:cNvPr id="60433" name="Text Box 16"/>
            <p:cNvSpPr/>
            <p:nvPr/>
          </p:nvSpPr>
          <p:spPr>
            <a:xfrm>
              <a:off x="43" y="21"/>
              <a:ext cx="960"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进书通知</a:t>
              </a:r>
              <a:endParaRPr lang="zh-CN" altLang="en-US" dirty="0">
                <a:latin typeface="Arial" panose="020B0604020202020204" pitchFamily="34" charset="0"/>
                <a:ea typeface="宋体" panose="02010600030101010101" pitchFamily="2" charset="-122"/>
              </a:endParaRPr>
            </a:p>
          </p:txBody>
        </p:sp>
        <p:cxnSp>
          <p:nvCxnSpPr>
            <p:cNvPr id="60434" name="AutoShape 17"/>
            <p:cNvCxnSpPr/>
            <p:nvPr/>
          </p:nvCxnSpPr>
          <p:spPr>
            <a:xfrm flipH="1">
              <a:off x="0" y="0"/>
              <a:ext cx="913" cy="10"/>
            </a:xfrm>
            <a:prstGeom prst="straightConnector1">
              <a:avLst/>
            </a:prstGeom>
            <a:ln w="50800" cap="flat" cmpd="sng">
              <a:solidFill>
                <a:srgbClr val="008000"/>
              </a:solidFill>
              <a:prstDash val="solid"/>
              <a:miter/>
              <a:headEnd type="none" w="med" len="med"/>
              <a:tailEnd type="triangle" w="lg" len="lg"/>
            </a:ln>
          </p:spPr>
        </p:cxnSp>
      </p:grpSp>
      <p:sp>
        <p:nvSpPr>
          <p:cNvPr id="60435" name="Rectangle 18"/>
          <p:cNvSpPr/>
          <p:nvPr/>
        </p:nvSpPr>
        <p:spPr>
          <a:xfrm>
            <a:off x="0" y="6167438"/>
            <a:ext cx="2151063" cy="427037"/>
          </a:xfrm>
          <a:prstGeom prst="rect">
            <a:avLst/>
          </a:prstGeom>
          <a:solidFill>
            <a:srgbClr val="CCFFCC"/>
          </a:solidFill>
          <a:ln w="9525">
            <a:noFill/>
          </a:ln>
        </p:spPr>
        <p:txBody>
          <a:bodyPr wrap="none" anchor="t">
            <a:spAutoFit/>
          </a:bodyPr>
          <a:lstStyle/>
          <a:p>
            <a:pPr algn="ctr" eaLnBrk="0" hangingPunct="0"/>
            <a:r>
              <a:rPr lang="zh-CN" altLang="en-US" sz="2200" b="1" dirty="0">
                <a:solidFill>
                  <a:srgbClr val="CC0000"/>
                </a:solidFill>
                <a:latin typeface="Arial" panose="020B0604020202020204" pitchFamily="34" charset="0"/>
                <a:ea typeface="黑体" panose="02010609060101010101" pitchFamily="49" charset="-122"/>
              </a:rPr>
              <a:t>第一层数据流图</a:t>
            </a:r>
            <a:endParaRPr lang="zh-CN" altLang="en-US" dirty="0">
              <a:latin typeface="Arial" panose="020B0604020202020204" pitchFamily="34" charset="0"/>
              <a:ea typeface="宋体" panose="02010600030101010101" pitchFamily="2" charset="-122"/>
            </a:endParaRPr>
          </a:p>
        </p:txBody>
      </p:sp>
      <p:sp>
        <p:nvSpPr>
          <p:cNvPr id="60436" name="Oval 19"/>
          <p:cNvSpPr/>
          <p:nvPr/>
        </p:nvSpPr>
        <p:spPr>
          <a:xfrm>
            <a:off x="4572000" y="41910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2</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采购</a:t>
            </a:r>
            <a:endParaRPr lang="zh-CN" altLang="en-US" dirty="0">
              <a:latin typeface="Arial" panose="020B0604020202020204" pitchFamily="34" charset="0"/>
              <a:ea typeface="宋体" panose="02010600030101010101" pitchFamily="2" charset="-122"/>
            </a:endParaRPr>
          </a:p>
        </p:txBody>
      </p:sp>
      <p:grpSp>
        <p:nvGrpSpPr>
          <p:cNvPr id="60437" name="Group 20"/>
          <p:cNvGrpSpPr/>
          <p:nvPr/>
        </p:nvGrpSpPr>
        <p:grpSpPr>
          <a:xfrm>
            <a:off x="1819275" y="4833938"/>
            <a:ext cx="2209800" cy="457200"/>
            <a:chOff x="0" y="0"/>
            <a:chExt cx="1392" cy="288"/>
          </a:xfrm>
        </p:grpSpPr>
        <p:grpSp>
          <p:nvGrpSpPr>
            <p:cNvPr id="60438" name="Group 21"/>
            <p:cNvGrpSpPr/>
            <p:nvPr/>
          </p:nvGrpSpPr>
          <p:grpSpPr>
            <a:xfrm>
              <a:off x="8" y="0"/>
              <a:ext cx="1296" cy="288"/>
              <a:chOff x="0" y="0"/>
              <a:chExt cx="576" cy="288"/>
            </a:xfrm>
          </p:grpSpPr>
          <p:sp>
            <p:nvSpPr>
              <p:cNvPr id="60439" name="Line 22"/>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60440" name="Line 23"/>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60441" name="Line 24"/>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60442" name="Rectangle 25"/>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缺书登记表</a:t>
              </a:r>
              <a:endParaRPr lang="zh-CN" altLang="en-US" dirty="0">
                <a:latin typeface="Arial" panose="020B0604020202020204" pitchFamily="34" charset="0"/>
                <a:ea typeface="宋体" panose="02010600030101010101" pitchFamily="2" charset="-122"/>
              </a:endParaRPr>
            </a:p>
          </p:txBody>
        </p:sp>
      </p:grpSp>
      <p:grpSp>
        <p:nvGrpSpPr>
          <p:cNvPr id="60443" name="Group 26"/>
          <p:cNvGrpSpPr/>
          <p:nvPr/>
        </p:nvGrpSpPr>
        <p:grpSpPr>
          <a:xfrm>
            <a:off x="5410200" y="2438400"/>
            <a:ext cx="2209800" cy="457200"/>
            <a:chOff x="0" y="0"/>
            <a:chExt cx="1392" cy="288"/>
          </a:xfrm>
        </p:grpSpPr>
        <p:grpSp>
          <p:nvGrpSpPr>
            <p:cNvPr id="60444" name="Group 27"/>
            <p:cNvGrpSpPr/>
            <p:nvPr/>
          </p:nvGrpSpPr>
          <p:grpSpPr>
            <a:xfrm>
              <a:off x="8" y="0"/>
              <a:ext cx="1296" cy="288"/>
              <a:chOff x="0" y="0"/>
              <a:chExt cx="576" cy="288"/>
            </a:xfrm>
          </p:grpSpPr>
          <p:sp>
            <p:nvSpPr>
              <p:cNvPr id="60445" name="Line 28"/>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60446" name="Line 29"/>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60447" name="Line 30"/>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60448" name="Rectangle 31"/>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教材存量表</a:t>
              </a:r>
              <a:endParaRPr lang="zh-CN" altLang="en-US" dirty="0">
                <a:latin typeface="Arial" panose="020B0604020202020204" pitchFamily="34" charset="0"/>
                <a:ea typeface="宋体" panose="02010600030101010101" pitchFamily="2" charset="-122"/>
              </a:endParaRPr>
            </a:p>
          </p:txBody>
        </p:sp>
      </p:grpSp>
      <p:cxnSp>
        <p:nvCxnSpPr>
          <p:cNvPr id="60449" name="AutoShape 32"/>
          <p:cNvCxnSpPr>
            <a:stCxn id="60448" idx="1"/>
            <a:endCxn id="60421" idx="6"/>
          </p:cNvCxnSpPr>
          <p:nvPr/>
        </p:nvCxnSpPr>
        <p:spPr>
          <a:xfrm flipH="1">
            <a:off x="4419600" y="2652713"/>
            <a:ext cx="990600" cy="14287"/>
          </a:xfrm>
          <a:prstGeom prst="straightConnector1">
            <a:avLst/>
          </a:prstGeom>
          <a:ln w="50800" cap="flat" cmpd="sng">
            <a:solidFill>
              <a:srgbClr val="008000"/>
            </a:solidFill>
            <a:prstDash val="solid"/>
            <a:miter/>
            <a:headEnd type="none" w="med" len="med"/>
            <a:tailEnd type="triangle" w="lg" len="lg"/>
          </a:ln>
        </p:spPr>
      </p:cxnSp>
      <p:cxnSp>
        <p:nvCxnSpPr>
          <p:cNvPr id="60450" name="AutoShape 34"/>
          <p:cNvCxnSpPr>
            <a:stCxn id="60442" idx="3"/>
            <a:endCxn id="60436" idx="2"/>
          </p:cNvCxnSpPr>
          <p:nvPr/>
        </p:nvCxnSpPr>
        <p:spPr>
          <a:xfrm flipV="1">
            <a:off x="4029075" y="5029200"/>
            <a:ext cx="542925" cy="19050"/>
          </a:xfrm>
          <a:prstGeom prst="straightConnector1">
            <a:avLst/>
          </a:prstGeom>
          <a:ln w="50800" cap="flat" cmpd="sng">
            <a:solidFill>
              <a:srgbClr val="008000"/>
            </a:solidFill>
            <a:prstDash val="solid"/>
            <a:miter/>
            <a:headEnd type="triangle" w="lg" len="lg"/>
            <a:tailEnd type="triangle" w="lg" len="lg"/>
          </a:ln>
        </p:spPr>
      </p:cxnSp>
      <p:cxnSp>
        <p:nvCxnSpPr>
          <p:cNvPr id="60451" name="AutoShape 39"/>
          <p:cNvCxnSpPr>
            <a:stCxn id="60442" idx="3"/>
            <a:endCxn id="60436" idx="2"/>
          </p:cNvCxnSpPr>
          <p:nvPr/>
        </p:nvCxnSpPr>
        <p:spPr>
          <a:xfrm>
            <a:off x="2895600" y="3276600"/>
            <a:ext cx="0" cy="1574800"/>
          </a:xfrm>
          <a:prstGeom prst="straightConnector1">
            <a:avLst/>
          </a:prstGeom>
          <a:ln w="50800" cap="flat" cmpd="sng">
            <a:solidFill>
              <a:srgbClr val="008000"/>
            </a:solidFill>
            <a:prstDash val="solid"/>
            <a:miter/>
            <a:headEnd type="triangle" w="lg" len="lg"/>
            <a:tailEnd type="triangle" w="lg" len="lg"/>
          </a:ln>
        </p:spPr>
      </p:cxnSp>
      <p:grpSp>
        <p:nvGrpSpPr>
          <p:cNvPr id="60452" name="Group 41"/>
          <p:cNvGrpSpPr/>
          <p:nvPr/>
        </p:nvGrpSpPr>
        <p:grpSpPr>
          <a:xfrm>
            <a:off x="800100" y="1112838"/>
            <a:ext cx="2424113" cy="1095375"/>
            <a:chOff x="0" y="0"/>
            <a:chExt cx="1527" cy="690"/>
          </a:xfrm>
        </p:grpSpPr>
        <p:cxnSp>
          <p:nvCxnSpPr>
            <p:cNvPr id="60453" name="AutoShape 42"/>
            <p:cNvCxnSpPr>
              <a:stCxn id="60442" idx="3"/>
              <a:endCxn id="60436" idx="2"/>
            </p:cNvCxnSpPr>
            <p:nvPr/>
          </p:nvCxnSpPr>
          <p:spPr>
            <a:xfrm rot="-5400000" flipH="1" flipV="1">
              <a:off x="659" y="3"/>
              <a:ext cx="77" cy="1287"/>
            </a:xfrm>
            <a:prstGeom prst="bentConnector3">
              <a:avLst>
                <a:gd name="adj1" fmla="val -388306"/>
              </a:avLst>
            </a:prstGeom>
            <a:ln w="50800" cap="flat" cmpd="sng">
              <a:solidFill>
                <a:srgbClr val="008000"/>
              </a:solidFill>
              <a:prstDash val="solid"/>
              <a:miter/>
              <a:headEnd type="none" w="med" len="med"/>
              <a:tailEnd type="triangle" w="lg" len="lg"/>
            </a:ln>
          </p:spPr>
        </p:cxnSp>
        <p:sp>
          <p:nvSpPr>
            <p:cNvPr id="60454" name="Rectangle 43"/>
            <p:cNvSpPr/>
            <p:nvPr/>
          </p:nvSpPr>
          <p:spPr>
            <a:xfrm>
              <a:off x="0" y="0"/>
              <a:ext cx="1527" cy="291"/>
            </a:xfrm>
            <a:prstGeom prst="rect">
              <a:avLst/>
            </a:prstGeom>
            <a:noFill/>
            <a:ln w="9525">
              <a:noFill/>
            </a:ln>
          </p:spPr>
          <p:txBody>
            <a:bodyPr wrap="none" anchor="t">
              <a:spAutoFit/>
            </a:bodyPr>
            <a:lstStyle/>
            <a:p>
              <a:pPr algn="ctr" eaLnBrk="0" hangingPunct="0"/>
              <a:r>
                <a:rPr lang="zh-CN" altLang="en-US" sz="24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无效书单</a:t>
              </a:r>
              <a:r>
                <a:rPr lang="en-US" altLang="zh-CN" sz="24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4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缺书单</a:t>
              </a:r>
              <a:endParaRPr lang="zh-CN" altLang="en-US" sz="24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grpSp>
      <p:sp>
        <p:nvSpPr>
          <p:cNvPr id="49191" name="Rectangle 40"/>
          <p:cNvSpPr/>
          <p:nvPr/>
        </p:nvSpPr>
        <p:spPr>
          <a:xfrm>
            <a:off x="0" y="22225"/>
            <a:ext cx="5105400" cy="1552575"/>
          </a:xfrm>
          <a:prstGeom prst="rect">
            <a:avLst/>
          </a:prstGeom>
          <a:solidFill>
            <a:srgbClr val="FFFFCC"/>
          </a:solidFill>
          <a:ln w="9525">
            <a:noFill/>
          </a:ln>
        </p:spPr>
        <p:txBody>
          <a:bodyPr anchor="t">
            <a:spAutoFit/>
          </a:bodyPr>
          <a:lstStyle/>
          <a:p>
            <a:pPr eaLnBrk="0" hangingPunct="0"/>
            <a:r>
              <a:rPr lang="zh-CN" altLang="en-US" sz="2400" b="1" dirty="0">
                <a:solidFill>
                  <a:srgbClr val="0000FF"/>
                </a:solidFill>
                <a:latin typeface="Arial" panose="020B0604020202020204" pitchFamily="34" charset="0"/>
                <a:ea typeface="黑体" panose="02010609060101010101" pitchFamily="49" charset="-122"/>
              </a:rPr>
              <a:t>采购子系统的功能可以细分为：</a:t>
            </a:r>
            <a:endParaRPr lang="zh-CN" altLang="en-US" sz="2400" b="1" dirty="0">
              <a:solidFill>
                <a:srgbClr val="0000FF"/>
              </a:solidFill>
              <a:latin typeface="Arial" panose="020B0604020202020204" pitchFamily="34" charset="0"/>
              <a:ea typeface="黑体" panose="02010609060101010101" pitchFamily="49" charset="-122"/>
            </a:endParaRPr>
          </a:p>
          <a:p>
            <a:pPr eaLnBrk="0" hangingPunct="0"/>
            <a:r>
              <a:rPr lang="zh-CN" altLang="en-US" sz="2400" b="1" dirty="0">
                <a:solidFill>
                  <a:srgbClr val="0000FF"/>
                </a:solidFill>
                <a:latin typeface="Arial" panose="020B0604020202020204" pitchFamily="34" charset="0"/>
                <a:ea typeface="黑体" panose="02010609060101010101" pitchFamily="49" charset="-122"/>
              </a:rPr>
              <a:t>	</a:t>
            </a:r>
            <a:r>
              <a:rPr lang="en-US" altLang="zh-CN" sz="2400" b="1" dirty="0">
                <a:solidFill>
                  <a:srgbClr val="0000FF"/>
                </a:solidFill>
                <a:latin typeface="Arial" panose="020B0604020202020204" pitchFamily="34" charset="0"/>
                <a:ea typeface="黑体" panose="02010609060101010101" pitchFamily="49" charset="-122"/>
              </a:rPr>
              <a:t>2.1</a:t>
            </a:r>
            <a:r>
              <a:rPr lang="zh-CN" altLang="en-US" sz="2400" b="1" dirty="0">
                <a:solidFill>
                  <a:srgbClr val="0000FF"/>
                </a:solidFill>
                <a:latin typeface="Arial" panose="020B0604020202020204" pitchFamily="34" charset="0"/>
                <a:ea typeface="黑体" panose="02010609060101010101" pitchFamily="49" charset="-122"/>
              </a:rPr>
              <a:t>按书号汇总缺书</a:t>
            </a:r>
            <a:endParaRPr lang="zh-CN" altLang="en-US" sz="2400" b="1" dirty="0">
              <a:solidFill>
                <a:srgbClr val="0000FF"/>
              </a:solidFill>
              <a:latin typeface="Arial" panose="020B0604020202020204" pitchFamily="34" charset="0"/>
              <a:ea typeface="黑体" panose="02010609060101010101" pitchFamily="49" charset="-122"/>
            </a:endParaRPr>
          </a:p>
          <a:p>
            <a:pPr eaLnBrk="0" hangingPunct="0"/>
            <a:r>
              <a:rPr lang="zh-CN" altLang="en-US" sz="2400" b="1" dirty="0">
                <a:solidFill>
                  <a:srgbClr val="0000FF"/>
                </a:solidFill>
                <a:latin typeface="Arial" panose="020B0604020202020204" pitchFamily="34" charset="0"/>
                <a:ea typeface="黑体" panose="02010609060101010101" pitchFamily="49" charset="-122"/>
              </a:rPr>
              <a:t>	</a:t>
            </a:r>
            <a:r>
              <a:rPr lang="en-US" altLang="zh-CN" sz="2400" b="1" dirty="0">
                <a:solidFill>
                  <a:srgbClr val="0000FF"/>
                </a:solidFill>
                <a:latin typeface="Arial" panose="020B0604020202020204" pitchFamily="34" charset="0"/>
                <a:ea typeface="黑体" panose="02010609060101010101" pitchFamily="49" charset="-122"/>
              </a:rPr>
              <a:t>2.2</a:t>
            </a:r>
            <a:r>
              <a:rPr lang="zh-CN" altLang="en-US" sz="2400" b="1" dirty="0">
                <a:solidFill>
                  <a:srgbClr val="0000FF"/>
                </a:solidFill>
                <a:latin typeface="Arial" panose="020B0604020202020204" pitchFamily="34" charset="0"/>
                <a:ea typeface="黑体" panose="02010609060101010101" pitchFamily="49" charset="-122"/>
              </a:rPr>
              <a:t>按出版社统计缺书</a:t>
            </a:r>
            <a:endParaRPr lang="zh-CN" altLang="en-US" sz="2400" b="1" dirty="0">
              <a:solidFill>
                <a:srgbClr val="0000FF"/>
              </a:solidFill>
              <a:latin typeface="Arial" panose="020B0604020202020204" pitchFamily="34" charset="0"/>
              <a:ea typeface="黑体" panose="02010609060101010101" pitchFamily="49" charset="-122"/>
            </a:endParaRPr>
          </a:p>
          <a:p>
            <a:pPr eaLnBrk="0" hangingPunct="0"/>
            <a:r>
              <a:rPr lang="zh-CN" altLang="en-US" sz="2400" b="1" dirty="0">
                <a:solidFill>
                  <a:srgbClr val="0000FF"/>
                </a:solidFill>
                <a:latin typeface="Arial" panose="020B0604020202020204" pitchFamily="34" charset="0"/>
                <a:ea typeface="黑体" panose="02010609060101010101" pitchFamily="49" charset="-122"/>
              </a:rPr>
              <a:t>	</a:t>
            </a:r>
            <a:r>
              <a:rPr lang="en-US" altLang="zh-CN" sz="2400" b="1" dirty="0">
                <a:solidFill>
                  <a:srgbClr val="0000FF"/>
                </a:solidFill>
                <a:latin typeface="Arial" panose="020B0604020202020204" pitchFamily="34" charset="0"/>
                <a:ea typeface="黑体" panose="02010609060101010101" pitchFamily="49" charset="-122"/>
              </a:rPr>
              <a:t>2.3</a:t>
            </a:r>
            <a:r>
              <a:rPr lang="zh-CN" altLang="en-US" sz="2400" b="1" dirty="0">
                <a:solidFill>
                  <a:srgbClr val="0000FF"/>
                </a:solidFill>
                <a:latin typeface="Arial" panose="020B0604020202020204" pitchFamily="34" charset="0"/>
                <a:ea typeface="黑体" panose="02010609060101010101" pitchFamily="49" charset="-122"/>
              </a:rPr>
              <a:t>修改教材库存和待购量</a:t>
            </a:r>
            <a:endParaRPr lang="zh-CN" altLang="en-US" dirty="0">
              <a:latin typeface="Arial" panose="020B0604020202020204" pitchFamily="34" charset="0"/>
              <a:ea typeface="宋体" panose="02010600030101010101" pitchFamily="2" charset="-122"/>
            </a:endParaRPr>
          </a:p>
        </p:txBody>
      </p:sp>
      <p:cxnSp>
        <p:nvCxnSpPr>
          <p:cNvPr id="60456" name="AutoShape 44"/>
          <p:cNvCxnSpPr>
            <a:stCxn id="60448" idx="2"/>
            <a:endCxn id="60436" idx="7"/>
          </p:cNvCxnSpPr>
          <p:nvPr/>
        </p:nvCxnSpPr>
        <p:spPr>
          <a:xfrm flipH="1">
            <a:off x="6067425" y="2865438"/>
            <a:ext cx="447675" cy="1571625"/>
          </a:xfrm>
          <a:prstGeom prst="straightConnector1">
            <a:avLst/>
          </a:prstGeom>
          <a:ln w="50800" cap="flat" cmpd="sng">
            <a:solidFill>
              <a:srgbClr val="008000"/>
            </a:solidFill>
            <a:prstDash val="solid"/>
            <a:miter/>
            <a:headEnd type="triangle" w="lg" len="lg"/>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191">
                                            <p:bg/>
                                          </p:spTgt>
                                        </p:tgtEl>
                                        <p:attrNameLst>
                                          <p:attrName>style.visibility</p:attrName>
                                        </p:attrNameLst>
                                      </p:cBhvr>
                                      <p:to>
                                        <p:strVal val="visible"/>
                                      </p:to>
                                    </p:set>
                                    <p:anim calcmode="lin" valueType="num">
                                      <p:cBhvr>
                                        <p:cTn id="7" dur="500" fill="hold"/>
                                        <p:tgtEl>
                                          <p:spTgt spid="49191">
                                            <p:bg/>
                                          </p:spTgt>
                                        </p:tgtEl>
                                        <p:attrNameLst>
                                          <p:attrName>ppt_x</p:attrName>
                                        </p:attrNameLst>
                                      </p:cBhvr>
                                      <p:tavLst>
                                        <p:tav tm="0">
                                          <p:val>
                                            <p:strVal val="#ppt_x"/>
                                          </p:val>
                                        </p:tav>
                                        <p:tav tm="100000">
                                          <p:val>
                                            <p:strVal val="#ppt_x"/>
                                          </p:val>
                                        </p:tav>
                                      </p:tavLst>
                                    </p:anim>
                                    <p:anim calcmode="lin" valueType="num">
                                      <p:cBhvr>
                                        <p:cTn id="8" dur="500" fill="hold"/>
                                        <p:tgtEl>
                                          <p:spTgt spid="49191">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6" fill="hold" grpId="0" nodeType="clickEffect">
                                  <p:stCondLst>
                                    <p:cond delay="0"/>
                                  </p:stCondLst>
                                  <p:childTnLst>
                                    <p:set>
                                      <p:cBhvr>
                                        <p:cTn id="12" dur="1" fill="hold">
                                          <p:stCondLst>
                                            <p:cond delay="0"/>
                                          </p:stCondLst>
                                        </p:cTn>
                                        <p:tgtEl>
                                          <p:spTgt spid="49191">
                                            <p:txEl>
                                              <p:pRg st="0" end="0"/>
                                            </p:txEl>
                                          </p:spTgt>
                                        </p:tgtEl>
                                        <p:attrNameLst>
                                          <p:attrName>style.visibility</p:attrName>
                                        </p:attrNameLst>
                                      </p:cBhvr>
                                      <p:to>
                                        <p:strVal val="visible"/>
                                      </p:to>
                                    </p:set>
                                    <p:animEffect filter="strips(downRight)">
                                      <p:cBhvr>
                                        <p:cTn id="13" dur="500"/>
                                        <p:tgtEl>
                                          <p:spTgt spid="4919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49191">
                                            <p:txEl>
                                              <p:pRg st="1" end="1"/>
                                            </p:txEl>
                                          </p:spTgt>
                                        </p:tgtEl>
                                        <p:attrNameLst>
                                          <p:attrName>style.visibility</p:attrName>
                                        </p:attrNameLst>
                                      </p:cBhvr>
                                      <p:to>
                                        <p:strVal val="visible"/>
                                      </p:to>
                                    </p:set>
                                    <p:animEffect filter="strips(downRight)">
                                      <p:cBhvr>
                                        <p:cTn id="18" dur="500"/>
                                        <p:tgtEl>
                                          <p:spTgt spid="49191">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49191">
                                            <p:txEl>
                                              <p:pRg st="2" end="2"/>
                                            </p:txEl>
                                          </p:spTgt>
                                        </p:tgtEl>
                                        <p:attrNameLst>
                                          <p:attrName>style.visibility</p:attrName>
                                        </p:attrNameLst>
                                      </p:cBhvr>
                                      <p:to>
                                        <p:strVal val="visible"/>
                                      </p:to>
                                    </p:set>
                                    <p:animEffect filter="strips(downRight)">
                                      <p:cBhvr>
                                        <p:cTn id="23" dur="500"/>
                                        <p:tgtEl>
                                          <p:spTgt spid="4919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grpId="0" nodeType="clickEffect">
                                  <p:stCondLst>
                                    <p:cond delay="0"/>
                                  </p:stCondLst>
                                  <p:childTnLst>
                                    <p:set>
                                      <p:cBhvr>
                                        <p:cTn id="27" dur="1" fill="hold">
                                          <p:stCondLst>
                                            <p:cond delay="0"/>
                                          </p:stCondLst>
                                        </p:cTn>
                                        <p:tgtEl>
                                          <p:spTgt spid="49191">
                                            <p:txEl>
                                              <p:pRg st="3" end="3"/>
                                            </p:txEl>
                                          </p:spTgt>
                                        </p:tgtEl>
                                        <p:attrNameLst>
                                          <p:attrName>style.visibility</p:attrName>
                                        </p:attrNameLst>
                                      </p:cBhvr>
                                      <p:to>
                                        <p:strVal val="visible"/>
                                      </p:to>
                                    </p:set>
                                    <p:animEffect filter="strips(downRight)">
                                      <p:cBhvr>
                                        <p:cTn id="28" dur="500"/>
                                        <p:tgtEl>
                                          <p:spTgt spid="491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91" grpId="0" bldLvl="0" animBg="1"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466"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62467"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62468" name="Rectangle 4"/>
          <p:cNvSpPr/>
          <p:nvPr/>
        </p:nvSpPr>
        <p:spPr>
          <a:xfrm>
            <a:off x="381000" y="588963"/>
            <a:ext cx="3724275" cy="457200"/>
          </a:xfrm>
          <a:prstGeom prst="rect">
            <a:avLst/>
          </a:prstGeom>
          <a:solidFill>
            <a:srgbClr val="CCFFCC"/>
          </a:solidFill>
          <a:ln w="9525">
            <a:noFill/>
          </a:ln>
        </p:spPr>
        <p:txBody>
          <a:bodyPr wrap="none" anchor="t">
            <a:spAutoFit/>
          </a:bodyPr>
          <a:lstStyle/>
          <a:p>
            <a:pPr algn="ctr" eaLnBrk="0" hangingPunct="0"/>
            <a:r>
              <a:rPr lang="en-US" altLang="zh-CN" sz="2400" b="1" dirty="0">
                <a:solidFill>
                  <a:srgbClr val="CC0000"/>
                </a:solidFill>
                <a:latin typeface="Arial" panose="020B0604020202020204" pitchFamily="34" charset="0"/>
                <a:ea typeface="黑体" panose="02010609060101010101" pitchFamily="49" charset="-122"/>
              </a:rPr>
              <a:t>2</a:t>
            </a:r>
            <a:r>
              <a:rPr lang="zh-CN" altLang="en-US" sz="2400" b="1" dirty="0">
                <a:solidFill>
                  <a:srgbClr val="CC0000"/>
                </a:solidFill>
                <a:latin typeface="Arial" panose="020B0604020202020204" pitchFamily="34" charset="0"/>
                <a:ea typeface="黑体" panose="02010609060101010101" pitchFamily="49" charset="-122"/>
              </a:rPr>
              <a:t>加工框的第二层数据流图</a:t>
            </a:r>
            <a:endParaRPr lang="zh-CN" altLang="en-US" dirty="0">
              <a:latin typeface="Arial" panose="020B0604020202020204" pitchFamily="34" charset="0"/>
              <a:ea typeface="宋体" panose="02010600030101010101" pitchFamily="2" charset="-122"/>
            </a:endParaRPr>
          </a:p>
        </p:txBody>
      </p:sp>
      <p:sp>
        <p:nvSpPr>
          <p:cNvPr id="51205" name="AutoShape 6"/>
          <p:cNvSpPr/>
          <p:nvPr/>
        </p:nvSpPr>
        <p:spPr>
          <a:xfrm>
            <a:off x="7315200" y="1295400"/>
            <a:ext cx="914400" cy="1219200"/>
          </a:xfrm>
          <a:prstGeom prst="flowChartProcess">
            <a:avLst/>
          </a:prstGeom>
          <a:solidFill>
            <a:srgbClr val="FF0000"/>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1</a:t>
            </a:r>
            <a:endParaRPr lang="zh-CN" altLang="en-US"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销售</a:t>
            </a:r>
            <a:endParaRPr lang="zh-CN" altLang="en-US" dirty="0">
              <a:latin typeface="Arial" panose="020B0604020202020204" pitchFamily="34" charset="0"/>
              <a:ea typeface="宋体" panose="02010600030101010101" pitchFamily="2" charset="-122"/>
            </a:endParaRPr>
          </a:p>
        </p:txBody>
      </p:sp>
      <p:grpSp>
        <p:nvGrpSpPr>
          <p:cNvPr id="51206" name="Group 7"/>
          <p:cNvGrpSpPr/>
          <p:nvPr/>
        </p:nvGrpSpPr>
        <p:grpSpPr>
          <a:xfrm>
            <a:off x="990600" y="1295400"/>
            <a:ext cx="2209800" cy="457200"/>
            <a:chOff x="0" y="0"/>
            <a:chExt cx="1392" cy="288"/>
          </a:xfrm>
        </p:grpSpPr>
        <p:grpSp>
          <p:nvGrpSpPr>
            <p:cNvPr id="62471" name="Group 8"/>
            <p:cNvGrpSpPr/>
            <p:nvPr/>
          </p:nvGrpSpPr>
          <p:grpSpPr>
            <a:xfrm>
              <a:off x="8" y="0"/>
              <a:ext cx="1296" cy="288"/>
              <a:chOff x="0" y="0"/>
              <a:chExt cx="576" cy="288"/>
            </a:xfrm>
          </p:grpSpPr>
          <p:sp>
            <p:nvSpPr>
              <p:cNvPr id="62472" name="Line 9"/>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62473" name="Line 10"/>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62474" name="Line 11"/>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62475" name="Rectangle 12"/>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缺书登记表</a:t>
              </a:r>
              <a:endParaRPr lang="zh-CN" altLang="en-US" dirty="0">
                <a:latin typeface="Arial" panose="020B0604020202020204" pitchFamily="34" charset="0"/>
                <a:ea typeface="宋体" panose="02010600030101010101" pitchFamily="2" charset="-122"/>
              </a:endParaRPr>
            </a:p>
          </p:txBody>
        </p:sp>
      </p:grpSp>
      <p:sp>
        <p:nvSpPr>
          <p:cNvPr id="51212" name="AutoShape 13"/>
          <p:cNvSpPr/>
          <p:nvPr/>
        </p:nvSpPr>
        <p:spPr>
          <a:xfrm>
            <a:off x="1252538" y="2362200"/>
            <a:ext cx="1676400" cy="14478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2.1</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按书号汇总</a:t>
            </a:r>
            <a:endParaRPr lang="zh-CN" altLang="en-US" dirty="0">
              <a:latin typeface="Arial" panose="020B0604020202020204" pitchFamily="34" charset="0"/>
              <a:ea typeface="宋体" panose="02010600030101010101" pitchFamily="2" charset="-122"/>
            </a:endParaRPr>
          </a:p>
        </p:txBody>
      </p:sp>
      <p:sp>
        <p:nvSpPr>
          <p:cNvPr id="51213" name="AutoShape 14"/>
          <p:cNvSpPr/>
          <p:nvPr/>
        </p:nvSpPr>
        <p:spPr>
          <a:xfrm>
            <a:off x="3276600" y="5181600"/>
            <a:ext cx="1752600" cy="14478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2.2</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按出版社</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汇总</a:t>
            </a:r>
            <a:endParaRPr lang="zh-CN" altLang="en-US" dirty="0">
              <a:latin typeface="Arial" panose="020B0604020202020204" pitchFamily="34" charset="0"/>
              <a:ea typeface="宋体" panose="02010600030101010101" pitchFamily="2" charset="-122"/>
            </a:endParaRPr>
          </a:p>
        </p:txBody>
      </p:sp>
      <p:sp>
        <p:nvSpPr>
          <p:cNvPr id="51214" name="AutoShape 15"/>
          <p:cNvSpPr/>
          <p:nvPr/>
        </p:nvSpPr>
        <p:spPr>
          <a:xfrm>
            <a:off x="4703763" y="2438400"/>
            <a:ext cx="1720850" cy="14478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2.3</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修改</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教材存量</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待购量</a:t>
            </a:r>
            <a:endParaRPr lang="zh-CN" altLang="en-US" dirty="0">
              <a:latin typeface="Arial" panose="020B0604020202020204" pitchFamily="34" charset="0"/>
              <a:ea typeface="宋体" panose="02010600030101010101" pitchFamily="2" charset="-122"/>
            </a:endParaRPr>
          </a:p>
        </p:txBody>
      </p:sp>
      <p:grpSp>
        <p:nvGrpSpPr>
          <p:cNvPr id="51215" name="Group 16"/>
          <p:cNvGrpSpPr/>
          <p:nvPr/>
        </p:nvGrpSpPr>
        <p:grpSpPr>
          <a:xfrm>
            <a:off x="4441825" y="1631950"/>
            <a:ext cx="2209800" cy="457200"/>
            <a:chOff x="0" y="0"/>
            <a:chExt cx="1392" cy="288"/>
          </a:xfrm>
        </p:grpSpPr>
        <p:grpSp>
          <p:nvGrpSpPr>
            <p:cNvPr id="62480" name="Group 17"/>
            <p:cNvGrpSpPr/>
            <p:nvPr/>
          </p:nvGrpSpPr>
          <p:grpSpPr>
            <a:xfrm>
              <a:off x="8" y="0"/>
              <a:ext cx="1296" cy="288"/>
              <a:chOff x="0" y="0"/>
              <a:chExt cx="576" cy="288"/>
            </a:xfrm>
          </p:grpSpPr>
          <p:sp>
            <p:nvSpPr>
              <p:cNvPr id="62481" name="Line 18"/>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62482" name="Line 19"/>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62483" name="Line 20"/>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62484" name="Rectangle 21"/>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教材存量表</a:t>
              </a:r>
              <a:endParaRPr lang="zh-CN" altLang="en-US" dirty="0">
                <a:latin typeface="Arial" panose="020B0604020202020204" pitchFamily="34" charset="0"/>
                <a:ea typeface="宋体" panose="02010600030101010101" pitchFamily="2" charset="-122"/>
              </a:endParaRPr>
            </a:p>
          </p:txBody>
        </p:sp>
      </p:grpSp>
      <p:cxnSp>
        <p:nvCxnSpPr>
          <p:cNvPr id="51221" name="AutoShape 22"/>
          <p:cNvCxnSpPr>
            <a:stCxn id="62475" idx="2"/>
            <a:endCxn id="51212" idx="0"/>
          </p:cNvCxnSpPr>
          <p:nvPr/>
        </p:nvCxnSpPr>
        <p:spPr>
          <a:xfrm flipH="1">
            <a:off x="2090738" y="1722438"/>
            <a:ext cx="4762" cy="639762"/>
          </a:xfrm>
          <a:prstGeom prst="straightConnector1">
            <a:avLst/>
          </a:prstGeom>
          <a:ln w="50800" cap="flat" cmpd="sng">
            <a:solidFill>
              <a:srgbClr val="008000"/>
            </a:solidFill>
            <a:prstDash val="solid"/>
            <a:miter/>
            <a:headEnd type="triangle" w="lg" len="lg"/>
            <a:tailEnd type="triangle" w="lg" len="lg"/>
          </a:ln>
        </p:spPr>
      </p:cxnSp>
      <p:cxnSp>
        <p:nvCxnSpPr>
          <p:cNvPr id="51222" name="AutoShape 24"/>
          <p:cNvCxnSpPr>
            <a:stCxn id="62484" idx="1"/>
            <a:endCxn id="51212" idx="3"/>
          </p:cNvCxnSpPr>
          <p:nvPr/>
        </p:nvCxnSpPr>
        <p:spPr>
          <a:xfrm rot="-10800000" flipV="1">
            <a:off x="2928938" y="1844675"/>
            <a:ext cx="1512887" cy="1241425"/>
          </a:xfrm>
          <a:prstGeom prst="bentConnector3">
            <a:avLst>
              <a:gd name="adj1" fmla="val 50000"/>
            </a:avLst>
          </a:prstGeom>
          <a:ln w="50800" cap="flat" cmpd="sng">
            <a:solidFill>
              <a:srgbClr val="008000"/>
            </a:solidFill>
            <a:prstDash val="solid"/>
            <a:miter/>
            <a:headEnd type="none" w="med" len="med"/>
            <a:tailEnd type="triangle" w="lg" len="lg"/>
          </a:ln>
        </p:spPr>
      </p:cxnSp>
      <p:cxnSp>
        <p:nvCxnSpPr>
          <p:cNvPr id="51223" name="AutoShape 25"/>
          <p:cNvCxnSpPr>
            <a:stCxn id="51214" idx="0"/>
            <a:endCxn id="62484" idx="2"/>
          </p:cNvCxnSpPr>
          <p:nvPr/>
        </p:nvCxnSpPr>
        <p:spPr>
          <a:xfrm flipH="1" flipV="1">
            <a:off x="5546725" y="2057400"/>
            <a:ext cx="17463" cy="381000"/>
          </a:xfrm>
          <a:prstGeom prst="straightConnector1">
            <a:avLst/>
          </a:prstGeom>
          <a:ln w="50800" cap="flat" cmpd="sng">
            <a:solidFill>
              <a:srgbClr val="008000"/>
            </a:solidFill>
            <a:prstDash val="solid"/>
            <a:miter/>
            <a:headEnd type="none" w="med" len="med"/>
            <a:tailEnd type="triangle" w="lg" len="lg"/>
          </a:ln>
        </p:spPr>
      </p:cxnSp>
      <p:grpSp>
        <p:nvGrpSpPr>
          <p:cNvPr id="51224" name="Group 26"/>
          <p:cNvGrpSpPr/>
          <p:nvPr/>
        </p:nvGrpSpPr>
        <p:grpSpPr>
          <a:xfrm>
            <a:off x="990600" y="4419600"/>
            <a:ext cx="2209800" cy="457200"/>
            <a:chOff x="0" y="0"/>
            <a:chExt cx="1392" cy="288"/>
          </a:xfrm>
        </p:grpSpPr>
        <p:grpSp>
          <p:nvGrpSpPr>
            <p:cNvPr id="62489" name="Group 27"/>
            <p:cNvGrpSpPr/>
            <p:nvPr/>
          </p:nvGrpSpPr>
          <p:grpSpPr>
            <a:xfrm>
              <a:off x="8" y="0"/>
              <a:ext cx="1296" cy="288"/>
              <a:chOff x="0" y="0"/>
              <a:chExt cx="576" cy="288"/>
            </a:xfrm>
          </p:grpSpPr>
          <p:sp>
            <p:nvSpPr>
              <p:cNvPr id="62490" name="Line 28"/>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62491" name="Line 29"/>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62492" name="Line 30"/>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62493" name="Rectangle 31"/>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待购教材表</a:t>
              </a:r>
              <a:endParaRPr lang="zh-CN" altLang="en-US" dirty="0">
                <a:latin typeface="Arial" panose="020B0604020202020204" pitchFamily="34" charset="0"/>
                <a:ea typeface="宋体" panose="02010600030101010101" pitchFamily="2" charset="-122"/>
              </a:endParaRPr>
            </a:p>
          </p:txBody>
        </p:sp>
      </p:grpSp>
      <p:cxnSp>
        <p:nvCxnSpPr>
          <p:cNvPr id="51230" name="AutoShape 32"/>
          <p:cNvCxnSpPr>
            <a:stCxn id="51214" idx="0"/>
            <a:endCxn id="62484" idx="2"/>
          </p:cNvCxnSpPr>
          <p:nvPr/>
        </p:nvCxnSpPr>
        <p:spPr>
          <a:xfrm rot="-5400000" flipH="1">
            <a:off x="1373188" y="4110038"/>
            <a:ext cx="609600" cy="6350"/>
          </a:xfrm>
          <a:prstGeom prst="bentConnector3">
            <a:avLst>
              <a:gd name="adj1" fmla="val 50000"/>
            </a:avLst>
          </a:prstGeom>
          <a:ln w="50800" cap="flat" cmpd="sng">
            <a:solidFill>
              <a:srgbClr val="008000"/>
            </a:solidFill>
            <a:prstDash val="solid"/>
            <a:miter/>
            <a:headEnd type="none" w="med" len="med"/>
            <a:tailEnd type="triangle" w="lg" len="lg"/>
          </a:ln>
        </p:spPr>
      </p:cxnSp>
      <p:grpSp>
        <p:nvGrpSpPr>
          <p:cNvPr id="51231" name="Group 33"/>
          <p:cNvGrpSpPr/>
          <p:nvPr/>
        </p:nvGrpSpPr>
        <p:grpSpPr>
          <a:xfrm>
            <a:off x="4475163" y="4419600"/>
            <a:ext cx="2209800" cy="457200"/>
            <a:chOff x="0" y="0"/>
            <a:chExt cx="1392" cy="288"/>
          </a:xfrm>
        </p:grpSpPr>
        <p:grpSp>
          <p:nvGrpSpPr>
            <p:cNvPr id="62496" name="Group 34"/>
            <p:cNvGrpSpPr/>
            <p:nvPr/>
          </p:nvGrpSpPr>
          <p:grpSpPr>
            <a:xfrm>
              <a:off x="8" y="0"/>
              <a:ext cx="1296" cy="288"/>
              <a:chOff x="0" y="0"/>
              <a:chExt cx="576" cy="288"/>
            </a:xfrm>
          </p:grpSpPr>
          <p:sp>
            <p:nvSpPr>
              <p:cNvPr id="62497" name="Line 35"/>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62498" name="Line 36"/>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62499" name="Line 37"/>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62500" name="Rectangle 38"/>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教材信息表</a:t>
              </a:r>
              <a:endParaRPr lang="zh-CN" altLang="en-US" dirty="0">
                <a:latin typeface="Arial" panose="020B0604020202020204" pitchFamily="34" charset="0"/>
                <a:ea typeface="宋体" panose="02010600030101010101" pitchFamily="2" charset="-122"/>
              </a:endParaRPr>
            </a:p>
          </p:txBody>
        </p:sp>
      </p:grpSp>
      <p:cxnSp>
        <p:nvCxnSpPr>
          <p:cNvPr id="40979" name="AutoShape 39"/>
          <p:cNvCxnSpPr>
            <a:stCxn id="62500" idx="1"/>
            <a:endCxn id="51213" idx="0"/>
          </p:cNvCxnSpPr>
          <p:nvPr/>
        </p:nvCxnSpPr>
        <p:spPr>
          <a:xfrm rot="-10800000" flipV="1">
            <a:off x="4152900" y="4633913"/>
            <a:ext cx="322263" cy="547687"/>
          </a:xfrm>
          <a:prstGeom prst="bentConnector2">
            <a:avLst/>
          </a:prstGeom>
          <a:ln w="50800" cap="flat" cmpd="sng">
            <a:solidFill>
              <a:srgbClr val="008000"/>
            </a:solidFill>
            <a:prstDash val="solid"/>
            <a:miter/>
            <a:headEnd type="none" w="med" len="med"/>
            <a:tailEnd type="triangle" w="lg" len="lg"/>
          </a:ln>
        </p:spPr>
      </p:cxnSp>
      <p:cxnSp>
        <p:nvCxnSpPr>
          <p:cNvPr id="51238" name="AutoShape 40"/>
          <p:cNvCxnSpPr>
            <a:stCxn id="51213" idx="3"/>
            <a:endCxn id="51243" idx="1"/>
          </p:cNvCxnSpPr>
          <p:nvPr/>
        </p:nvCxnSpPr>
        <p:spPr>
          <a:xfrm>
            <a:off x="5029200" y="5905500"/>
            <a:ext cx="2470150" cy="11113"/>
          </a:xfrm>
          <a:prstGeom prst="bentConnector3">
            <a:avLst>
              <a:gd name="adj1" fmla="val 50000"/>
            </a:avLst>
          </a:prstGeom>
          <a:ln w="50800" cap="flat" cmpd="sng">
            <a:solidFill>
              <a:srgbClr val="008000"/>
            </a:solidFill>
            <a:prstDash val="solid"/>
            <a:miter/>
            <a:headEnd type="none" w="med" len="med"/>
            <a:tailEnd type="triangle" w="lg" len="lg"/>
          </a:ln>
        </p:spPr>
      </p:cxnSp>
      <p:sp>
        <p:nvSpPr>
          <p:cNvPr id="51239" name="Rectangle 41"/>
          <p:cNvSpPr/>
          <p:nvPr/>
        </p:nvSpPr>
        <p:spPr>
          <a:xfrm>
            <a:off x="5519738" y="5943600"/>
            <a:ext cx="1027112" cy="427038"/>
          </a:xfrm>
          <a:prstGeom prst="rect">
            <a:avLst/>
          </a:prstGeom>
          <a:noFill/>
          <a:ln w="9525">
            <a:noFill/>
          </a:ln>
        </p:spPr>
        <p:txBody>
          <a:bodyPr wrap="none" anchor="t">
            <a:spAutoFit/>
          </a:bodyP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缺书单</a:t>
            </a:r>
            <a:endParaRPr lang="zh-CN" altLang="en-US" dirty="0">
              <a:latin typeface="Arial" panose="020B0604020202020204" pitchFamily="34" charset="0"/>
              <a:ea typeface="宋体" panose="02010600030101010101" pitchFamily="2" charset="-122"/>
            </a:endParaRPr>
          </a:p>
        </p:txBody>
      </p:sp>
      <p:cxnSp>
        <p:nvCxnSpPr>
          <p:cNvPr id="40982" name="AutoShape 42"/>
          <p:cNvCxnSpPr>
            <a:stCxn id="62493" idx="2"/>
            <a:endCxn id="51213" idx="1"/>
          </p:cNvCxnSpPr>
          <p:nvPr/>
        </p:nvCxnSpPr>
        <p:spPr>
          <a:xfrm rot="-5400000" flipH="1">
            <a:off x="2154238" y="4783138"/>
            <a:ext cx="1058862" cy="1181100"/>
          </a:xfrm>
          <a:prstGeom prst="bentConnector2">
            <a:avLst/>
          </a:prstGeom>
          <a:ln w="50800" cap="flat" cmpd="sng">
            <a:solidFill>
              <a:srgbClr val="008000"/>
            </a:solidFill>
            <a:prstDash val="solid"/>
            <a:miter/>
            <a:headEnd type="triangle" w="lg" len="lg"/>
            <a:tailEnd type="triangle" w="lg" len="lg"/>
          </a:ln>
        </p:spPr>
      </p:cxnSp>
      <p:cxnSp>
        <p:nvCxnSpPr>
          <p:cNvPr id="40983" name="AutoShape 43"/>
          <p:cNvCxnSpPr>
            <a:stCxn id="62493" idx="2"/>
            <a:endCxn id="51213" idx="1"/>
          </p:cNvCxnSpPr>
          <p:nvPr/>
        </p:nvCxnSpPr>
        <p:spPr>
          <a:xfrm rot="5400000" flipH="1">
            <a:off x="5938838" y="4040188"/>
            <a:ext cx="2416175" cy="1495425"/>
          </a:xfrm>
          <a:prstGeom prst="bentConnector2">
            <a:avLst/>
          </a:prstGeom>
          <a:ln w="50800" cap="flat" cmpd="sng">
            <a:solidFill>
              <a:srgbClr val="008000"/>
            </a:solidFill>
            <a:prstDash val="solid"/>
            <a:miter/>
            <a:headEnd type="none" w="med" len="med"/>
            <a:tailEnd type="triangle" w="lg" len="lg"/>
          </a:ln>
        </p:spPr>
      </p:cxnSp>
      <p:sp>
        <p:nvSpPr>
          <p:cNvPr id="51242" name="Rectangle 44"/>
          <p:cNvSpPr/>
          <p:nvPr/>
        </p:nvSpPr>
        <p:spPr>
          <a:xfrm>
            <a:off x="8034338" y="3810000"/>
            <a:ext cx="465137" cy="1431925"/>
          </a:xfrm>
          <a:prstGeom prst="rect">
            <a:avLst/>
          </a:prstGeom>
          <a:noFill/>
          <a:ln w="9525">
            <a:noFill/>
          </a:ln>
        </p:spPr>
        <p:txBody>
          <a:bodyPr wrap="none" anchor="t">
            <a:spAutoFit/>
          </a:bodyP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进</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书</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通</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知</a:t>
            </a:r>
            <a:endParaRPr lang="zh-CN" altLang="en-US" dirty="0">
              <a:latin typeface="Arial" panose="020B0604020202020204" pitchFamily="34" charset="0"/>
              <a:ea typeface="宋体" panose="02010600030101010101" pitchFamily="2" charset="-122"/>
            </a:endParaRPr>
          </a:p>
        </p:txBody>
      </p:sp>
      <p:sp>
        <p:nvSpPr>
          <p:cNvPr id="51243" name="AutoShape 5"/>
          <p:cNvSpPr/>
          <p:nvPr/>
        </p:nvSpPr>
        <p:spPr>
          <a:xfrm>
            <a:off x="7499350" y="5334000"/>
            <a:ext cx="882650" cy="1163638"/>
          </a:xfrm>
          <a:prstGeom prst="flowChartProcess">
            <a:avLst/>
          </a:prstGeom>
          <a:solidFill>
            <a:srgbClr val="CCFFFF"/>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采购</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员</a:t>
            </a:r>
            <a:endParaRPr lang="zh-CN" altLang="en-US" dirty="0">
              <a:latin typeface="Arial" panose="020B0604020202020204" pitchFamily="34" charset="0"/>
              <a:ea typeface="宋体" panose="02010600030101010101" pitchFamily="2" charset="-122"/>
            </a:endParaRPr>
          </a:p>
        </p:txBody>
      </p:sp>
      <p:cxnSp>
        <p:nvCxnSpPr>
          <p:cNvPr id="51244" name="AutoShape 48"/>
          <p:cNvCxnSpPr>
            <a:stCxn id="51214" idx="2"/>
            <a:endCxn id="62493" idx="0"/>
          </p:cNvCxnSpPr>
          <p:nvPr/>
        </p:nvCxnSpPr>
        <p:spPr>
          <a:xfrm rot="5400000">
            <a:off x="3560763" y="2416175"/>
            <a:ext cx="533400" cy="3468688"/>
          </a:xfrm>
          <a:prstGeom prst="bentConnector3">
            <a:avLst>
              <a:gd name="adj1" fmla="val 32139"/>
            </a:avLst>
          </a:prstGeom>
          <a:ln w="50800" cap="flat" cmpd="sng">
            <a:solidFill>
              <a:srgbClr val="008000"/>
            </a:solidFill>
            <a:prstDash val="solid"/>
            <a:miter/>
            <a:headEnd type="none" w="med" len="med"/>
            <a:tailEnd type="triangle" w="lg" len="lg"/>
          </a:ln>
        </p:spPr>
      </p:cxnSp>
      <p:sp>
        <p:nvSpPr>
          <p:cNvPr id="51245" name="Text Box 36"/>
          <p:cNvSpPr/>
          <p:nvPr/>
        </p:nvSpPr>
        <p:spPr>
          <a:xfrm>
            <a:off x="2819400" y="3687763"/>
            <a:ext cx="2057400" cy="427037"/>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已到货</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51246" name="Text Box 36"/>
          <p:cNvSpPr/>
          <p:nvPr/>
        </p:nvSpPr>
        <p:spPr>
          <a:xfrm>
            <a:off x="533400" y="5257800"/>
            <a:ext cx="2057400" cy="427038"/>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已订货</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51247" name="Text Box 36"/>
          <p:cNvSpPr/>
          <p:nvPr/>
        </p:nvSpPr>
        <p:spPr>
          <a:xfrm>
            <a:off x="0" y="3886200"/>
            <a:ext cx="2057400" cy="427038"/>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待购</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51248" name="Text Box 36"/>
          <p:cNvSpPr/>
          <p:nvPr/>
        </p:nvSpPr>
        <p:spPr>
          <a:xfrm>
            <a:off x="457200" y="1828800"/>
            <a:ext cx="2057400" cy="427038"/>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待购</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51249" name="Rectangle 49"/>
          <p:cNvSpPr/>
          <p:nvPr/>
        </p:nvSpPr>
        <p:spPr>
          <a:xfrm>
            <a:off x="692150" y="2212975"/>
            <a:ext cx="6553200" cy="4416425"/>
          </a:xfrm>
          <a:prstGeom prst="rect">
            <a:avLst/>
          </a:prstGeom>
          <a:solidFill>
            <a:srgbClr val="CCFFFF">
              <a:alpha val="47058"/>
            </a:srgbClr>
          </a:solidFill>
          <a:ln w="63500" cap="rnd" cmpd="sng">
            <a:solidFill>
              <a:srgbClr val="FF0000"/>
            </a:solidFill>
            <a:prstDash val="sysDot"/>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51250" name="Text Box 36"/>
          <p:cNvSpPr/>
          <p:nvPr/>
        </p:nvSpPr>
        <p:spPr>
          <a:xfrm>
            <a:off x="4000500" y="941388"/>
            <a:ext cx="2057400" cy="427037"/>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已到货</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cxnSp>
        <p:nvCxnSpPr>
          <p:cNvPr id="51251" name="AutoShape 24"/>
          <p:cNvCxnSpPr>
            <a:stCxn id="51214" idx="2"/>
            <a:endCxn id="62493" idx="0"/>
          </p:cNvCxnSpPr>
          <p:nvPr/>
        </p:nvCxnSpPr>
        <p:spPr>
          <a:xfrm rot="10800000">
            <a:off x="3073400" y="1485900"/>
            <a:ext cx="3363913" cy="1657350"/>
          </a:xfrm>
          <a:prstGeom prst="bentConnector3">
            <a:avLst>
              <a:gd name="adj1" fmla="val -15968"/>
            </a:avLst>
          </a:prstGeom>
          <a:ln w="50800" cap="flat" cmpd="sng">
            <a:solidFill>
              <a:srgbClr val="008000"/>
            </a:solidFill>
            <a:prstDash val="solid"/>
            <a:miter/>
            <a:headEnd type="none" w="med" len="med"/>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212"/>
                                        </p:tgtEl>
                                        <p:attrNameLst>
                                          <p:attrName>style.visibility</p:attrName>
                                        </p:attrNameLst>
                                      </p:cBhvr>
                                      <p:to>
                                        <p:strVal val="visible"/>
                                      </p:to>
                                    </p:set>
                                    <p:anim calcmode="lin" valueType="num">
                                      <p:cBhvr>
                                        <p:cTn id="7" dur="500" fill="hold"/>
                                        <p:tgtEl>
                                          <p:spTgt spid="51212"/>
                                        </p:tgtEl>
                                        <p:attrNameLst>
                                          <p:attrName>ppt_x</p:attrName>
                                        </p:attrNameLst>
                                      </p:cBhvr>
                                      <p:tavLst>
                                        <p:tav tm="0">
                                          <p:val>
                                            <p:strVal val="#ppt_x"/>
                                          </p:val>
                                        </p:tav>
                                        <p:tav tm="100000">
                                          <p:val>
                                            <p:strVal val="#ppt_x"/>
                                          </p:val>
                                        </p:tav>
                                      </p:tavLst>
                                    </p:anim>
                                    <p:anim calcmode="lin" valueType="num">
                                      <p:cBhvr>
                                        <p:cTn id="8" dur="500" fill="hold"/>
                                        <p:tgtEl>
                                          <p:spTgt spid="512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1213"/>
                                        </p:tgtEl>
                                        <p:attrNameLst>
                                          <p:attrName>style.visibility</p:attrName>
                                        </p:attrNameLst>
                                      </p:cBhvr>
                                      <p:to>
                                        <p:strVal val="visible"/>
                                      </p:to>
                                    </p:set>
                                    <p:anim calcmode="lin" valueType="num">
                                      <p:cBhvr>
                                        <p:cTn id="13" dur="500" fill="hold"/>
                                        <p:tgtEl>
                                          <p:spTgt spid="51213"/>
                                        </p:tgtEl>
                                        <p:attrNameLst>
                                          <p:attrName>ppt_x</p:attrName>
                                        </p:attrNameLst>
                                      </p:cBhvr>
                                      <p:tavLst>
                                        <p:tav tm="0">
                                          <p:val>
                                            <p:strVal val="#ppt_x"/>
                                          </p:val>
                                        </p:tav>
                                        <p:tav tm="100000">
                                          <p:val>
                                            <p:strVal val="#ppt_x"/>
                                          </p:val>
                                        </p:tav>
                                      </p:tavLst>
                                    </p:anim>
                                    <p:anim calcmode="lin" valueType="num">
                                      <p:cBhvr>
                                        <p:cTn id="14" dur="500" fill="hold"/>
                                        <p:tgtEl>
                                          <p:spTgt spid="512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1214"/>
                                        </p:tgtEl>
                                        <p:attrNameLst>
                                          <p:attrName>style.visibility</p:attrName>
                                        </p:attrNameLst>
                                      </p:cBhvr>
                                      <p:to>
                                        <p:strVal val="visible"/>
                                      </p:to>
                                    </p:set>
                                    <p:anim calcmode="lin" valueType="num">
                                      <p:cBhvr>
                                        <p:cTn id="19" dur="500" fill="hold"/>
                                        <p:tgtEl>
                                          <p:spTgt spid="51214"/>
                                        </p:tgtEl>
                                        <p:attrNameLst>
                                          <p:attrName>ppt_x</p:attrName>
                                        </p:attrNameLst>
                                      </p:cBhvr>
                                      <p:tavLst>
                                        <p:tav tm="0">
                                          <p:val>
                                            <p:strVal val="#ppt_x"/>
                                          </p:val>
                                        </p:tav>
                                        <p:tav tm="100000">
                                          <p:val>
                                            <p:strVal val="#ppt_x"/>
                                          </p:val>
                                        </p:tav>
                                      </p:tavLst>
                                    </p:anim>
                                    <p:anim calcmode="lin" valueType="num">
                                      <p:cBhvr>
                                        <p:cTn id="20" dur="500" fill="hold"/>
                                        <p:tgtEl>
                                          <p:spTgt spid="512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51205"/>
                                        </p:tgtEl>
                                        <p:attrNameLst>
                                          <p:attrName>style.visibility</p:attrName>
                                        </p:attrNameLst>
                                      </p:cBhvr>
                                      <p:to>
                                        <p:strVal val="visible"/>
                                      </p:to>
                                    </p:set>
                                    <p:animEffect filter="strips(downRight)">
                                      <p:cBhvr>
                                        <p:cTn id="25" dur="500"/>
                                        <p:tgtEl>
                                          <p:spTgt spid="51205"/>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grpId="0" nodeType="clickEffect">
                                  <p:stCondLst>
                                    <p:cond delay="0"/>
                                  </p:stCondLst>
                                  <p:childTnLst>
                                    <p:set>
                                      <p:cBhvr>
                                        <p:cTn id="29" dur="1" fill="hold">
                                          <p:stCondLst>
                                            <p:cond delay="0"/>
                                          </p:stCondLst>
                                        </p:cTn>
                                        <p:tgtEl>
                                          <p:spTgt spid="51243"/>
                                        </p:tgtEl>
                                        <p:attrNameLst>
                                          <p:attrName>style.visibility</p:attrName>
                                        </p:attrNameLst>
                                      </p:cBhvr>
                                      <p:to>
                                        <p:strVal val="visible"/>
                                      </p:to>
                                    </p:set>
                                    <p:animEffect filter="strips(downRight)">
                                      <p:cBhvr>
                                        <p:cTn id="30" dur="500"/>
                                        <p:tgtEl>
                                          <p:spTgt spid="51243"/>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nodeType="clickEffect">
                                  <p:stCondLst>
                                    <p:cond delay="0"/>
                                  </p:stCondLst>
                                  <p:childTnLst>
                                    <p:set>
                                      <p:cBhvr>
                                        <p:cTn id="34" dur="1" fill="hold">
                                          <p:stCondLst>
                                            <p:cond delay="0"/>
                                          </p:stCondLst>
                                        </p:cTn>
                                        <p:tgtEl>
                                          <p:spTgt spid="51206"/>
                                        </p:tgtEl>
                                        <p:attrNameLst>
                                          <p:attrName>style.visibility</p:attrName>
                                        </p:attrNameLst>
                                      </p:cBhvr>
                                      <p:to>
                                        <p:strVal val="visible"/>
                                      </p:to>
                                    </p:set>
                                    <p:animEffect filter="strips(downRight)">
                                      <p:cBhvr>
                                        <p:cTn id="35" dur="500"/>
                                        <p:tgtEl>
                                          <p:spTgt spid="51206"/>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nodeType="clickEffect">
                                  <p:stCondLst>
                                    <p:cond delay="0"/>
                                  </p:stCondLst>
                                  <p:childTnLst>
                                    <p:set>
                                      <p:cBhvr>
                                        <p:cTn id="39" dur="1" fill="hold">
                                          <p:stCondLst>
                                            <p:cond delay="0"/>
                                          </p:stCondLst>
                                        </p:cTn>
                                        <p:tgtEl>
                                          <p:spTgt spid="51215"/>
                                        </p:tgtEl>
                                        <p:attrNameLst>
                                          <p:attrName>style.visibility</p:attrName>
                                        </p:attrNameLst>
                                      </p:cBhvr>
                                      <p:to>
                                        <p:strVal val="visible"/>
                                      </p:to>
                                    </p:set>
                                    <p:animEffect filter="strips(downRight)">
                                      <p:cBhvr>
                                        <p:cTn id="40" dur="500"/>
                                        <p:tgtEl>
                                          <p:spTgt spid="51215"/>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6" fill="hold" nodeType="clickEffect">
                                  <p:stCondLst>
                                    <p:cond delay="0"/>
                                  </p:stCondLst>
                                  <p:childTnLst>
                                    <p:set>
                                      <p:cBhvr>
                                        <p:cTn id="44" dur="1" fill="hold">
                                          <p:stCondLst>
                                            <p:cond delay="0"/>
                                          </p:stCondLst>
                                        </p:cTn>
                                        <p:tgtEl>
                                          <p:spTgt spid="51221"/>
                                        </p:tgtEl>
                                        <p:attrNameLst>
                                          <p:attrName>style.visibility</p:attrName>
                                        </p:attrNameLst>
                                      </p:cBhvr>
                                      <p:to>
                                        <p:strVal val="visible"/>
                                      </p:to>
                                    </p:set>
                                    <p:animEffect filter="strips(downRight)">
                                      <p:cBhvr>
                                        <p:cTn id="45" dur="500"/>
                                        <p:tgtEl>
                                          <p:spTgt spid="51221"/>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ntr" presetSubtype="12" fill="hold" nodeType="clickEffect">
                                  <p:stCondLst>
                                    <p:cond delay="0"/>
                                  </p:stCondLst>
                                  <p:childTnLst>
                                    <p:set>
                                      <p:cBhvr>
                                        <p:cTn id="49" dur="1" fill="hold">
                                          <p:stCondLst>
                                            <p:cond delay="0"/>
                                          </p:stCondLst>
                                        </p:cTn>
                                        <p:tgtEl>
                                          <p:spTgt spid="51222"/>
                                        </p:tgtEl>
                                        <p:attrNameLst>
                                          <p:attrName>style.visibility</p:attrName>
                                        </p:attrNameLst>
                                      </p:cBhvr>
                                      <p:to>
                                        <p:strVal val="visible"/>
                                      </p:to>
                                    </p:set>
                                    <p:animEffect filter="strips(downLeft)">
                                      <p:cBhvr>
                                        <p:cTn id="50" dur="500"/>
                                        <p:tgtEl>
                                          <p:spTgt spid="51222"/>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6" fill="hold" grpId="0" nodeType="clickEffect">
                                  <p:stCondLst>
                                    <p:cond delay="0"/>
                                  </p:stCondLst>
                                  <p:childTnLst>
                                    <p:set>
                                      <p:cBhvr>
                                        <p:cTn id="54" dur="1" fill="hold">
                                          <p:stCondLst>
                                            <p:cond delay="0"/>
                                          </p:stCondLst>
                                        </p:cTn>
                                        <p:tgtEl>
                                          <p:spTgt spid="51230"/>
                                        </p:tgtEl>
                                        <p:attrNameLst>
                                          <p:attrName>style.visibility</p:attrName>
                                        </p:attrNameLst>
                                      </p:cBhvr>
                                      <p:to>
                                        <p:strVal val="visible"/>
                                      </p:to>
                                    </p:set>
                                    <p:animEffect filter="strips(downRight)">
                                      <p:cBhvr>
                                        <p:cTn id="55" dur="500"/>
                                        <p:tgtEl>
                                          <p:spTgt spid="51230"/>
                                        </p:tgtEl>
                                      </p:cBhvr>
                                    </p:animEffect>
                                  </p:childTnLst>
                                </p:cTn>
                              </p:par>
                            </p:childTnLst>
                          </p:cTn>
                        </p:par>
                      </p:childTnLst>
                    </p:cTn>
                  </p:par>
                  <p:par>
                    <p:cTn id="56" fill="hold">
                      <p:stCondLst>
                        <p:cond delay="indefinite"/>
                      </p:stCondLst>
                      <p:childTnLst>
                        <p:par>
                          <p:cTn id="57" fill="hold">
                            <p:stCondLst>
                              <p:cond delay="0"/>
                            </p:stCondLst>
                            <p:childTnLst>
                              <p:par>
                                <p:cTn id="58" presetID="18" presetClass="entr" presetSubtype="6" fill="hold" nodeType="clickEffect">
                                  <p:stCondLst>
                                    <p:cond delay="0"/>
                                  </p:stCondLst>
                                  <p:childTnLst>
                                    <p:set>
                                      <p:cBhvr>
                                        <p:cTn id="59" dur="1" fill="hold">
                                          <p:stCondLst>
                                            <p:cond delay="0"/>
                                          </p:stCondLst>
                                        </p:cTn>
                                        <p:tgtEl>
                                          <p:spTgt spid="51224"/>
                                        </p:tgtEl>
                                        <p:attrNameLst>
                                          <p:attrName>style.visibility</p:attrName>
                                        </p:attrNameLst>
                                      </p:cBhvr>
                                      <p:to>
                                        <p:strVal val="visible"/>
                                      </p:to>
                                    </p:set>
                                    <p:animEffect filter="strips(downRight)">
                                      <p:cBhvr>
                                        <p:cTn id="60" dur="500"/>
                                        <p:tgtEl>
                                          <p:spTgt spid="51224"/>
                                        </p:tgtEl>
                                      </p:cBhvr>
                                    </p:animEffect>
                                  </p:childTnLst>
                                </p:cTn>
                              </p:par>
                            </p:childTnLst>
                          </p:cTn>
                        </p:par>
                      </p:childTnLst>
                    </p:cTn>
                  </p:par>
                  <p:par>
                    <p:cTn id="61" fill="hold">
                      <p:stCondLst>
                        <p:cond delay="indefinite"/>
                      </p:stCondLst>
                      <p:childTnLst>
                        <p:par>
                          <p:cTn id="62" fill="hold">
                            <p:stCondLst>
                              <p:cond delay="0"/>
                            </p:stCondLst>
                            <p:childTnLst>
                              <p:par>
                                <p:cTn id="63" presetID="18" presetClass="entr" presetSubtype="12" fill="hold" grpId="0" nodeType="clickEffect">
                                  <p:stCondLst>
                                    <p:cond delay="0"/>
                                  </p:stCondLst>
                                  <p:childTnLst>
                                    <p:set>
                                      <p:cBhvr>
                                        <p:cTn id="64" dur="1" fill="hold">
                                          <p:stCondLst>
                                            <p:cond delay="0"/>
                                          </p:stCondLst>
                                        </p:cTn>
                                        <p:tgtEl>
                                          <p:spTgt spid="51247"/>
                                        </p:tgtEl>
                                        <p:attrNameLst>
                                          <p:attrName>style.visibility</p:attrName>
                                        </p:attrNameLst>
                                      </p:cBhvr>
                                      <p:to>
                                        <p:strVal val="visible"/>
                                      </p:to>
                                    </p:set>
                                    <p:animEffect filter="strips(downLeft)">
                                      <p:cBhvr>
                                        <p:cTn id="65" dur="500"/>
                                        <p:tgtEl>
                                          <p:spTgt spid="51247"/>
                                        </p:tgtEl>
                                      </p:cBhvr>
                                    </p:animEffect>
                                  </p:childTnLst>
                                </p:cTn>
                              </p:par>
                            </p:childTnLst>
                          </p:cTn>
                        </p:par>
                      </p:childTnLst>
                    </p:cTn>
                  </p:par>
                  <p:par>
                    <p:cTn id="66" fill="hold">
                      <p:stCondLst>
                        <p:cond delay="indefinite"/>
                      </p:stCondLst>
                      <p:childTnLst>
                        <p:par>
                          <p:cTn id="67" fill="hold">
                            <p:stCondLst>
                              <p:cond delay="0"/>
                            </p:stCondLst>
                            <p:childTnLst>
                              <p:par>
                                <p:cTn id="68" presetID="18" presetClass="entr" presetSubtype="12" fill="hold" grpId="0" nodeType="clickEffect">
                                  <p:stCondLst>
                                    <p:cond delay="0"/>
                                  </p:stCondLst>
                                  <p:childTnLst>
                                    <p:set>
                                      <p:cBhvr>
                                        <p:cTn id="69" dur="1" fill="hold">
                                          <p:stCondLst>
                                            <p:cond delay="0"/>
                                          </p:stCondLst>
                                        </p:cTn>
                                        <p:tgtEl>
                                          <p:spTgt spid="51248"/>
                                        </p:tgtEl>
                                        <p:attrNameLst>
                                          <p:attrName>style.visibility</p:attrName>
                                        </p:attrNameLst>
                                      </p:cBhvr>
                                      <p:to>
                                        <p:strVal val="visible"/>
                                      </p:to>
                                    </p:set>
                                    <p:animEffect filter="strips(downLeft)">
                                      <p:cBhvr>
                                        <p:cTn id="70" dur="500"/>
                                        <p:tgtEl>
                                          <p:spTgt spid="51248"/>
                                        </p:tgtEl>
                                      </p:cBhvr>
                                    </p:animEffect>
                                  </p:childTnLst>
                                </p:cTn>
                              </p:par>
                            </p:childTnLst>
                          </p:cTn>
                        </p:par>
                      </p:childTnLst>
                    </p:cTn>
                  </p:par>
                  <p:par>
                    <p:cTn id="71" fill="hold">
                      <p:stCondLst>
                        <p:cond delay="indefinite"/>
                      </p:stCondLst>
                      <p:childTnLst>
                        <p:par>
                          <p:cTn id="72" fill="hold">
                            <p:stCondLst>
                              <p:cond delay="0"/>
                            </p:stCondLst>
                            <p:childTnLst>
                              <p:par>
                                <p:cTn id="73" presetID="18" presetClass="entr" presetSubtype="6" fill="hold" nodeType="clickEffect">
                                  <p:stCondLst>
                                    <p:cond delay="0"/>
                                  </p:stCondLst>
                                  <p:childTnLst>
                                    <p:set>
                                      <p:cBhvr>
                                        <p:cTn id="74" dur="1" fill="hold">
                                          <p:stCondLst>
                                            <p:cond delay="0"/>
                                          </p:stCondLst>
                                        </p:cTn>
                                        <p:tgtEl>
                                          <p:spTgt spid="40982"/>
                                        </p:tgtEl>
                                        <p:attrNameLst>
                                          <p:attrName>style.visibility</p:attrName>
                                        </p:attrNameLst>
                                      </p:cBhvr>
                                      <p:to>
                                        <p:strVal val="visible"/>
                                      </p:to>
                                    </p:set>
                                    <p:animEffect filter="strips(downRight)">
                                      <p:cBhvr>
                                        <p:cTn id="75" dur="500"/>
                                        <p:tgtEl>
                                          <p:spTgt spid="40982"/>
                                        </p:tgtEl>
                                      </p:cBhvr>
                                    </p:animEffect>
                                  </p:childTnLst>
                                </p:cTn>
                              </p:par>
                            </p:childTnLst>
                          </p:cTn>
                        </p:par>
                      </p:childTnLst>
                    </p:cTn>
                  </p:par>
                  <p:par>
                    <p:cTn id="76" fill="hold">
                      <p:stCondLst>
                        <p:cond delay="indefinite"/>
                      </p:stCondLst>
                      <p:childTnLst>
                        <p:par>
                          <p:cTn id="77" fill="hold">
                            <p:stCondLst>
                              <p:cond delay="0"/>
                            </p:stCondLst>
                            <p:childTnLst>
                              <p:par>
                                <p:cTn id="78" presetID="18" presetClass="entr" presetSubtype="12" fill="hold" nodeType="clickEffect">
                                  <p:stCondLst>
                                    <p:cond delay="0"/>
                                  </p:stCondLst>
                                  <p:childTnLst>
                                    <p:set>
                                      <p:cBhvr>
                                        <p:cTn id="79" dur="1" fill="hold">
                                          <p:stCondLst>
                                            <p:cond delay="0"/>
                                          </p:stCondLst>
                                        </p:cTn>
                                        <p:tgtEl>
                                          <p:spTgt spid="51231"/>
                                        </p:tgtEl>
                                        <p:attrNameLst>
                                          <p:attrName>style.visibility</p:attrName>
                                        </p:attrNameLst>
                                      </p:cBhvr>
                                      <p:to>
                                        <p:strVal val="visible"/>
                                      </p:to>
                                    </p:set>
                                    <p:animEffect filter="strips(downLeft)">
                                      <p:cBhvr>
                                        <p:cTn id="80" dur="500"/>
                                        <p:tgtEl>
                                          <p:spTgt spid="51231"/>
                                        </p:tgtEl>
                                      </p:cBhvr>
                                    </p:animEffect>
                                  </p:childTnLst>
                                </p:cTn>
                              </p:par>
                            </p:childTnLst>
                          </p:cTn>
                        </p:par>
                      </p:childTnLst>
                    </p:cTn>
                  </p:par>
                  <p:par>
                    <p:cTn id="81" fill="hold">
                      <p:stCondLst>
                        <p:cond delay="indefinite"/>
                      </p:stCondLst>
                      <p:childTnLst>
                        <p:par>
                          <p:cTn id="82" fill="hold">
                            <p:stCondLst>
                              <p:cond delay="0"/>
                            </p:stCondLst>
                            <p:childTnLst>
                              <p:par>
                                <p:cTn id="83" presetID="18" presetClass="entr" presetSubtype="12" fill="hold" nodeType="clickEffect">
                                  <p:stCondLst>
                                    <p:cond delay="0"/>
                                  </p:stCondLst>
                                  <p:childTnLst>
                                    <p:set>
                                      <p:cBhvr>
                                        <p:cTn id="84" dur="1" fill="hold">
                                          <p:stCondLst>
                                            <p:cond delay="0"/>
                                          </p:stCondLst>
                                        </p:cTn>
                                        <p:tgtEl>
                                          <p:spTgt spid="40979"/>
                                        </p:tgtEl>
                                        <p:attrNameLst>
                                          <p:attrName>style.visibility</p:attrName>
                                        </p:attrNameLst>
                                      </p:cBhvr>
                                      <p:to>
                                        <p:strVal val="visible"/>
                                      </p:to>
                                    </p:set>
                                    <p:animEffect filter="strips(downLeft)">
                                      <p:cBhvr>
                                        <p:cTn id="85" dur="500"/>
                                        <p:tgtEl>
                                          <p:spTgt spid="40979"/>
                                        </p:tgtEl>
                                      </p:cBhvr>
                                    </p:animEffect>
                                  </p:childTnLst>
                                </p:cTn>
                              </p:par>
                            </p:childTnLst>
                          </p:cTn>
                        </p:par>
                      </p:childTnLst>
                    </p:cTn>
                  </p:par>
                  <p:par>
                    <p:cTn id="86" fill="hold">
                      <p:stCondLst>
                        <p:cond delay="indefinite"/>
                      </p:stCondLst>
                      <p:childTnLst>
                        <p:par>
                          <p:cTn id="87" fill="hold">
                            <p:stCondLst>
                              <p:cond delay="0"/>
                            </p:stCondLst>
                            <p:childTnLst>
                              <p:par>
                                <p:cTn id="88" presetID="18" presetClass="entr" presetSubtype="6" fill="hold" nodeType="clickEffect">
                                  <p:stCondLst>
                                    <p:cond delay="0"/>
                                  </p:stCondLst>
                                  <p:childTnLst>
                                    <p:set>
                                      <p:cBhvr>
                                        <p:cTn id="89" dur="1" fill="hold">
                                          <p:stCondLst>
                                            <p:cond delay="0"/>
                                          </p:stCondLst>
                                        </p:cTn>
                                        <p:tgtEl>
                                          <p:spTgt spid="51238"/>
                                        </p:tgtEl>
                                        <p:attrNameLst>
                                          <p:attrName>style.visibility</p:attrName>
                                        </p:attrNameLst>
                                      </p:cBhvr>
                                      <p:to>
                                        <p:strVal val="visible"/>
                                      </p:to>
                                    </p:set>
                                    <p:animEffect filter="strips(downRight)">
                                      <p:cBhvr>
                                        <p:cTn id="90" dur="500"/>
                                        <p:tgtEl>
                                          <p:spTgt spid="51238"/>
                                        </p:tgtEl>
                                      </p:cBhvr>
                                    </p:animEffect>
                                  </p:childTnLst>
                                </p:cTn>
                              </p:par>
                              <p:par>
                                <p:cTn id="91" presetID="18" presetClass="entr" presetSubtype="6" fill="hold" grpId="0" nodeType="withEffect">
                                  <p:stCondLst>
                                    <p:cond delay="0"/>
                                  </p:stCondLst>
                                  <p:childTnLst>
                                    <p:set>
                                      <p:cBhvr>
                                        <p:cTn id="92" dur="1" fill="hold">
                                          <p:stCondLst>
                                            <p:cond delay="0"/>
                                          </p:stCondLst>
                                        </p:cTn>
                                        <p:tgtEl>
                                          <p:spTgt spid="51239"/>
                                        </p:tgtEl>
                                        <p:attrNameLst>
                                          <p:attrName>style.visibility</p:attrName>
                                        </p:attrNameLst>
                                      </p:cBhvr>
                                      <p:to>
                                        <p:strVal val="visible"/>
                                      </p:to>
                                    </p:set>
                                    <p:animEffect filter="strips(downRight)">
                                      <p:cBhvr>
                                        <p:cTn id="93" dur="500"/>
                                        <p:tgtEl>
                                          <p:spTgt spid="51239"/>
                                        </p:tgtEl>
                                      </p:cBhvr>
                                    </p:animEffect>
                                  </p:childTnLst>
                                </p:cTn>
                              </p:par>
                            </p:childTnLst>
                          </p:cTn>
                        </p:par>
                      </p:childTnLst>
                    </p:cTn>
                  </p:par>
                  <p:par>
                    <p:cTn id="94" fill="hold">
                      <p:stCondLst>
                        <p:cond delay="indefinite"/>
                      </p:stCondLst>
                      <p:childTnLst>
                        <p:par>
                          <p:cTn id="95" fill="hold">
                            <p:stCondLst>
                              <p:cond delay="0"/>
                            </p:stCondLst>
                            <p:childTnLst>
                              <p:par>
                                <p:cTn id="96" presetID="18" presetClass="entr" presetSubtype="12" fill="hold" grpId="0" nodeType="clickEffect">
                                  <p:stCondLst>
                                    <p:cond delay="0"/>
                                  </p:stCondLst>
                                  <p:childTnLst>
                                    <p:set>
                                      <p:cBhvr>
                                        <p:cTn id="97" dur="1" fill="hold">
                                          <p:stCondLst>
                                            <p:cond delay="0"/>
                                          </p:stCondLst>
                                        </p:cTn>
                                        <p:tgtEl>
                                          <p:spTgt spid="51246"/>
                                        </p:tgtEl>
                                        <p:attrNameLst>
                                          <p:attrName>style.visibility</p:attrName>
                                        </p:attrNameLst>
                                      </p:cBhvr>
                                      <p:to>
                                        <p:strVal val="visible"/>
                                      </p:to>
                                    </p:set>
                                    <p:animEffect filter="strips(downLeft)">
                                      <p:cBhvr>
                                        <p:cTn id="98" dur="500"/>
                                        <p:tgtEl>
                                          <p:spTgt spid="51246"/>
                                        </p:tgtEl>
                                      </p:cBhvr>
                                    </p:animEffect>
                                  </p:childTnLst>
                                </p:cTn>
                              </p:par>
                            </p:childTnLst>
                          </p:cTn>
                        </p:par>
                      </p:childTnLst>
                    </p:cTn>
                  </p:par>
                  <p:par>
                    <p:cTn id="99" fill="hold">
                      <p:stCondLst>
                        <p:cond delay="indefinite"/>
                      </p:stCondLst>
                      <p:childTnLst>
                        <p:par>
                          <p:cTn id="100" fill="hold">
                            <p:stCondLst>
                              <p:cond delay="0"/>
                            </p:stCondLst>
                            <p:childTnLst>
                              <p:par>
                                <p:cTn id="101" presetID="18" presetClass="entr" presetSubtype="9" fill="hold" grpId="0" nodeType="clickEffect">
                                  <p:stCondLst>
                                    <p:cond delay="0"/>
                                  </p:stCondLst>
                                  <p:childTnLst>
                                    <p:set>
                                      <p:cBhvr>
                                        <p:cTn id="102" dur="1" fill="hold">
                                          <p:stCondLst>
                                            <p:cond delay="0"/>
                                          </p:stCondLst>
                                        </p:cTn>
                                        <p:tgtEl>
                                          <p:spTgt spid="51242"/>
                                        </p:tgtEl>
                                        <p:attrNameLst>
                                          <p:attrName>style.visibility</p:attrName>
                                        </p:attrNameLst>
                                      </p:cBhvr>
                                      <p:to>
                                        <p:strVal val="visible"/>
                                      </p:to>
                                    </p:set>
                                    <p:animEffect filter="strips(upLeft)">
                                      <p:cBhvr>
                                        <p:cTn id="103" dur="500"/>
                                        <p:tgtEl>
                                          <p:spTgt spid="51242"/>
                                        </p:tgtEl>
                                      </p:cBhvr>
                                    </p:animEffect>
                                  </p:childTnLst>
                                </p:cTn>
                              </p:par>
                              <p:par>
                                <p:cTn id="104" presetID="18" presetClass="entr" presetSubtype="9" fill="hold" grpId="0" nodeType="withEffect">
                                  <p:stCondLst>
                                    <p:cond delay="0"/>
                                  </p:stCondLst>
                                  <p:childTnLst>
                                    <p:set>
                                      <p:cBhvr>
                                        <p:cTn id="105" dur="1" fill="hold">
                                          <p:stCondLst>
                                            <p:cond delay="0"/>
                                          </p:stCondLst>
                                        </p:cTn>
                                        <p:tgtEl>
                                          <p:spTgt spid="40983"/>
                                        </p:tgtEl>
                                        <p:attrNameLst>
                                          <p:attrName>style.visibility</p:attrName>
                                        </p:attrNameLst>
                                      </p:cBhvr>
                                      <p:to>
                                        <p:strVal val="visible"/>
                                      </p:to>
                                    </p:set>
                                    <p:animEffect filter="strips(upLeft)">
                                      <p:cBhvr>
                                        <p:cTn id="106" dur="500"/>
                                        <p:tgtEl>
                                          <p:spTgt spid="40983"/>
                                        </p:tgtEl>
                                      </p:cBhvr>
                                    </p:animEffect>
                                  </p:childTnLst>
                                </p:cTn>
                              </p:par>
                            </p:childTnLst>
                          </p:cTn>
                        </p:par>
                      </p:childTnLst>
                    </p:cTn>
                  </p:par>
                  <p:par>
                    <p:cTn id="107" fill="hold">
                      <p:stCondLst>
                        <p:cond delay="indefinite"/>
                      </p:stCondLst>
                      <p:childTnLst>
                        <p:par>
                          <p:cTn id="108" fill="hold">
                            <p:stCondLst>
                              <p:cond delay="0"/>
                            </p:stCondLst>
                            <p:childTnLst>
                              <p:par>
                                <p:cTn id="109" presetID="18" presetClass="entr" presetSubtype="3" fill="hold" nodeType="clickEffect">
                                  <p:stCondLst>
                                    <p:cond delay="0"/>
                                  </p:stCondLst>
                                  <p:childTnLst>
                                    <p:set>
                                      <p:cBhvr>
                                        <p:cTn id="110" dur="1" fill="hold">
                                          <p:stCondLst>
                                            <p:cond delay="0"/>
                                          </p:stCondLst>
                                        </p:cTn>
                                        <p:tgtEl>
                                          <p:spTgt spid="51223"/>
                                        </p:tgtEl>
                                        <p:attrNameLst>
                                          <p:attrName>style.visibility</p:attrName>
                                        </p:attrNameLst>
                                      </p:cBhvr>
                                      <p:to>
                                        <p:strVal val="visible"/>
                                      </p:to>
                                    </p:set>
                                    <p:animEffect filter="strips(upRight)">
                                      <p:cBhvr>
                                        <p:cTn id="111" dur="500"/>
                                        <p:tgtEl>
                                          <p:spTgt spid="51223"/>
                                        </p:tgtEl>
                                      </p:cBhvr>
                                    </p:animEffect>
                                  </p:childTnLst>
                                </p:cTn>
                              </p:par>
                            </p:childTnLst>
                          </p:cTn>
                        </p:par>
                      </p:childTnLst>
                    </p:cTn>
                  </p:par>
                  <p:par>
                    <p:cTn id="112" fill="hold">
                      <p:stCondLst>
                        <p:cond delay="indefinite"/>
                      </p:stCondLst>
                      <p:childTnLst>
                        <p:par>
                          <p:cTn id="113" fill="hold">
                            <p:stCondLst>
                              <p:cond delay="0"/>
                            </p:stCondLst>
                            <p:childTnLst>
                              <p:par>
                                <p:cTn id="114" presetID="18" presetClass="entr" presetSubtype="12" fill="hold" nodeType="clickEffect">
                                  <p:stCondLst>
                                    <p:cond delay="0"/>
                                  </p:stCondLst>
                                  <p:childTnLst>
                                    <p:set>
                                      <p:cBhvr>
                                        <p:cTn id="115" dur="1" fill="hold">
                                          <p:stCondLst>
                                            <p:cond delay="0"/>
                                          </p:stCondLst>
                                        </p:cTn>
                                        <p:tgtEl>
                                          <p:spTgt spid="51244"/>
                                        </p:tgtEl>
                                        <p:attrNameLst>
                                          <p:attrName>style.visibility</p:attrName>
                                        </p:attrNameLst>
                                      </p:cBhvr>
                                      <p:to>
                                        <p:strVal val="visible"/>
                                      </p:to>
                                    </p:set>
                                    <p:animEffect filter="strips(downLeft)">
                                      <p:cBhvr>
                                        <p:cTn id="116" dur="500"/>
                                        <p:tgtEl>
                                          <p:spTgt spid="51244"/>
                                        </p:tgtEl>
                                      </p:cBhvr>
                                    </p:animEffect>
                                  </p:childTnLst>
                                </p:cTn>
                              </p:par>
                              <p:par>
                                <p:cTn id="117" presetID="18" presetClass="entr" presetSubtype="12" fill="hold" grpId="0" nodeType="withEffect">
                                  <p:stCondLst>
                                    <p:cond delay="0"/>
                                  </p:stCondLst>
                                  <p:childTnLst>
                                    <p:set>
                                      <p:cBhvr>
                                        <p:cTn id="118" dur="1" fill="hold">
                                          <p:stCondLst>
                                            <p:cond delay="0"/>
                                          </p:stCondLst>
                                        </p:cTn>
                                        <p:tgtEl>
                                          <p:spTgt spid="51245"/>
                                        </p:tgtEl>
                                        <p:attrNameLst>
                                          <p:attrName>style.visibility</p:attrName>
                                        </p:attrNameLst>
                                      </p:cBhvr>
                                      <p:to>
                                        <p:strVal val="visible"/>
                                      </p:to>
                                    </p:set>
                                    <p:animEffect filter="strips(downLeft)">
                                      <p:cBhvr>
                                        <p:cTn id="119" dur="500"/>
                                        <p:tgtEl>
                                          <p:spTgt spid="51245"/>
                                        </p:tgtEl>
                                      </p:cBhvr>
                                    </p:animEffect>
                                  </p:childTnLst>
                                </p:cTn>
                              </p:par>
                            </p:childTnLst>
                          </p:cTn>
                        </p:par>
                      </p:childTnLst>
                    </p:cTn>
                  </p:par>
                  <p:par>
                    <p:cTn id="120" fill="hold">
                      <p:stCondLst>
                        <p:cond delay="indefinite"/>
                      </p:stCondLst>
                      <p:childTnLst>
                        <p:par>
                          <p:cTn id="121" fill="hold">
                            <p:stCondLst>
                              <p:cond delay="0"/>
                            </p:stCondLst>
                            <p:childTnLst>
                              <p:par>
                                <p:cTn id="122" presetID="18" presetClass="entr" presetSubtype="12" fill="hold" grpId="0" nodeType="clickEffect">
                                  <p:stCondLst>
                                    <p:cond delay="0"/>
                                  </p:stCondLst>
                                  <p:childTnLst>
                                    <p:set>
                                      <p:cBhvr>
                                        <p:cTn id="123" dur="1" fill="hold">
                                          <p:stCondLst>
                                            <p:cond delay="0"/>
                                          </p:stCondLst>
                                        </p:cTn>
                                        <p:tgtEl>
                                          <p:spTgt spid="51250"/>
                                        </p:tgtEl>
                                        <p:attrNameLst>
                                          <p:attrName>style.visibility</p:attrName>
                                        </p:attrNameLst>
                                      </p:cBhvr>
                                      <p:to>
                                        <p:strVal val="visible"/>
                                      </p:to>
                                    </p:set>
                                    <p:animEffect filter="strips(downLeft)">
                                      <p:cBhvr>
                                        <p:cTn id="124" dur="500"/>
                                        <p:tgtEl>
                                          <p:spTgt spid="51250"/>
                                        </p:tgtEl>
                                      </p:cBhvr>
                                    </p:animEffect>
                                  </p:childTnLst>
                                </p:cTn>
                              </p:par>
                            </p:childTnLst>
                          </p:cTn>
                        </p:par>
                      </p:childTnLst>
                    </p:cTn>
                  </p:par>
                  <p:par>
                    <p:cTn id="125" fill="hold">
                      <p:stCondLst>
                        <p:cond delay="indefinite"/>
                      </p:stCondLst>
                      <p:childTnLst>
                        <p:par>
                          <p:cTn id="126" fill="hold">
                            <p:stCondLst>
                              <p:cond delay="0"/>
                            </p:stCondLst>
                            <p:childTnLst>
                              <p:par>
                                <p:cTn id="127" presetID="18" presetClass="entr" presetSubtype="12" fill="hold" grpId="0" nodeType="clickEffect">
                                  <p:stCondLst>
                                    <p:cond delay="0"/>
                                  </p:stCondLst>
                                  <p:childTnLst>
                                    <p:set>
                                      <p:cBhvr>
                                        <p:cTn id="128" dur="1" fill="hold">
                                          <p:stCondLst>
                                            <p:cond delay="0"/>
                                          </p:stCondLst>
                                        </p:cTn>
                                        <p:tgtEl>
                                          <p:spTgt spid="51251"/>
                                        </p:tgtEl>
                                        <p:attrNameLst>
                                          <p:attrName>style.visibility</p:attrName>
                                        </p:attrNameLst>
                                      </p:cBhvr>
                                      <p:to>
                                        <p:strVal val="visible"/>
                                      </p:to>
                                    </p:set>
                                    <p:animEffect filter="strips(downLeft)">
                                      <p:cBhvr>
                                        <p:cTn id="129" dur="500"/>
                                        <p:tgtEl>
                                          <p:spTgt spid="51251"/>
                                        </p:tgtEl>
                                      </p:cBhvr>
                                    </p:animEffect>
                                  </p:childTnLst>
                                </p:cTn>
                              </p:par>
                            </p:childTnLst>
                          </p:cTn>
                        </p:par>
                      </p:childTnLst>
                    </p:cTn>
                  </p:par>
                  <p:par>
                    <p:cTn id="130" fill="hold">
                      <p:stCondLst>
                        <p:cond delay="indefinite"/>
                      </p:stCondLst>
                      <p:childTnLst>
                        <p:par>
                          <p:cTn id="131" fill="hold">
                            <p:stCondLst>
                              <p:cond delay="0"/>
                            </p:stCondLst>
                            <p:childTnLst>
                              <p:par>
                                <p:cTn id="132" presetID="21" presetClass="entr" presetSubtype="4" fill="hold" grpId="0" nodeType="clickEffect">
                                  <p:stCondLst>
                                    <p:cond delay="0"/>
                                  </p:stCondLst>
                                  <p:childTnLst>
                                    <p:set>
                                      <p:cBhvr>
                                        <p:cTn id="133" dur="1" fill="hold">
                                          <p:stCondLst>
                                            <p:cond delay="0"/>
                                          </p:stCondLst>
                                        </p:cTn>
                                        <p:tgtEl>
                                          <p:spTgt spid="51249"/>
                                        </p:tgtEl>
                                        <p:attrNameLst>
                                          <p:attrName>style.visibility</p:attrName>
                                        </p:attrNameLst>
                                      </p:cBhvr>
                                      <p:to>
                                        <p:strVal val="visible"/>
                                      </p:to>
                                    </p:set>
                                    <p:animEffect filter="wheel(4)">
                                      <p:cBhvr>
                                        <p:cTn id="134" dur="2000"/>
                                        <p:tgtEl>
                                          <p:spTgt spid="51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5" grpId="0" bldLvl="0" animBg="1"/>
      <p:bldP spid="51212" grpId="0" bldLvl="0" animBg="1"/>
      <p:bldP spid="51213" grpId="0" bldLvl="0" animBg="1"/>
      <p:bldP spid="51214" grpId="0" bldLvl="0" animBg="1"/>
      <p:bldP spid="51230" grpId="0" animBg="1"/>
      <p:bldP spid="51239" grpId="0" bldLvl="0"/>
      <p:bldP spid="40983" grpId="0" animBg="1"/>
      <p:bldP spid="51242" grpId="0" bldLvl="0"/>
      <p:bldP spid="51243" grpId="0" bldLvl="0" animBg="1"/>
      <p:bldP spid="51245" grpId="0" bldLvl="0"/>
      <p:bldP spid="51246" grpId="0" bldLvl="0"/>
      <p:bldP spid="51247" grpId="0" bldLvl="0"/>
      <p:bldP spid="51248" grpId="0" bldLvl="0"/>
      <p:bldP spid="51249" grpId="0" bldLvl="0" animBg="1"/>
      <p:bldP spid="51250" grpId="0" bldLvl="0"/>
      <p:bldP spid="5125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4514"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64515"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64516" name="AutoShape 3"/>
          <p:cNvSpPr/>
          <p:nvPr/>
        </p:nvSpPr>
        <p:spPr>
          <a:xfrm>
            <a:off x="533400" y="2209800"/>
            <a:ext cx="762000" cy="9906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学</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生</a:t>
            </a:r>
            <a:endParaRPr lang="zh-CN" altLang="en-US" dirty="0">
              <a:latin typeface="Arial" panose="020B0604020202020204" pitchFamily="34" charset="0"/>
              <a:ea typeface="宋体" panose="02010600030101010101" pitchFamily="2" charset="-122"/>
            </a:endParaRPr>
          </a:p>
        </p:txBody>
      </p:sp>
      <p:sp>
        <p:nvSpPr>
          <p:cNvPr id="64517" name="Oval 4"/>
          <p:cNvSpPr/>
          <p:nvPr/>
        </p:nvSpPr>
        <p:spPr>
          <a:xfrm>
            <a:off x="2667000" y="18288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销售</a:t>
            </a:r>
            <a:endParaRPr lang="zh-CN" altLang="en-US" dirty="0">
              <a:latin typeface="Arial" panose="020B0604020202020204" pitchFamily="34" charset="0"/>
              <a:ea typeface="宋体" panose="02010600030101010101" pitchFamily="2" charset="-122"/>
            </a:endParaRPr>
          </a:p>
        </p:txBody>
      </p:sp>
      <p:sp>
        <p:nvSpPr>
          <p:cNvPr id="64518" name="AutoShape 5"/>
          <p:cNvSpPr/>
          <p:nvPr/>
        </p:nvSpPr>
        <p:spPr>
          <a:xfrm>
            <a:off x="7772400" y="4495800"/>
            <a:ext cx="762000" cy="9906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采购</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员</a:t>
            </a:r>
            <a:endParaRPr lang="zh-CN" altLang="en-US" dirty="0">
              <a:latin typeface="Arial" panose="020B0604020202020204" pitchFamily="34" charset="0"/>
              <a:ea typeface="宋体" panose="02010600030101010101" pitchFamily="2" charset="-122"/>
            </a:endParaRPr>
          </a:p>
        </p:txBody>
      </p:sp>
      <p:grpSp>
        <p:nvGrpSpPr>
          <p:cNvPr id="64519" name="Group 6"/>
          <p:cNvGrpSpPr/>
          <p:nvPr/>
        </p:nvGrpSpPr>
        <p:grpSpPr>
          <a:xfrm>
            <a:off x="6227763" y="4197350"/>
            <a:ext cx="1558925" cy="538163"/>
            <a:chOff x="0" y="0"/>
            <a:chExt cx="982" cy="339"/>
          </a:xfrm>
        </p:grpSpPr>
        <p:sp>
          <p:nvSpPr>
            <p:cNvPr id="64520" name="Text Box 7"/>
            <p:cNvSpPr/>
            <p:nvPr/>
          </p:nvSpPr>
          <p:spPr>
            <a:xfrm>
              <a:off x="0" y="0"/>
              <a:ext cx="91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缺书单</a:t>
              </a:r>
              <a:endParaRPr lang="zh-CN" altLang="en-US" dirty="0">
                <a:latin typeface="Arial" panose="020B0604020202020204" pitchFamily="34" charset="0"/>
                <a:ea typeface="宋体" panose="02010600030101010101" pitchFamily="2" charset="-122"/>
              </a:endParaRPr>
            </a:p>
          </p:txBody>
        </p:sp>
        <p:cxnSp>
          <p:nvCxnSpPr>
            <p:cNvPr id="64521" name="AutoShape 8"/>
            <p:cNvCxnSpPr/>
            <p:nvPr/>
          </p:nvCxnSpPr>
          <p:spPr>
            <a:xfrm>
              <a:off x="28" y="336"/>
              <a:ext cx="954" cy="3"/>
            </a:xfrm>
            <a:prstGeom prst="straightConnector1">
              <a:avLst/>
            </a:prstGeom>
            <a:ln w="50800" cap="flat" cmpd="sng">
              <a:solidFill>
                <a:srgbClr val="008000"/>
              </a:solidFill>
              <a:prstDash val="solid"/>
              <a:miter/>
              <a:headEnd type="none" w="med" len="med"/>
              <a:tailEnd type="triangle" w="lg" len="lg"/>
            </a:ln>
          </p:spPr>
        </p:cxnSp>
      </p:grpSp>
      <p:grpSp>
        <p:nvGrpSpPr>
          <p:cNvPr id="64522" name="Group 9"/>
          <p:cNvGrpSpPr/>
          <p:nvPr/>
        </p:nvGrpSpPr>
        <p:grpSpPr>
          <a:xfrm>
            <a:off x="1211263" y="1862138"/>
            <a:ext cx="1533525" cy="938212"/>
            <a:chOff x="0" y="0"/>
            <a:chExt cx="966" cy="591"/>
          </a:xfrm>
        </p:grpSpPr>
        <p:sp>
          <p:nvSpPr>
            <p:cNvPr id="64523" name="Text Box 10"/>
            <p:cNvSpPr/>
            <p:nvPr/>
          </p:nvSpPr>
          <p:spPr>
            <a:xfrm>
              <a:off x="0" y="0"/>
              <a:ext cx="912" cy="591"/>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购书单</a:t>
              </a:r>
              <a:endPar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缺书单</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cxnSp>
          <p:nvCxnSpPr>
            <p:cNvPr id="64524" name="AutoShape 11"/>
            <p:cNvCxnSpPr/>
            <p:nvPr/>
          </p:nvCxnSpPr>
          <p:spPr>
            <a:xfrm flipV="1">
              <a:off x="53" y="336"/>
              <a:ext cx="913" cy="10"/>
            </a:xfrm>
            <a:prstGeom prst="straightConnector1">
              <a:avLst/>
            </a:prstGeom>
            <a:ln w="50800" cap="flat" cmpd="sng">
              <a:solidFill>
                <a:srgbClr val="008000"/>
              </a:solidFill>
              <a:prstDash val="solid"/>
              <a:miter/>
              <a:headEnd type="none" w="med" len="med"/>
              <a:tailEnd type="triangle" w="lg" len="lg"/>
            </a:ln>
          </p:spPr>
        </p:cxnSp>
      </p:grpSp>
      <p:grpSp>
        <p:nvGrpSpPr>
          <p:cNvPr id="64525" name="Group 12"/>
          <p:cNvGrpSpPr/>
          <p:nvPr/>
        </p:nvGrpSpPr>
        <p:grpSpPr>
          <a:xfrm>
            <a:off x="1211263" y="2971800"/>
            <a:ext cx="1525587" cy="963613"/>
            <a:chOff x="0" y="0"/>
            <a:chExt cx="961" cy="607"/>
          </a:xfrm>
        </p:grpSpPr>
        <p:sp>
          <p:nvSpPr>
            <p:cNvPr id="64526" name="Text Box 13"/>
            <p:cNvSpPr/>
            <p:nvPr/>
          </p:nvSpPr>
          <p:spPr>
            <a:xfrm>
              <a:off x="0" y="21"/>
              <a:ext cx="960"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领书单</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发票</a:t>
              </a:r>
              <a:endParaRPr lang="zh-CN" altLang="en-US" dirty="0">
                <a:latin typeface="Arial" panose="020B0604020202020204" pitchFamily="34" charset="0"/>
                <a:ea typeface="宋体" panose="02010600030101010101" pitchFamily="2" charset="-122"/>
              </a:endParaRPr>
            </a:p>
          </p:txBody>
        </p:sp>
        <p:cxnSp>
          <p:nvCxnSpPr>
            <p:cNvPr id="64527" name="AutoShape 14"/>
            <p:cNvCxnSpPr/>
            <p:nvPr/>
          </p:nvCxnSpPr>
          <p:spPr>
            <a:xfrm flipH="1">
              <a:off x="48" y="0"/>
              <a:ext cx="913" cy="10"/>
            </a:xfrm>
            <a:prstGeom prst="straightConnector1">
              <a:avLst/>
            </a:prstGeom>
            <a:ln w="50800" cap="flat" cmpd="sng">
              <a:solidFill>
                <a:srgbClr val="008000"/>
              </a:solidFill>
              <a:prstDash val="solid"/>
              <a:miter/>
              <a:headEnd type="none" w="med" len="med"/>
              <a:tailEnd type="triangle" w="lg" len="lg"/>
            </a:ln>
          </p:spPr>
        </p:cxnSp>
      </p:grpSp>
      <p:grpSp>
        <p:nvGrpSpPr>
          <p:cNvPr id="64528" name="Group 15"/>
          <p:cNvGrpSpPr/>
          <p:nvPr/>
        </p:nvGrpSpPr>
        <p:grpSpPr>
          <a:xfrm>
            <a:off x="6270625" y="5334000"/>
            <a:ext cx="1592263" cy="460375"/>
            <a:chOff x="0" y="0"/>
            <a:chExt cx="1003" cy="290"/>
          </a:xfrm>
        </p:grpSpPr>
        <p:sp>
          <p:nvSpPr>
            <p:cNvPr id="64529" name="Text Box 16"/>
            <p:cNvSpPr/>
            <p:nvPr/>
          </p:nvSpPr>
          <p:spPr>
            <a:xfrm>
              <a:off x="43" y="21"/>
              <a:ext cx="960"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进书通知</a:t>
              </a:r>
              <a:endParaRPr lang="zh-CN" altLang="en-US" dirty="0">
                <a:latin typeface="Arial" panose="020B0604020202020204" pitchFamily="34" charset="0"/>
                <a:ea typeface="宋体" panose="02010600030101010101" pitchFamily="2" charset="-122"/>
              </a:endParaRPr>
            </a:p>
          </p:txBody>
        </p:sp>
        <p:cxnSp>
          <p:nvCxnSpPr>
            <p:cNvPr id="64530" name="AutoShape 17"/>
            <p:cNvCxnSpPr/>
            <p:nvPr/>
          </p:nvCxnSpPr>
          <p:spPr>
            <a:xfrm flipH="1">
              <a:off x="0" y="0"/>
              <a:ext cx="913" cy="10"/>
            </a:xfrm>
            <a:prstGeom prst="straightConnector1">
              <a:avLst/>
            </a:prstGeom>
            <a:ln w="50800" cap="flat" cmpd="sng">
              <a:solidFill>
                <a:srgbClr val="008000"/>
              </a:solidFill>
              <a:prstDash val="solid"/>
              <a:miter/>
              <a:headEnd type="none" w="med" len="med"/>
              <a:tailEnd type="triangle" w="lg" len="lg"/>
            </a:ln>
          </p:spPr>
        </p:cxnSp>
      </p:grpSp>
      <p:sp>
        <p:nvSpPr>
          <p:cNvPr id="64531" name="Rectangle 18"/>
          <p:cNvSpPr/>
          <p:nvPr/>
        </p:nvSpPr>
        <p:spPr>
          <a:xfrm>
            <a:off x="0" y="6167438"/>
            <a:ext cx="2151063" cy="427037"/>
          </a:xfrm>
          <a:prstGeom prst="rect">
            <a:avLst/>
          </a:prstGeom>
          <a:solidFill>
            <a:srgbClr val="CCFFCC"/>
          </a:solidFill>
          <a:ln w="9525">
            <a:noFill/>
          </a:ln>
        </p:spPr>
        <p:txBody>
          <a:bodyPr wrap="none" anchor="t">
            <a:spAutoFit/>
          </a:bodyPr>
          <a:lstStyle/>
          <a:p>
            <a:pPr algn="ctr" eaLnBrk="0" hangingPunct="0"/>
            <a:r>
              <a:rPr lang="zh-CN" altLang="en-US" sz="2200" b="1" dirty="0">
                <a:solidFill>
                  <a:srgbClr val="CC0000"/>
                </a:solidFill>
                <a:latin typeface="Arial" panose="020B0604020202020204" pitchFamily="34" charset="0"/>
                <a:ea typeface="黑体" panose="02010609060101010101" pitchFamily="49" charset="-122"/>
              </a:rPr>
              <a:t>第一层数据流图</a:t>
            </a:r>
            <a:endParaRPr lang="zh-CN" altLang="en-US" dirty="0">
              <a:latin typeface="Arial" panose="020B0604020202020204" pitchFamily="34" charset="0"/>
              <a:ea typeface="宋体" panose="02010600030101010101" pitchFamily="2" charset="-122"/>
            </a:endParaRPr>
          </a:p>
        </p:txBody>
      </p:sp>
      <p:sp>
        <p:nvSpPr>
          <p:cNvPr id="64532" name="Oval 19"/>
          <p:cNvSpPr/>
          <p:nvPr/>
        </p:nvSpPr>
        <p:spPr>
          <a:xfrm>
            <a:off x="4572000" y="41910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2</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采购</a:t>
            </a:r>
            <a:endParaRPr lang="zh-CN" altLang="en-US" dirty="0">
              <a:latin typeface="Arial" panose="020B0604020202020204" pitchFamily="34" charset="0"/>
              <a:ea typeface="宋体" panose="02010600030101010101" pitchFamily="2" charset="-122"/>
            </a:endParaRPr>
          </a:p>
        </p:txBody>
      </p:sp>
      <p:grpSp>
        <p:nvGrpSpPr>
          <p:cNvPr id="64533" name="Group 20"/>
          <p:cNvGrpSpPr/>
          <p:nvPr/>
        </p:nvGrpSpPr>
        <p:grpSpPr>
          <a:xfrm>
            <a:off x="1819275" y="4833938"/>
            <a:ext cx="2209800" cy="457200"/>
            <a:chOff x="0" y="0"/>
            <a:chExt cx="1392" cy="288"/>
          </a:xfrm>
        </p:grpSpPr>
        <p:grpSp>
          <p:nvGrpSpPr>
            <p:cNvPr id="64534" name="Group 21"/>
            <p:cNvGrpSpPr/>
            <p:nvPr/>
          </p:nvGrpSpPr>
          <p:grpSpPr>
            <a:xfrm>
              <a:off x="8" y="0"/>
              <a:ext cx="1296" cy="288"/>
              <a:chOff x="0" y="0"/>
              <a:chExt cx="576" cy="288"/>
            </a:xfrm>
          </p:grpSpPr>
          <p:sp>
            <p:nvSpPr>
              <p:cNvPr id="64535" name="Line 22"/>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64536" name="Line 23"/>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64537" name="Line 24"/>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64538" name="Rectangle 25"/>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缺书登记表</a:t>
              </a:r>
              <a:endParaRPr lang="zh-CN" altLang="en-US" dirty="0">
                <a:latin typeface="Arial" panose="020B0604020202020204" pitchFamily="34" charset="0"/>
                <a:ea typeface="宋体" panose="02010600030101010101" pitchFamily="2" charset="-122"/>
              </a:endParaRPr>
            </a:p>
          </p:txBody>
        </p:sp>
      </p:grpSp>
      <p:grpSp>
        <p:nvGrpSpPr>
          <p:cNvPr id="64539" name="Group 26"/>
          <p:cNvGrpSpPr/>
          <p:nvPr/>
        </p:nvGrpSpPr>
        <p:grpSpPr>
          <a:xfrm>
            <a:off x="5410200" y="2438400"/>
            <a:ext cx="2209800" cy="457200"/>
            <a:chOff x="0" y="0"/>
            <a:chExt cx="1392" cy="288"/>
          </a:xfrm>
        </p:grpSpPr>
        <p:grpSp>
          <p:nvGrpSpPr>
            <p:cNvPr id="64540" name="Group 27"/>
            <p:cNvGrpSpPr/>
            <p:nvPr/>
          </p:nvGrpSpPr>
          <p:grpSpPr>
            <a:xfrm>
              <a:off x="8" y="0"/>
              <a:ext cx="1296" cy="288"/>
              <a:chOff x="0" y="0"/>
              <a:chExt cx="576" cy="288"/>
            </a:xfrm>
          </p:grpSpPr>
          <p:sp>
            <p:nvSpPr>
              <p:cNvPr id="64541" name="Line 28"/>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64542" name="Line 29"/>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64543" name="Line 30"/>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64544" name="Rectangle 31"/>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教材存量表</a:t>
              </a:r>
              <a:endParaRPr lang="zh-CN" altLang="en-US" dirty="0">
                <a:latin typeface="Arial" panose="020B0604020202020204" pitchFamily="34" charset="0"/>
                <a:ea typeface="宋体" panose="02010600030101010101" pitchFamily="2" charset="-122"/>
              </a:endParaRPr>
            </a:p>
          </p:txBody>
        </p:sp>
      </p:grpSp>
      <p:cxnSp>
        <p:nvCxnSpPr>
          <p:cNvPr id="64545" name="AutoShape 32"/>
          <p:cNvCxnSpPr>
            <a:stCxn id="64544" idx="1"/>
            <a:endCxn id="64517" idx="6"/>
          </p:cNvCxnSpPr>
          <p:nvPr/>
        </p:nvCxnSpPr>
        <p:spPr>
          <a:xfrm flipH="1">
            <a:off x="4419600" y="2652713"/>
            <a:ext cx="990600" cy="14287"/>
          </a:xfrm>
          <a:prstGeom prst="straightConnector1">
            <a:avLst/>
          </a:prstGeom>
          <a:ln w="50800" cap="flat" cmpd="sng">
            <a:solidFill>
              <a:srgbClr val="008000"/>
            </a:solidFill>
            <a:prstDash val="solid"/>
            <a:miter/>
            <a:headEnd type="none" w="med" len="med"/>
            <a:tailEnd type="triangle" w="lg" len="lg"/>
          </a:ln>
        </p:spPr>
      </p:cxnSp>
      <p:cxnSp>
        <p:nvCxnSpPr>
          <p:cNvPr id="64546" name="AutoShape 33"/>
          <p:cNvCxnSpPr>
            <a:stCxn id="64538" idx="3"/>
            <a:endCxn id="64532" idx="2"/>
          </p:cNvCxnSpPr>
          <p:nvPr/>
        </p:nvCxnSpPr>
        <p:spPr>
          <a:xfrm flipV="1">
            <a:off x="4029075" y="5029200"/>
            <a:ext cx="542925" cy="19050"/>
          </a:xfrm>
          <a:prstGeom prst="straightConnector1">
            <a:avLst/>
          </a:prstGeom>
          <a:ln w="50800" cap="flat" cmpd="sng">
            <a:solidFill>
              <a:srgbClr val="008000"/>
            </a:solidFill>
            <a:prstDash val="solid"/>
            <a:miter/>
            <a:headEnd type="triangle" w="lg" len="lg"/>
            <a:tailEnd type="triangle" w="lg" len="lg"/>
          </a:ln>
        </p:spPr>
      </p:cxnSp>
      <p:cxnSp>
        <p:nvCxnSpPr>
          <p:cNvPr id="64547" name="AutoShape 37"/>
          <p:cNvCxnSpPr>
            <a:stCxn id="64538" idx="3"/>
            <a:endCxn id="64532" idx="2"/>
          </p:cNvCxnSpPr>
          <p:nvPr/>
        </p:nvCxnSpPr>
        <p:spPr>
          <a:xfrm>
            <a:off x="2863850" y="3211513"/>
            <a:ext cx="0" cy="1574800"/>
          </a:xfrm>
          <a:prstGeom prst="straightConnector1">
            <a:avLst/>
          </a:prstGeom>
          <a:ln w="50800" cap="flat" cmpd="sng">
            <a:solidFill>
              <a:srgbClr val="008000"/>
            </a:solidFill>
            <a:prstDash val="solid"/>
            <a:miter/>
            <a:headEnd type="triangle" w="lg" len="lg"/>
            <a:tailEnd type="triangle" w="lg" len="lg"/>
          </a:ln>
        </p:spPr>
      </p:cxnSp>
      <p:grpSp>
        <p:nvGrpSpPr>
          <p:cNvPr id="64548" name="Group 38"/>
          <p:cNvGrpSpPr/>
          <p:nvPr/>
        </p:nvGrpSpPr>
        <p:grpSpPr>
          <a:xfrm>
            <a:off x="815975" y="1160463"/>
            <a:ext cx="2238375" cy="1047750"/>
            <a:chOff x="0" y="0"/>
            <a:chExt cx="1410" cy="660"/>
          </a:xfrm>
        </p:grpSpPr>
        <p:cxnSp>
          <p:nvCxnSpPr>
            <p:cNvPr id="64549" name="AutoShape 39"/>
            <p:cNvCxnSpPr>
              <a:stCxn id="64538" idx="3"/>
              <a:endCxn id="64532" idx="2"/>
            </p:cNvCxnSpPr>
            <p:nvPr/>
          </p:nvCxnSpPr>
          <p:spPr>
            <a:xfrm rot="-5400000" flipH="1" flipV="1">
              <a:off x="649" y="-27"/>
              <a:ext cx="77" cy="1287"/>
            </a:xfrm>
            <a:prstGeom prst="bentConnector3">
              <a:avLst>
                <a:gd name="adj1" fmla="val -388306"/>
              </a:avLst>
            </a:prstGeom>
            <a:ln w="50800" cap="flat" cmpd="sng">
              <a:solidFill>
                <a:srgbClr val="008000"/>
              </a:solidFill>
              <a:prstDash val="solid"/>
              <a:miter/>
              <a:headEnd type="none" w="med" len="med"/>
              <a:tailEnd type="triangle" w="lg" len="lg"/>
            </a:ln>
          </p:spPr>
        </p:cxnSp>
        <p:sp>
          <p:nvSpPr>
            <p:cNvPr id="64550" name="Rectangle 40"/>
            <p:cNvSpPr/>
            <p:nvPr/>
          </p:nvSpPr>
          <p:spPr>
            <a:xfrm>
              <a:off x="0" y="0"/>
              <a:ext cx="1410" cy="271"/>
            </a:xfrm>
            <a:prstGeom prst="rect">
              <a:avLst/>
            </a:prstGeom>
            <a:noFill/>
            <a:ln w="9525">
              <a:noFill/>
            </a:ln>
          </p:spPr>
          <p:txBody>
            <a:bodyPr wrap="none" anchor="t">
              <a:spAutoFit/>
            </a:bodyP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无效书单</a:t>
              </a:r>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缺书单</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grpSp>
      <p:sp>
        <p:nvSpPr>
          <p:cNvPr id="53287" name="Rectangle 41"/>
          <p:cNvSpPr/>
          <p:nvPr/>
        </p:nvSpPr>
        <p:spPr>
          <a:xfrm>
            <a:off x="4241800" y="3535363"/>
            <a:ext cx="2971800" cy="2819400"/>
          </a:xfrm>
          <a:prstGeom prst="rect">
            <a:avLst/>
          </a:prstGeom>
          <a:solidFill>
            <a:srgbClr val="CCFFFF">
              <a:alpha val="54117"/>
            </a:srgbClr>
          </a:solidFill>
          <a:ln w="63500" cap="rnd" cmpd="sng">
            <a:solidFill>
              <a:srgbClr val="FF0000"/>
            </a:solidFill>
            <a:prstDash val="sysDot"/>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cxnSp>
        <p:nvCxnSpPr>
          <p:cNvPr id="64552" name="AutoShape 42"/>
          <p:cNvCxnSpPr>
            <a:stCxn id="64544" idx="2"/>
            <a:endCxn id="64532" idx="7"/>
          </p:cNvCxnSpPr>
          <p:nvPr/>
        </p:nvCxnSpPr>
        <p:spPr>
          <a:xfrm flipH="1">
            <a:off x="6067425" y="2865438"/>
            <a:ext cx="447675" cy="1571625"/>
          </a:xfrm>
          <a:prstGeom prst="straightConnector1">
            <a:avLst/>
          </a:prstGeom>
          <a:ln w="50800" cap="flat" cmpd="sng">
            <a:solidFill>
              <a:srgbClr val="008000"/>
            </a:solidFill>
            <a:prstDash val="solid"/>
            <a:miter/>
            <a:headEnd type="triangle" w="lg" len="lg"/>
            <a:tailEnd type="triangle" w="lg" len="lg"/>
          </a:ln>
        </p:spPr>
      </p:cxnSp>
      <p:sp>
        <p:nvSpPr>
          <p:cNvPr id="64553" name="Rectangle 43"/>
          <p:cNvSpPr/>
          <p:nvPr/>
        </p:nvSpPr>
        <p:spPr>
          <a:xfrm>
            <a:off x="5638800" y="1371600"/>
            <a:ext cx="2971800" cy="533400"/>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父</a:t>
            </a:r>
            <a:r>
              <a:rPr lang="en-US" altLang="zh-CN"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子图平衡（</a:t>
            </a:r>
            <a:r>
              <a:rPr lang="en-US" altLang="zh-CN"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I/O</a:t>
            </a:r>
            <a:r>
              <a:rPr lang="zh-CN" altLang="en-US"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53287"/>
                                        </p:tgtEl>
                                        <p:attrNameLst>
                                          <p:attrName>style.visibility</p:attrName>
                                        </p:attrNameLst>
                                      </p:cBhvr>
                                      <p:to>
                                        <p:strVal val="visible"/>
                                      </p:to>
                                    </p:set>
                                    <p:animEffect filter="wheel(4)">
                                      <p:cBhvr>
                                        <p:cTn id="7" dur="2000"/>
                                        <p:tgtEl>
                                          <p:spTgt spid="53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8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410"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17411"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3.1.1 </a:t>
            </a:r>
            <a:r>
              <a:rPr lang="zh-CN" altLang="en-US" dirty="0"/>
              <a:t>需求分析的任务</a:t>
            </a:r>
            <a:endParaRPr lang="zh-CN" altLang="en-US" dirty="0"/>
          </a:p>
        </p:txBody>
      </p:sp>
      <p:sp>
        <p:nvSpPr>
          <p:cNvPr id="17412"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en-US" altLang="zh-CN" dirty="0">
                <a:solidFill>
                  <a:srgbClr val="CC0000"/>
                </a:solidFill>
                <a:latin typeface="+mn-lt"/>
                <a:ea typeface="+mn-ea"/>
                <a:cs typeface="+mn-cs"/>
                <a:sym typeface="Arial" panose="020B0604020202020204" pitchFamily="34" charset="0"/>
              </a:rPr>
              <a:t>【</a:t>
            </a:r>
            <a:r>
              <a:rPr lang="zh-CN" altLang="en-US" dirty="0">
                <a:solidFill>
                  <a:srgbClr val="CC0000"/>
                </a:solidFill>
                <a:latin typeface="+mn-lt"/>
                <a:ea typeface="+mn-ea"/>
                <a:cs typeface="+mn-cs"/>
                <a:sym typeface="Arial" panose="020B0604020202020204" pitchFamily="34" charset="0"/>
              </a:rPr>
              <a:t>问题定义、可行性研究</a:t>
            </a:r>
            <a:r>
              <a:rPr lang="en-US" altLang="zh-CN" dirty="0">
                <a:solidFill>
                  <a:srgbClr val="CC0000"/>
                </a:solidFill>
                <a:latin typeface="+mn-lt"/>
                <a:ea typeface="+mn-ea"/>
                <a:cs typeface="+mn-cs"/>
                <a:sym typeface="Arial" panose="020B0604020202020204" pitchFamily="34" charset="0"/>
              </a:rPr>
              <a:t>】</a:t>
            </a:r>
            <a:endParaRPr lang="zh-CN" altLang="en-US" dirty="0">
              <a:solidFill>
                <a:srgbClr val="CC0000"/>
              </a:solidFill>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latin typeface="+mn-lt"/>
                <a:ea typeface="+mn-ea"/>
                <a:sym typeface="Arial" panose="020B0604020202020204" pitchFamily="34" charset="0"/>
              </a:rPr>
              <a:t>粗略了解用户的需求，建立了系统的物理模型。</a:t>
            </a:r>
            <a:endParaRPr lang="zh-CN" altLang="en-US" dirty="0">
              <a:latin typeface="+mn-lt"/>
              <a:ea typeface="+mn-ea"/>
              <a:sym typeface="Arial" panose="020B0604020202020204" pitchFamily="34" charset="0"/>
            </a:endParaRPr>
          </a:p>
          <a:p>
            <a:pPr marL="742950" lvl="1" indent="-285750" algn="l" defTabSz="0" eaLnBrk="1" hangingPunct="1">
              <a:buSzPct val="75000"/>
              <a:buChar char="n"/>
            </a:pPr>
            <a:r>
              <a:rPr lang="zh-CN" altLang="en-US" dirty="0">
                <a:latin typeface="+mn-lt"/>
                <a:ea typeface="+mn-ea"/>
                <a:sym typeface="Arial" panose="020B0604020202020204" pitchFamily="34" charset="0"/>
              </a:rPr>
              <a:t>用较少的成本，在较短的时间内确定是否存在一些可行的解法。</a:t>
            </a:r>
            <a:endParaRPr lang="zh-CN" altLang="en-US" dirty="0">
              <a:latin typeface="+mn-lt"/>
              <a:ea typeface="+mn-ea"/>
              <a:sym typeface="Arial" panose="020B0604020202020204" pitchFamily="34" charset="0"/>
            </a:endParaRPr>
          </a:p>
          <a:p>
            <a:pPr marL="742950" lvl="1" indent="-285750" algn="l" defTabSz="0" eaLnBrk="1" hangingPunct="1">
              <a:buSzPct val="75000"/>
              <a:buChar char="n"/>
            </a:pPr>
            <a:r>
              <a:rPr lang="zh-CN" altLang="en-US" dirty="0">
                <a:latin typeface="+mn-lt"/>
                <a:ea typeface="+mn-ea"/>
                <a:sym typeface="Arial" panose="020B0604020202020204" pitchFamily="34" charset="0"/>
              </a:rPr>
              <a:t>许多细节被忽略了。</a:t>
            </a:r>
            <a:endParaRPr lang="zh-CN" altLang="en-US" dirty="0">
              <a:latin typeface="+mn-lt"/>
              <a:ea typeface="+mn-ea"/>
              <a:sym typeface="Arial" panose="020B0604020202020204" pitchFamily="34" charset="0"/>
            </a:endParaRPr>
          </a:p>
          <a:p>
            <a:pPr marL="342900" indent="-342900" algn="l" defTabSz="0" eaLnBrk="1" hangingPunct="1">
              <a:buSzPct val="75000"/>
              <a:buChar char="p"/>
            </a:pPr>
            <a:r>
              <a:rPr lang="en-US" altLang="zh-CN" dirty="0">
                <a:solidFill>
                  <a:srgbClr val="CC0000"/>
                </a:solidFill>
                <a:latin typeface="+mn-lt"/>
                <a:ea typeface="+mn-ea"/>
                <a:cs typeface="+mn-cs"/>
                <a:sym typeface="Arial" panose="020B0604020202020204" pitchFamily="34" charset="0"/>
              </a:rPr>
              <a:t>【</a:t>
            </a:r>
            <a:r>
              <a:rPr lang="zh-CN" altLang="en-US" dirty="0">
                <a:solidFill>
                  <a:srgbClr val="CC0000"/>
                </a:solidFill>
                <a:latin typeface="+mn-lt"/>
                <a:ea typeface="+mn-ea"/>
                <a:cs typeface="+mn-cs"/>
                <a:sym typeface="Arial" panose="020B0604020202020204" pitchFamily="34" charset="0"/>
              </a:rPr>
              <a:t>需求分析</a:t>
            </a:r>
            <a:r>
              <a:rPr lang="en-US" altLang="zh-CN" dirty="0">
                <a:solidFill>
                  <a:srgbClr val="CC0000"/>
                </a:solidFill>
                <a:latin typeface="+mn-lt"/>
                <a:ea typeface="+mn-ea"/>
                <a:cs typeface="+mn-cs"/>
                <a:sym typeface="Arial" panose="020B0604020202020204" pitchFamily="34" charset="0"/>
              </a:rPr>
              <a:t>】</a:t>
            </a:r>
            <a:endParaRPr lang="en-US" altLang="zh-CN" dirty="0">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latin typeface="+mn-lt"/>
                <a:ea typeface="+mn-ea"/>
                <a:sym typeface="Arial" panose="020B0604020202020204" pitchFamily="34" charset="0"/>
              </a:rPr>
              <a:t>准确地回答“</a:t>
            </a:r>
            <a:r>
              <a:rPr lang="zh-CN" altLang="en-US" i="1" dirty="0">
                <a:solidFill>
                  <a:srgbClr val="0000FF"/>
                </a:solidFill>
                <a:latin typeface="+mn-lt"/>
                <a:ea typeface="+mn-ea"/>
                <a:sym typeface="Arial" panose="020B0604020202020204" pitchFamily="34" charset="0"/>
              </a:rPr>
              <a:t>系统必须做什么？</a:t>
            </a:r>
            <a:r>
              <a:rPr lang="zh-CN" altLang="en-US" dirty="0">
                <a:latin typeface="+mn-lt"/>
                <a:ea typeface="+mn-ea"/>
                <a:sym typeface="Arial" panose="020B0604020202020204" pitchFamily="34" charset="0"/>
              </a:rPr>
              <a:t>”这个问题。</a:t>
            </a:r>
            <a:endParaRPr lang="zh-CN" altLang="en-US" dirty="0">
              <a:latin typeface="+mn-lt"/>
              <a:ea typeface="+mn-ea"/>
              <a:sym typeface="Arial" panose="020B0604020202020204" pitchFamily="34" charset="0"/>
            </a:endParaRPr>
          </a:p>
          <a:p>
            <a:pPr marL="742950" lvl="1" indent="-285750" algn="l" defTabSz="0" eaLnBrk="1" hangingPunct="1">
              <a:buSzPct val="75000"/>
              <a:buChar char="n"/>
            </a:pPr>
            <a:r>
              <a:rPr lang="zh-CN" altLang="en-US" dirty="0">
                <a:solidFill>
                  <a:srgbClr val="FF0000"/>
                </a:solidFill>
                <a:latin typeface="+mn-lt"/>
                <a:ea typeface="+mn-ea"/>
                <a:sym typeface="Arial" panose="020B0604020202020204" pitchFamily="34" charset="0"/>
              </a:rPr>
              <a:t>细化系统流程图中的“计算机部件”</a:t>
            </a:r>
            <a:endParaRPr lang="zh-CN" altLang="en-US" dirty="0">
              <a:solidFill>
                <a:srgbClr val="FF0000"/>
              </a:solidFill>
              <a:latin typeface="+mn-lt"/>
              <a:ea typeface="+mn-ea"/>
              <a:sym typeface="Arial" panose="020B0604020202020204" pitchFamily="34" charset="0"/>
            </a:endParaRPr>
          </a:p>
          <a:p>
            <a:pPr marL="1143000" lvl="2" indent="-228600" algn="l" defTabSz="0" eaLnBrk="1" hangingPunct="1">
              <a:buSzPct val="75000"/>
              <a:buChar char="p"/>
            </a:pPr>
            <a:r>
              <a:rPr lang="zh-CN" altLang="en-US" dirty="0">
                <a:solidFill>
                  <a:srgbClr val="FF0000"/>
                </a:solidFill>
                <a:latin typeface="+mn-lt"/>
                <a:ea typeface="+mn-ea"/>
                <a:sym typeface="Arial" panose="020B0604020202020204" pitchFamily="34" charset="0"/>
              </a:rPr>
              <a:t>部件间流动的数据（输入、输出）</a:t>
            </a:r>
            <a:endParaRPr lang="zh-CN" altLang="en-US" dirty="0">
              <a:solidFill>
                <a:srgbClr val="FF0000"/>
              </a:solidFill>
              <a:latin typeface="+mn-lt"/>
              <a:ea typeface="+mn-ea"/>
              <a:sym typeface="Arial" panose="020B0604020202020204" pitchFamily="34" charset="0"/>
            </a:endParaRPr>
          </a:p>
          <a:p>
            <a:pPr marL="1143000" lvl="2" indent="-228600" algn="l" defTabSz="0" eaLnBrk="1" hangingPunct="1">
              <a:buSzPct val="75000"/>
              <a:buChar char="p"/>
            </a:pPr>
            <a:r>
              <a:rPr lang="zh-CN" altLang="en-US" dirty="0">
                <a:solidFill>
                  <a:srgbClr val="FF0000"/>
                </a:solidFill>
                <a:latin typeface="+mn-lt"/>
                <a:ea typeface="+mn-ea"/>
                <a:sym typeface="Arial" panose="020B0604020202020204" pitchFamily="34" charset="0"/>
              </a:rPr>
              <a:t>部件对数据的处理</a:t>
            </a:r>
            <a:endParaRPr lang="zh-CN" altLang="en-US" dirty="0">
              <a:latin typeface="+mn-lt"/>
              <a:ea typeface="+mn-ea"/>
              <a:sym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5538"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65539"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54276"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zh-CN" altLang="en-US" dirty="0">
                <a:solidFill>
                  <a:srgbClr val="CC0000"/>
                </a:solidFill>
                <a:latin typeface="+mn-lt"/>
                <a:ea typeface="+mn-ea"/>
                <a:cs typeface="+mn-cs"/>
                <a:sym typeface="Arial" panose="020B0604020202020204" pitchFamily="34" charset="0"/>
              </a:rPr>
              <a:t>数据流图（</a:t>
            </a:r>
            <a:r>
              <a:rPr lang="en-US" altLang="zh-CN" dirty="0">
                <a:solidFill>
                  <a:srgbClr val="CC0000"/>
                </a:solidFill>
                <a:latin typeface="+mn-lt"/>
                <a:ea typeface="+mn-ea"/>
                <a:cs typeface="+mn-cs"/>
                <a:sym typeface="Arial" panose="020B0604020202020204" pitchFamily="34" charset="0"/>
              </a:rPr>
              <a:t>Data Flow Diagram</a:t>
            </a:r>
            <a:r>
              <a:rPr lang="zh-CN" altLang="en-US" dirty="0">
                <a:solidFill>
                  <a:srgbClr val="CC0000"/>
                </a:solidFill>
                <a:latin typeface="+mn-lt"/>
                <a:ea typeface="+mn-ea"/>
                <a:cs typeface="+mn-cs"/>
                <a:sym typeface="Arial" panose="020B0604020202020204" pitchFamily="34" charset="0"/>
              </a:rPr>
              <a:t>）</a:t>
            </a:r>
            <a:endParaRPr lang="zh-CN" altLang="en-US" dirty="0">
              <a:solidFill>
                <a:srgbClr val="CC0000"/>
              </a:solidFill>
              <a:latin typeface="+mn-lt"/>
              <a:ea typeface="+mn-ea"/>
              <a:cs typeface="+mn-cs"/>
              <a:sym typeface="Arial" panose="020B0604020202020204" pitchFamily="34" charset="0"/>
            </a:endParaRPr>
          </a:p>
          <a:p>
            <a:pPr marL="342900" indent="-342900" algn="l" defTabSz="0" eaLnBrk="1" hangingPunct="1">
              <a:buSzPct val="75000"/>
              <a:buChar char="p"/>
            </a:pPr>
            <a:r>
              <a:rPr lang="en-US" altLang="zh-CN" dirty="0">
                <a:solidFill>
                  <a:srgbClr val="0000FF"/>
                </a:solidFill>
                <a:latin typeface="+mn-lt"/>
                <a:ea typeface="+mn-ea"/>
                <a:cs typeface="+mn-cs"/>
                <a:sym typeface="Arial" panose="020B0604020202020204" pitchFamily="34" charset="0"/>
              </a:rPr>
              <a:t>【</a:t>
            </a:r>
            <a:r>
              <a:rPr lang="zh-CN" altLang="en-US" dirty="0">
                <a:solidFill>
                  <a:srgbClr val="0000FF"/>
                </a:solidFill>
                <a:latin typeface="+mn-lt"/>
                <a:ea typeface="+mn-ea"/>
                <a:cs typeface="+mn-cs"/>
                <a:sym typeface="Arial" panose="020B0604020202020204" pitchFamily="34" charset="0"/>
              </a:rPr>
              <a:t>扩展符号</a:t>
            </a:r>
            <a:r>
              <a:rPr lang="en-US" altLang="zh-CN" dirty="0">
                <a:solidFill>
                  <a:srgbClr val="0000FF"/>
                </a:solidFill>
                <a:latin typeface="+mn-lt"/>
                <a:ea typeface="+mn-ea"/>
                <a:cs typeface="+mn-cs"/>
                <a:sym typeface="Arial" panose="020B0604020202020204" pitchFamily="34" charset="0"/>
              </a:rPr>
              <a:t>】</a:t>
            </a:r>
            <a:endParaRPr lang="en-US" altLang="zh-CN" dirty="0">
              <a:solidFill>
                <a:srgbClr val="0000FF"/>
              </a:solidFill>
              <a:latin typeface="+mn-lt"/>
              <a:ea typeface="+mn-ea"/>
              <a:cs typeface="+mn-cs"/>
              <a:sym typeface="Arial" panose="020B0604020202020204" pitchFamily="34" charset="0"/>
            </a:endParaRPr>
          </a:p>
          <a:p>
            <a:pPr marL="742950" lvl="1" indent="-285750" algn="l" defTabSz="0" eaLnBrk="1" hangingPunct="1">
              <a:buSzPct val="75000"/>
              <a:buChar char="n"/>
            </a:pPr>
            <a:r>
              <a:rPr lang="en-US" altLang="zh-CN" dirty="0">
                <a:solidFill>
                  <a:srgbClr val="FF0000"/>
                </a:solidFill>
                <a:latin typeface="+mn-lt"/>
                <a:ea typeface="+mn-ea"/>
                <a:sym typeface="Arial" panose="020B0604020202020204" pitchFamily="34" charset="0"/>
              </a:rPr>
              <a:t>*</a:t>
            </a:r>
            <a:r>
              <a:rPr lang="zh-CN" altLang="en-US" dirty="0">
                <a:latin typeface="+mn-lt"/>
                <a:ea typeface="+mn-ea"/>
                <a:sym typeface="Arial" panose="020B0604020202020204" pitchFamily="34" charset="0"/>
              </a:rPr>
              <a:t>（星号）表示数据流之间是“</a:t>
            </a:r>
            <a:r>
              <a:rPr lang="zh-CN" altLang="en-US" dirty="0">
                <a:solidFill>
                  <a:srgbClr val="FF0000"/>
                </a:solidFill>
                <a:latin typeface="+mn-lt"/>
                <a:ea typeface="+mn-ea"/>
                <a:sym typeface="Arial" panose="020B0604020202020204" pitchFamily="34" charset="0"/>
              </a:rPr>
              <a:t>与</a:t>
            </a:r>
            <a:r>
              <a:rPr lang="zh-CN" altLang="en-US" dirty="0">
                <a:latin typeface="+mn-lt"/>
                <a:ea typeface="+mn-ea"/>
                <a:sym typeface="Arial" panose="020B0604020202020204" pitchFamily="34" charset="0"/>
              </a:rPr>
              <a:t>”关系</a:t>
            </a:r>
            <a:endParaRPr lang="zh-CN" altLang="en-US" dirty="0">
              <a:latin typeface="+mn-lt"/>
              <a:ea typeface="+mn-ea"/>
              <a:sym typeface="Arial" panose="020B0604020202020204" pitchFamily="34" charset="0"/>
            </a:endParaRPr>
          </a:p>
          <a:p>
            <a:pPr marL="742950" lvl="1" indent="-285750" algn="l" defTabSz="0" eaLnBrk="1" hangingPunct="1">
              <a:buSzPct val="75000"/>
              <a:buChar char="n"/>
            </a:pPr>
            <a:endParaRPr lang="zh-CN" altLang="en-US" dirty="0">
              <a:latin typeface="黑体" panose="02010609060101010101" pitchFamily="49" charset="-122"/>
              <a:ea typeface="+mn-ea"/>
              <a:sym typeface="黑体" panose="02010609060101010101" pitchFamily="49" charset="-122"/>
            </a:endParaRPr>
          </a:p>
        </p:txBody>
      </p:sp>
      <p:sp>
        <p:nvSpPr>
          <p:cNvPr id="54277" name="Oval 4"/>
          <p:cNvSpPr/>
          <p:nvPr/>
        </p:nvSpPr>
        <p:spPr>
          <a:xfrm>
            <a:off x="1828800" y="3716338"/>
            <a:ext cx="1143000" cy="609600"/>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400" b="1" dirty="0">
                <a:solidFill>
                  <a:srgbClr val="CC0000"/>
                </a:solidFill>
                <a:latin typeface="Arial" panose="020B0604020202020204" pitchFamily="34" charset="0"/>
                <a:ea typeface="宋体" panose="02010600030101010101" pitchFamily="2" charset="-122"/>
                <a:sym typeface="Arial" panose="020B0604020202020204" pitchFamily="34" charset="0"/>
              </a:rPr>
              <a:t>T</a:t>
            </a:r>
            <a:endParaRPr lang="zh-CN" altLang="en-US" dirty="0">
              <a:latin typeface="Arial" panose="020B0604020202020204" pitchFamily="34" charset="0"/>
              <a:ea typeface="宋体" panose="02010600030101010101" pitchFamily="2" charset="-122"/>
            </a:endParaRPr>
          </a:p>
        </p:txBody>
      </p:sp>
      <p:sp>
        <p:nvSpPr>
          <p:cNvPr id="54278" name="Text Box 5"/>
          <p:cNvSpPr/>
          <p:nvPr/>
        </p:nvSpPr>
        <p:spPr>
          <a:xfrm>
            <a:off x="1066800" y="3771900"/>
            <a:ext cx="304800" cy="579438"/>
          </a:xfrm>
          <a:prstGeom prst="rect">
            <a:avLst/>
          </a:prstGeom>
          <a:noFill/>
          <a:ln w="9525">
            <a:noFill/>
          </a:ln>
        </p:spPr>
        <p:txBody>
          <a:bodyPr anchor="t">
            <a:spAutoFit/>
          </a:bodyPr>
          <a:lstStyle/>
          <a:p>
            <a:pPr algn="ctr" eaLnBrk="0" hangingPunct="0">
              <a:spcBef>
                <a:spcPct val="50000"/>
              </a:spcBef>
            </a:pPr>
            <a:r>
              <a:rPr lang="en-US" altLang="zh-CN" sz="32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54279" name="Text Box 6"/>
          <p:cNvSpPr/>
          <p:nvPr/>
        </p:nvSpPr>
        <p:spPr>
          <a:xfrm>
            <a:off x="304800" y="3182938"/>
            <a:ext cx="457200" cy="457200"/>
          </a:xfrm>
          <a:prstGeom prst="rect">
            <a:avLst/>
          </a:prstGeom>
          <a:noFill/>
          <a:ln w="9525">
            <a:noFill/>
          </a:ln>
        </p:spPr>
        <p:txBody>
          <a:bodyPr anchor="t">
            <a:spAutoFit/>
          </a:bodyPr>
          <a:lstStyle/>
          <a:p>
            <a:pPr algn="ctr" eaLnBrk="0" hangingPunct="0">
              <a:spcBef>
                <a:spcPct val="50000"/>
              </a:spcBef>
            </a:pPr>
            <a:r>
              <a:rPr lang="en-US" altLang="zh-CN" sz="2400" b="1" dirty="0">
                <a:solidFill>
                  <a:srgbClr val="990033"/>
                </a:solidFill>
                <a:latin typeface="Arial" panose="020B0604020202020204" pitchFamily="34" charset="0"/>
                <a:ea typeface="黑体" panose="02010609060101010101" pitchFamily="49" charset="-122"/>
              </a:rPr>
              <a:t>A</a:t>
            </a:r>
            <a:endParaRPr lang="zh-CN" altLang="en-US" dirty="0">
              <a:latin typeface="Arial" panose="020B0604020202020204" pitchFamily="34" charset="0"/>
              <a:ea typeface="宋体" panose="02010600030101010101" pitchFamily="2" charset="-122"/>
            </a:endParaRPr>
          </a:p>
        </p:txBody>
      </p:sp>
      <p:sp>
        <p:nvSpPr>
          <p:cNvPr id="54280" name="Text Box 7"/>
          <p:cNvSpPr/>
          <p:nvPr/>
        </p:nvSpPr>
        <p:spPr>
          <a:xfrm>
            <a:off x="304800" y="4249738"/>
            <a:ext cx="457200" cy="457200"/>
          </a:xfrm>
          <a:prstGeom prst="rect">
            <a:avLst/>
          </a:prstGeom>
          <a:noFill/>
          <a:ln w="9525">
            <a:noFill/>
          </a:ln>
        </p:spPr>
        <p:txBody>
          <a:bodyPr anchor="t">
            <a:spAutoFit/>
          </a:bodyPr>
          <a:lstStyle/>
          <a:p>
            <a:pPr algn="ctr" eaLnBrk="0" hangingPunct="0">
              <a:spcBef>
                <a:spcPct val="50000"/>
              </a:spcBef>
            </a:pPr>
            <a:r>
              <a:rPr lang="en-US" altLang="zh-CN" sz="2400" b="1" dirty="0">
                <a:solidFill>
                  <a:srgbClr val="990033"/>
                </a:solidFill>
                <a:latin typeface="Arial" panose="020B0604020202020204" pitchFamily="34" charset="0"/>
                <a:ea typeface="黑体" panose="02010609060101010101" pitchFamily="49" charset="-122"/>
              </a:rPr>
              <a:t>B</a:t>
            </a:r>
            <a:endParaRPr lang="zh-CN" altLang="en-US" dirty="0">
              <a:latin typeface="Arial" panose="020B0604020202020204" pitchFamily="34" charset="0"/>
              <a:ea typeface="宋体" panose="02010600030101010101" pitchFamily="2" charset="-122"/>
            </a:endParaRPr>
          </a:p>
        </p:txBody>
      </p:sp>
      <p:sp>
        <p:nvSpPr>
          <p:cNvPr id="54281" name="Text Box 8"/>
          <p:cNvSpPr/>
          <p:nvPr/>
        </p:nvSpPr>
        <p:spPr>
          <a:xfrm>
            <a:off x="3810000" y="3792538"/>
            <a:ext cx="457200" cy="457200"/>
          </a:xfrm>
          <a:prstGeom prst="rect">
            <a:avLst/>
          </a:prstGeom>
          <a:noFill/>
          <a:ln w="9525">
            <a:noFill/>
          </a:ln>
        </p:spPr>
        <p:txBody>
          <a:bodyPr anchor="t">
            <a:spAutoFit/>
          </a:bodyPr>
          <a:lstStyle/>
          <a:p>
            <a:pPr algn="ctr" eaLnBrk="0" hangingPunct="0">
              <a:spcBef>
                <a:spcPct val="50000"/>
              </a:spcBef>
            </a:pPr>
            <a:r>
              <a:rPr lang="en-US" altLang="zh-CN" sz="2400" b="1" dirty="0">
                <a:solidFill>
                  <a:srgbClr val="990033"/>
                </a:solidFill>
                <a:latin typeface="Arial" panose="020B0604020202020204" pitchFamily="34" charset="0"/>
                <a:ea typeface="黑体" panose="02010609060101010101" pitchFamily="49" charset="-122"/>
              </a:rPr>
              <a:t>C</a:t>
            </a:r>
            <a:endParaRPr lang="zh-CN" altLang="en-US" dirty="0">
              <a:latin typeface="Arial" panose="020B0604020202020204" pitchFamily="34" charset="0"/>
              <a:ea typeface="宋体" panose="02010600030101010101" pitchFamily="2" charset="-122"/>
            </a:endParaRPr>
          </a:p>
        </p:txBody>
      </p:sp>
      <p:sp>
        <p:nvSpPr>
          <p:cNvPr id="54282" name="Oval 9"/>
          <p:cNvSpPr/>
          <p:nvPr/>
        </p:nvSpPr>
        <p:spPr>
          <a:xfrm>
            <a:off x="6019800" y="3716338"/>
            <a:ext cx="1143000" cy="609600"/>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400" b="1" dirty="0">
                <a:solidFill>
                  <a:srgbClr val="CC0000"/>
                </a:solidFill>
                <a:latin typeface="Arial" panose="020B0604020202020204" pitchFamily="34" charset="0"/>
                <a:ea typeface="宋体" panose="02010600030101010101" pitchFamily="2" charset="-122"/>
                <a:sym typeface="Arial" panose="020B0604020202020204" pitchFamily="34" charset="0"/>
              </a:rPr>
              <a:t>T</a:t>
            </a:r>
            <a:endParaRPr lang="zh-CN" altLang="en-US" dirty="0">
              <a:latin typeface="Arial" panose="020B0604020202020204" pitchFamily="34" charset="0"/>
              <a:ea typeface="宋体" panose="02010600030101010101" pitchFamily="2" charset="-122"/>
            </a:endParaRPr>
          </a:p>
        </p:txBody>
      </p:sp>
      <p:sp>
        <p:nvSpPr>
          <p:cNvPr id="54283" name="Text Box 10"/>
          <p:cNvSpPr/>
          <p:nvPr/>
        </p:nvSpPr>
        <p:spPr>
          <a:xfrm>
            <a:off x="4648200" y="3792538"/>
            <a:ext cx="457200" cy="457200"/>
          </a:xfrm>
          <a:prstGeom prst="rect">
            <a:avLst/>
          </a:prstGeom>
          <a:noFill/>
          <a:ln w="9525">
            <a:noFill/>
          </a:ln>
        </p:spPr>
        <p:txBody>
          <a:bodyPr anchor="t">
            <a:spAutoFit/>
          </a:bodyPr>
          <a:lstStyle/>
          <a:p>
            <a:pPr algn="ctr" eaLnBrk="0" hangingPunct="0">
              <a:spcBef>
                <a:spcPct val="50000"/>
              </a:spcBef>
            </a:pPr>
            <a:r>
              <a:rPr lang="en-US" altLang="zh-CN" sz="2400" b="1" dirty="0">
                <a:solidFill>
                  <a:srgbClr val="990033"/>
                </a:solidFill>
                <a:latin typeface="Arial" panose="020B0604020202020204" pitchFamily="34" charset="0"/>
                <a:ea typeface="黑体" panose="02010609060101010101" pitchFamily="49" charset="-122"/>
              </a:rPr>
              <a:t>A</a:t>
            </a:r>
            <a:endParaRPr lang="zh-CN" altLang="en-US" dirty="0">
              <a:latin typeface="Arial" panose="020B0604020202020204" pitchFamily="34" charset="0"/>
              <a:ea typeface="宋体" panose="02010600030101010101" pitchFamily="2" charset="-122"/>
            </a:endParaRPr>
          </a:p>
        </p:txBody>
      </p:sp>
      <p:sp>
        <p:nvSpPr>
          <p:cNvPr id="54284" name="Text Box 11"/>
          <p:cNvSpPr/>
          <p:nvPr/>
        </p:nvSpPr>
        <p:spPr>
          <a:xfrm>
            <a:off x="8382000" y="4325938"/>
            <a:ext cx="457200" cy="457200"/>
          </a:xfrm>
          <a:prstGeom prst="rect">
            <a:avLst/>
          </a:prstGeom>
          <a:noFill/>
          <a:ln w="9525">
            <a:noFill/>
          </a:ln>
        </p:spPr>
        <p:txBody>
          <a:bodyPr anchor="t">
            <a:spAutoFit/>
          </a:bodyPr>
          <a:lstStyle/>
          <a:p>
            <a:pPr algn="ctr" eaLnBrk="0" hangingPunct="0">
              <a:spcBef>
                <a:spcPct val="50000"/>
              </a:spcBef>
            </a:pPr>
            <a:r>
              <a:rPr lang="en-US" altLang="zh-CN" sz="2400" b="1" dirty="0">
                <a:solidFill>
                  <a:srgbClr val="990033"/>
                </a:solidFill>
                <a:latin typeface="Arial" panose="020B0604020202020204" pitchFamily="34" charset="0"/>
                <a:ea typeface="黑体" panose="02010609060101010101" pitchFamily="49" charset="-122"/>
              </a:rPr>
              <a:t>C</a:t>
            </a:r>
            <a:endParaRPr lang="zh-CN" altLang="en-US" dirty="0">
              <a:latin typeface="Arial" panose="020B0604020202020204" pitchFamily="34" charset="0"/>
              <a:ea typeface="宋体" panose="02010600030101010101" pitchFamily="2" charset="-122"/>
            </a:endParaRPr>
          </a:p>
        </p:txBody>
      </p:sp>
      <p:sp>
        <p:nvSpPr>
          <p:cNvPr id="54285" name="Text Box 12"/>
          <p:cNvSpPr/>
          <p:nvPr/>
        </p:nvSpPr>
        <p:spPr>
          <a:xfrm>
            <a:off x="7620000" y="3756025"/>
            <a:ext cx="304800" cy="579438"/>
          </a:xfrm>
          <a:prstGeom prst="rect">
            <a:avLst/>
          </a:prstGeom>
          <a:noFill/>
          <a:ln w="9525">
            <a:noFill/>
          </a:ln>
        </p:spPr>
        <p:txBody>
          <a:bodyPr anchor="t">
            <a:spAutoFit/>
          </a:bodyPr>
          <a:lstStyle/>
          <a:p>
            <a:pPr algn="ctr" eaLnBrk="0" hangingPunct="0">
              <a:spcBef>
                <a:spcPct val="50000"/>
              </a:spcBef>
            </a:pPr>
            <a:r>
              <a:rPr lang="en-US" altLang="zh-CN" sz="32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54286" name="Text Box 13"/>
          <p:cNvSpPr/>
          <p:nvPr/>
        </p:nvSpPr>
        <p:spPr>
          <a:xfrm>
            <a:off x="533400" y="4783138"/>
            <a:ext cx="3962400" cy="931862"/>
          </a:xfrm>
          <a:prstGeom prst="rect">
            <a:avLst/>
          </a:prstGeom>
          <a:solidFill>
            <a:srgbClr val="FFFF99"/>
          </a:solidFill>
          <a:ln w="9525">
            <a:noFill/>
          </a:ln>
        </p:spPr>
        <p:txBody>
          <a:bodyPr anchor="t">
            <a:spAutoFit/>
          </a:bodyPr>
          <a:lstStyle/>
          <a:p>
            <a:pPr algn="ctr" eaLnBrk="0" hangingPunct="0">
              <a:spcBef>
                <a:spcPct val="30000"/>
              </a:spcBef>
            </a:pPr>
            <a:r>
              <a:rPr lang="zh-CN" altLang="en-US" sz="2400" b="1" dirty="0">
                <a:solidFill>
                  <a:srgbClr val="CC0000"/>
                </a:solidFill>
                <a:latin typeface="Arial" panose="020B0604020202020204" pitchFamily="34" charset="0"/>
                <a:ea typeface="黑体" panose="02010609060101010101" pitchFamily="49" charset="-122"/>
              </a:rPr>
              <a:t>数据</a:t>
            </a:r>
            <a:r>
              <a:rPr lang="en-US" altLang="zh-CN" sz="2400" b="1" dirty="0">
                <a:solidFill>
                  <a:srgbClr val="CC0000"/>
                </a:solidFill>
                <a:latin typeface="Arial" panose="020B0604020202020204" pitchFamily="34" charset="0"/>
                <a:ea typeface="黑体" panose="02010609060101010101" pitchFamily="49" charset="-122"/>
              </a:rPr>
              <a:t>A</a:t>
            </a:r>
            <a:r>
              <a:rPr lang="zh-CN" altLang="en-US" sz="2400" b="1" dirty="0">
                <a:solidFill>
                  <a:srgbClr val="CC0000"/>
                </a:solidFill>
                <a:latin typeface="Arial" panose="020B0604020202020204" pitchFamily="34" charset="0"/>
                <a:ea typeface="黑体" panose="02010609060101010101" pitchFamily="49" charset="-122"/>
              </a:rPr>
              <a:t>和</a:t>
            </a:r>
            <a:r>
              <a:rPr lang="en-US" altLang="zh-CN" sz="2400" b="1" dirty="0">
                <a:solidFill>
                  <a:srgbClr val="CC0000"/>
                </a:solidFill>
                <a:latin typeface="Arial" panose="020B0604020202020204" pitchFamily="34" charset="0"/>
                <a:ea typeface="黑体" panose="02010609060101010101" pitchFamily="49" charset="-122"/>
              </a:rPr>
              <a:t>B</a:t>
            </a:r>
            <a:r>
              <a:rPr lang="zh-CN" altLang="en-US" sz="2400" b="1" dirty="0">
                <a:solidFill>
                  <a:srgbClr val="CC0000"/>
                </a:solidFill>
                <a:latin typeface="Arial" panose="020B0604020202020204" pitchFamily="34" charset="0"/>
                <a:ea typeface="黑体" panose="02010609060101010101" pitchFamily="49" charset="-122"/>
              </a:rPr>
              <a:t>同时输入</a:t>
            </a:r>
            <a:endParaRPr lang="zh-CN" altLang="en-US" sz="2400" b="1" dirty="0">
              <a:solidFill>
                <a:srgbClr val="CC0000"/>
              </a:solidFill>
              <a:latin typeface="Arial" panose="020B0604020202020204" pitchFamily="34" charset="0"/>
              <a:ea typeface="黑体" panose="02010609060101010101" pitchFamily="49" charset="-122"/>
            </a:endParaRPr>
          </a:p>
          <a:p>
            <a:pPr algn="ctr" eaLnBrk="0" hangingPunct="0">
              <a:spcBef>
                <a:spcPct val="30000"/>
              </a:spcBef>
            </a:pPr>
            <a:r>
              <a:rPr lang="zh-CN" altLang="en-US" sz="2400" b="1" dirty="0">
                <a:solidFill>
                  <a:srgbClr val="CC0000"/>
                </a:solidFill>
                <a:latin typeface="Arial" panose="020B0604020202020204" pitchFamily="34" charset="0"/>
                <a:ea typeface="黑体" panose="02010609060101010101" pitchFamily="49" charset="-122"/>
              </a:rPr>
              <a:t>才能变换成数据</a:t>
            </a:r>
            <a:r>
              <a:rPr lang="en-US" altLang="zh-CN" sz="2400" b="1" dirty="0">
                <a:solidFill>
                  <a:srgbClr val="CC0000"/>
                </a:solidFill>
                <a:latin typeface="Arial" panose="020B0604020202020204" pitchFamily="34" charset="0"/>
                <a:ea typeface="黑体" panose="02010609060101010101" pitchFamily="49" charset="-122"/>
              </a:rPr>
              <a:t>C</a:t>
            </a:r>
            <a:endParaRPr lang="zh-CN" altLang="en-US" dirty="0">
              <a:latin typeface="Arial" panose="020B0604020202020204" pitchFamily="34" charset="0"/>
              <a:ea typeface="宋体" panose="02010600030101010101" pitchFamily="2" charset="-122"/>
            </a:endParaRPr>
          </a:p>
        </p:txBody>
      </p:sp>
      <p:sp>
        <p:nvSpPr>
          <p:cNvPr id="54287" name="Text Box 14"/>
          <p:cNvSpPr/>
          <p:nvPr/>
        </p:nvSpPr>
        <p:spPr>
          <a:xfrm>
            <a:off x="5029200" y="4783138"/>
            <a:ext cx="3657600" cy="931862"/>
          </a:xfrm>
          <a:prstGeom prst="rect">
            <a:avLst/>
          </a:prstGeom>
          <a:solidFill>
            <a:srgbClr val="FFFF99"/>
          </a:solidFill>
          <a:ln w="9525">
            <a:noFill/>
          </a:ln>
        </p:spPr>
        <p:txBody>
          <a:bodyPr anchor="t">
            <a:spAutoFit/>
          </a:bodyPr>
          <a:lstStyle/>
          <a:p>
            <a:pPr algn="ctr" eaLnBrk="0" hangingPunct="0">
              <a:spcBef>
                <a:spcPct val="30000"/>
              </a:spcBef>
            </a:pPr>
            <a:r>
              <a:rPr lang="zh-CN" altLang="en-US" sz="2400" b="1" dirty="0">
                <a:solidFill>
                  <a:srgbClr val="CC0000"/>
                </a:solidFill>
                <a:latin typeface="Arial" panose="020B0604020202020204" pitchFamily="34" charset="0"/>
                <a:ea typeface="黑体" panose="02010609060101010101" pitchFamily="49" charset="-122"/>
              </a:rPr>
              <a:t>数据</a:t>
            </a:r>
            <a:r>
              <a:rPr lang="en-US" altLang="zh-CN" sz="2400" b="1" dirty="0">
                <a:solidFill>
                  <a:srgbClr val="CC0000"/>
                </a:solidFill>
                <a:latin typeface="Arial" panose="020B0604020202020204" pitchFamily="34" charset="0"/>
                <a:ea typeface="黑体" panose="02010609060101010101" pitchFamily="49" charset="-122"/>
              </a:rPr>
              <a:t>A</a:t>
            </a:r>
            <a:endParaRPr lang="zh-CN" altLang="en-US" sz="2400" b="1" dirty="0">
              <a:solidFill>
                <a:srgbClr val="CC0000"/>
              </a:solidFill>
              <a:latin typeface="Arial" panose="020B0604020202020204" pitchFamily="34" charset="0"/>
              <a:ea typeface="黑体" panose="02010609060101010101" pitchFamily="49" charset="-122"/>
            </a:endParaRPr>
          </a:p>
          <a:p>
            <a:pPr algn="ctr" eaLnBrk="0" hangingPunct="0">
              <a:spcBef>
                <a:spcPct val="30000"/>
              </a:spcBef>
            </a:pPr>
            <a:r>
              <a:rPr lang="zh-CN" altLang="en-US" sz="2400" b="1" dirty="0">
                <a:solidFill>
                  <a:srgbClr val="CC0000"/>
                </a:solidFill>
                <a:latin typeface="Arial" panose="020B0604020202020204" pitchFamily="34" charset="0"/>
                <a:ea typeface="黑体" panose="02010609060101010101" pitchFamily="49" charset="-122"/>
              </a:rPr>
              <a:t>变换成数据</a:t>
            </a:r>
            <a:r>
              <a:rPr lang="en-US" altLang="zh-CN" sz="2400" b="1" dirty="0">
                <a:solidFill>
                  <a:srgbClr val="CC0000"/>
                </a:solidFill>
                <a:latin typeface="Arial" panose="020B0604020202020204" pitchFamily="34" charset="0"/>
                <a:ea typeface="黑体" panose="02010609060101010101" pitchFamily="49" charset="-122"/>
              </a:rPr>
              <a:t>B</a:t>
            </a:r>
            <a:r>
              <a:rPr lang="zh-CN" altLang="en-US" sz="2400" b="1" dirty="0">
                <a:solidFill>
                  <a:srgbClr val="CC0000"/>
                </a:solidFill>
                <a:latin typeface="Arial" panose="020B0604020202020204" pitchFamily="34" charset="0"/>
                <a:ea typeface="黑体" panose="02010609060101010101" pitchFamily="49" charset="-122"/>
              </a:rPr>
              <a:t>和</a:t>
            </a:r>
            <a:r>
              <a:rPr lang="en-US" altLang="zh-CN" sz="2400" b="1" dirty="0">
                <a:solidFill>
                  <a:srgbClr val="CC0000"/>
                </a:solidFill>
                <a:latin typeface="Arial" panose="020B0604020202020204" pitchFamily="34" charset="0"/>
                <a:ea typeface="黑体" panose="02010609060101010101" pitchFamily="49" charset="-122"/>
              </a:rPr>
              <a:t>C</a:t>
            </a:r>
            <a:endParaRPr lang="zh-CN" altLang="en-US" dirty="0">
              <a:latin typeface="Arial" panose="020B0604020202020204" pitchFamily="34" charset="0"/>
              <a:ea typeface="宋体" panose="02010600030101010101" pitchFamily="2" charset="-122"/>
            </a:endParaRPr>
          </a:p>
        </p:txBody>
      </p:sp>
      <p:sp>
        <p:nvSpPr>
          <p:cNvPr id="54288" name="Text Box 15"/>
          <p:cNvSpPr/>
          <p:nvPr/>
        </p:nvSpPr>
        <p:spPr>
          <a:xfrm>
            <a:off x="4191000" y="3048000"/>
            <a:ext cx="533400" cy="519113"/>
          </a:xfrm>
          <a:prstGeom prst="rect">
            <a:avLst/>
          </a:prstGeom>
          <a:noFill/>
          <a:ln w="9525">
            <a:noFill/>
          </a:ln>
        </p:spPr>
        <p:txBody>
          <a:bodyPr anchor="t">
            <a:spAutoFit/>
          </a:bodyPr>
          <a:lstStyle/>
          <a:p>
            <a:pPr algn="ctr" eaLnBrk="0" hangingPunct="0">
              <a:spcBef>
                <a:spcPct val="50000"/>
              </a:spcBef>
            </a:pPr>
            <a:r>
              <a:rPr lang="zh-CN" altLang="en-US" sz="2800" b="1" dirty="0">
                <a:solidFill>
                  <a:srgbClr val="FF0000"/>
                </a:solidFill>
                <a:latin typeface="Arial" panose="020B0604020202020204" pitchFamily="34" charset="0"/>
                <a:ea typeface="黑体" panose="02010609060101010101" pitchFamily="49" charset="-122"/>
              </a:rPr>
              <a:t>与</a:t>
            </a:r>
            <a:endParaRPr lang="zh-CN" altLang="en-US" dirty="0">
              <a:latin typeface="Arial" panose="020B0604020202020204" pitchFamily="34" charset="0"/>
              <a:ea typeface="宋体" panose="02010600030101010101" pitchFamily="2" charset="-122"/>
            </a:endParaRPr>
          </a:p>
        </p:txBody>
      </p:sp>
      <p:sp>
        <p:nvSpPr>
          <p:cNvPr id="54289" name="Text Box 16"/>
          <p:cNvSpPr/>
          <p:nvPr/>
        </p:nvSpPr>
        <p:spPr>
          <a:xfrm>
            <a:off x="8305800" y="3106738"/>
            <a:ext cx="457200" cy="457200"/>
          </a:xfrm>
          <a:prstGeom prst="rect">
            <a:avLst/>
          </a:prstGeom>
          <a:noFill/>
          <a:ln w="9525">
            <a:noFill/>
          </a:ln>
        </p:spPr>
        <p:txBody>
          <a:bodyPr anchor="t">
            <a:spAutoFit/>
          </a:bodyPr>
          <a:lstStyle/>
          <a:p>
            <a:pPr algn="ctr" eaLnBrk="0" hangingPunct="0">
              <a:spcBef>
                <a:spcPct val="50000"/>
              </a:spcBef>
            </a:pPr>
            <a:r>
              <a:rPr lang="en-US" altLang="zh-CN" sz="2400" b="1" dirty="0">
                <a:solidFill>
                  <a:srgbClr val="990033"/>
                </a:solidFill>
                <a:latin typeface="Arial" panose="020B0604020202020204" pitchFamily="34" charset="0"/>
                <a:ea typeface="黑体" panose="02010609060101010101" pitchFamily="49" charset="-122"/>
              </a:rPr>
              <a:t>B</a:t>
            </a:r>
            <a:endParaRPr lang="zh-CN" altLang="en-US" dirty="0">
              <a:latin typeface="Arial" panose="020B0604020202020204" pitchFamily="34" charset="0"/>
              <a:ea typeface="宋体" panose="02010600030101010101" pitchFamily="2" charset="-122"/>
            </a:endParaRPr>
          </a:p>
        </p:txBody>
      </p:sp>
      <p:cxnSp>
        <p:nvCxnSpPr>
          <p:cNvPr id="54290" name="AutoShape 17"/>
          <p:cNvCxnSpPr>
            <a:stCxn id="54279" idx="3"/>
            <a:endCxn id="54277" idx="2"/>
          </p:cNvCxnSpPr>
          <p:nvPr/>
        </p:nvCxnSpPr>
        <p:spPr>
          <a:xfrm>
            <a:off x="762000" y="3411538"/>
            <a:ext cx="1066800" cy="609600"/>
          </a:xfrm>
          <a:prstGeom prst="straightConnector1">
            <a:avLst/>
          </a:prstGeom>
          <a:ln w="50800" cap="flat" cmpd="sng">
            <a:solidFill>
              <a:srgbClr val="0000FF"/>
            </a:solidFill>
            <a:prstDash val="solid"/>
            <a:miter/>
            <a:headEnd type="none" w="med" len="med"/>
            <a:tailEnd type="triangle" w="med" len="med"/>
          </a:ln>
        </p:spPr>
      </p:cxnSp>
      <p:cxnSp>
        <p:nvCxnSpPr>
          <p:cNvPr id="54291" name="AutoShape 18"/>
          <p:cNvCxnSpPr>
            <a:stCxn id="54280" idx="3"/>
            <a:endCxn id="54277" idx="2"/>
          </p:cNvCxnSpPr>
          <p:nvPr/>
        </p:nvCxnSpPr>
        <p:spPr>
          <a:xfrm flipV="1">
            <a:off x="762000" y="4021138"/>
            <a:ext cx="1066800" cy="457200"/>
          </a:xfrm>
          <a:prstGeom prst="straightConnector1">
            <a:avLst/>
          </a:prstGeom>
          <a:ln w="50800" cap="flat" cmpd="sng">
            <a:solidFill>
              <a:srgbClr val="0000FF"/>
            </a:solidFill>
            <a:prstDash val="solid"/>
            <a:miter/>
            <a:headEnd type="none" w="med" len="med"/>
            <a:tailEnd type="triangle" w="med" len="med"/>
          </a:ln>
        </p:spPr>
      </p:cxnSp>
      <p:cxnSp>
        <p:nvCxnSpPr>
          <p:cNvPr id="54292" name="AutoShape 19"/>
          <p:cNvCxnSpPr>
            <a:stCxn id="54277" idx="6"/>
            <a:endCxn id="54281" idx="1"/>
          </p:cNvCxnSpPr>
          <p:nvPr/>
        </p:nvCxnSpPr>
        <p:spPr>
          <a:xfrm>
            <a:off x="2971800" y="4021138"/>
            <a:ext cx="838200" cy="1587"/>
          </a:xfrm>
          <a:prstGeom prst="straightConnector1">
            <a:avLst/>
          </a:prstGeom>
          <a:ln w="50800" cap="flat" cmpd="sng">
            <a:solidFill>
              <a:srgbClr val="0000FF"/>
            </a:solidFill>
            <a:prstDash val="solid"/>
            <a:miter/>
            <a:headEnd type="none" w="med" len="med"/>
            <a:tailEnd type="triangle" w="med" len="med"/>
          </a:ln>
        </p:spPr>
      </p:cxnSp>
      <p:cxnSp>
        <p:nvCxnSpPr>
          <p:cNvPr id="54293" name="AutoShape 20"/>
          <p:cNvCxnSpPr>
            <a:stCxn id="54283" idx="3"/>
            <a:endCxn id="54282" idx="2"/>
          </p:cNvCxnSpPr>
          <p:nvPr/>
        </p:nvCxnSpPr>
        <p:spPr>
          <a:xfrm>
            <a:off x="5105400" y="4021138"/>
            <a:ext cx="914400" cy="1587"/>
          </a:xfrm>
          <a:prstGeom prst="straightConnector1">
            <a:avLst/>
          </a:prstGeom>
          <a:ln w="50800" cap="flat" cmpd="sng">
            <a:solidFill>
              <a:srgbClr val="0000FF"/>
            </a:solidFill>
            <a:prstDash val="solid"/>
            <a:miter/>
            <a:headEnd type="none" w="med" len="med"/>
            <a:tailEnd type="triangle" w="med" len="med"/>
          </a:ln>
        </p:spPr>
      </p:cxnSp>
      <p:cxnSp>
        <p:nvCxnSpPr>
          <p:cNvPr id="54294" name="AutoShape 21"/>
          <p:cNvCxnSpPr>
            <a:stCxn id="54282" idx="6"/>
            <a:endCxn id="54289" idx="1"/>
          </p:cNvCxnSpPr>
          <p:nvPr/>
        </p:nvCxnSpPr>
        <p:spPr>
          <a:xfrm flipV="1">
            <a:off x="7162800" y="3335338"/>
            <a:ext cx="1143000" cy="685800"/>
          </a:xfrm>
          <a:prstGeom prst="straightConnector1">
            <a:avLst/>
          </a:prstGeom>
          <a:ln w="50800" cap="flat" cmpd="sng">
            <a:solidFill>
              <a:srgbClr val="0000FF"/>
            </a:solidFill>
            <a:prstDash val="solid"/>
            <a:miter/>
            <a:headEnd type="none" w="med" len="med"/>
            <a:tailEnd type="triangle" w="med" len="med"/>
          </a:ln>
        </p:spPr>
      </p:cxnSp>
      <p:cxnSp>
        <p:nvCxnSpPr>
          <p:cNvPr id="54295" name="AutoShape 22"/>
          <p:cNvCxnSpPr>
            <a:stCxn id="54282" idx="6"/>
            <a:endCxn id="54284" idx="1"/>
          </p:cNvCxnSpPr>
          <p:nvPr/>
        </p:nvCxnSpPr>
        <p:spPr>
          <a:xfrm>
            <a:off x="7162800" y="4021138"/>
            <a:ext cx="1219200" cy="533400"/>
          </a:xfrm>
          <a:prstGeom prst="straightConnector1">
            <a:avLst/>
          </a:prstGeom>
          <a:ln w="50800" cap="flat" cmpd="sng">
            <a:solidFill>
              <a:srgbClr val="0000FF"/>
            </a:solidFill>
            <a:prstDash val="solid"/>
            <a:miter/>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54276">
                                            <p:txEl>
                                              <p:pRg st="1" end="1"/>
                                            </p:txEl>
                                          </p:spTgt>
                                        </p:tgtEl>
                                        <p:attrNameLst>
                                          <p:attrName>style.visibility</p:attrName>
                                        </p:attrNameLst>
                                      </p:cBhvr>
                                      <p:to>
                                        <p:strVal val="visible"/>
                                      </p:to>
                                    </p:set>
                                    <p:animEffect filter="strips(downRight)">
                                      <p:cBhvr>
                                        <p:cTn id="7" dur="500"/>
                                        <p:tgtEl>
                                          <p:spTgt spid="5427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54276">
                                            <p:txEl>
                                              <p:pRg st="2" end="2"/>
                                            </p:txEl>
                                          </p:spTgt>
                                        </p:tgtEl>
                                        <p:attrNameLst>
                                          <p:attrName>style.visibility</p:attrName>
                                        </p:attrNameLst>
                                      </p:cBhvr>
                                      <p:to>
                                        <p:strVal val="visible"/>
                                      </p:to>
                                    </p:set>
                                    <p:animEffect filter="strips(downRight)">
                                      <p:cBhvr>
                                        <p:cTn id="12" dur="500"/>
                                        <p:tgtEl>
                                          <p:spTgt spid="5427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4288"/>
                                        </p:tgtEl>
                                        <p:attrNameLst>
                                          <p:attrName>style.visibility</p:attrName>
                                        </p:attrNameLst>
                                      </p:cBhvr>
                                      <p:to>
                                        <p:strVal val="visible"/>
                                      </p:to>
                                    </p:set>
                                    <p:anim calcmode="lin" valueType="num">
                                      <p:cBhvr>
                                        <p:cTn id="17" dur="500" fill="hold"/>
                                        <p:tgtEl>
                                          <p:spTgt spid="54288"/>
                                        </p:tgtEl>
                                        <p:attrNameLst>
                                          <p:attrName>ppt_x</p:attrName>
                                        </p:attrNameLst>
                                      </p:cBhvr>
                                      <p:tavLst>
                                        <p:tav tm="0">
                                          <p:val>
                                            <p:strVal val="0-#ppt_w/2"/>
                                          </p:val>
                                        </p:tav>
                                        <p:tav tm="100000">
                                          <p:val>
                                            <p:strVal val="#ppt_x"/>
                                          </p:val>
                                        </p:tav>
                                      </p:tavLst>
                                    </p:anim>
                                    <p:anim calcmode="lin" valueType="num">
                                      <p:cBhvr>
                                        <p:cTn id="18" dur="500" fill="hold"/>
                                        <p:tgtEl>
                                          <p:spTgt spid="5428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4286"/>
                                        </p:tgtEl>
                                        <p:attrNameLst>
                                          <p:attrName>style.visibility</p:attrName>
                                        </p:attrNameLst>
                                      </p:cBhvr>
                                      <p:to>
                                        <p:strVal val="visible"/>
                                      </p:to>
                                    </p:set>
                                    <p:anim calcmode="lin" valueType="num">
                                      <p:cBhvr>
                                        <p:cTn id="23" dur="500" fill="hold"/>
                                        <p:tgtEl>
                                          <p:spTgt spid="54286"/>
                                        </p:tgtEl>
                                        <p:attrNameLst>
                                          <p:attrName>ppt_x</p:attrName>
                                        </p:attrNameLst>
                                      </p:cBhvr>
                                      <p:tavLst>
                                        <p:tav tm="0">
                                          <p:val>
                                            <p:strVal val="#ppt_x"/>
                                          </p:val>
                                        </p:tav>
                                        <p:tav tm="100000">
                                          <p:val>
                                            <p:strVal val="#ppt_x"/>
                                          </p:val>
                                        </p:tav>
                                      </p:tavLst>
                                    </p:anim>
                                    <p:anim calcmode="lin" valueType="num">
                                      <p:cBhvr>
                                        <p:cTn id="24" dur="500" fill="hold"/>
                                        <p:tgtEl>
                                          <p:spTgt spid="5428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8" presetClass="entr" presetSubtype="6" fill="hold" grpId="0" nodeType="clickEffect">
                                  <p:stCondLst>
                                    <p:cond delay="0"/>
                                  </p:stCondLst>
                                  <p:childTnLst>
                                    <p:set>
                                      <p:cBhvr>
                                        <p:cTn id="28" dur="1" fill="hold">
                                          <p:stCondLst>
                                            <p:cond delay="0"/>
                                          </p:stCondLst>
                                        </p:cTn>
                                        <p:tgtEl>
                                          <p:spTgt spid="54279"/>
                                        </p:tgtEl>
                                        <p:attrNameLst>
                                          <p:attrName>style.visibility</p:attrName>
                                        </p:attrNameLst>
                                      </p:cBhvr>
                                      <p:to>
                                        <p:strVal val="visible"/>
                                      </p:to>
                                    </p:set>
                                    <p:animEffect filter="strips(downRight)">
                                      <p:cBhvr>
                                        <p:cTn id="29" dur="500"/>
                                        <p:tgtEl>
                                          <p:spTgt spid="54279"/>
                                        </p:tgtEl>
                                      </p:cBhvr>
                                    </p:animEffect>
                                  </p:childTnLst>
                                </p:cTn>
                              </p:par>
                              <p:par>
                                <p:cTn id="30" presetID="18" presetClass="entr" presetSubtype="6" fill="hold" nodeType="withEffect">
                                  <p:stCondLst>
                                    <p:cond delay="0"/>
                                  </p:stCondLst>
                                  <p:childTnLst>
                                    <p:set>
                                      <p:cBhvr>
                                        <p:cTn id="31" dur="1" fill="hold">
                                          <p:stCondLst>
                                            <p:cond delay="0"/>
                                          </p:stCondLst>
                                        </p:cTn>
                                        <p:tgtEl>
                                          <p:spTgt spid="54290"/>
                                        </p:tgtEl>
                                        <p:attrNameLst>
                                          <p:attrName>style.visibility</p:attrName>
                                        </p:attrNameLst>
                                      </p:cBhvr>
                                      <p:to>
                                        <p:strVal val="visible"/>
                                      </p:to>
                                    </p:set>
                                    <p:animEffect filter="strips(downRight)">
                                      <p:cBhvr>
                                        <p:cTn id="32" dur="500"/>
                                        <p:tgtEl>
                                          <p:spTgt spid="54290"/>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3" fill="hold" grpId="0" nodeType="clickEffect">
                                  <p:stCondLst>
                                    <p:cond delay="0"/>
                                  </p:stCondLst>
                                  <p:childTnLst>
                                    <p:set>
                                      <p:cBhvr>
                                        <p:cTn id="36" dur="1" fill="hold">
                                          <p:stCondLst>
                                            <p:cond delay="0"/>
                                          </p:stCondLst>
                                        </p:cTn>
                                        <p:tgtEl>
                                          <p:spTgt spid="54280"/>
                                        </p:tgtEl>
                                        <p:attrNameLst>
                                          <p:attrName>style.visibility</p:attrName>
                                        </p:attrNameLst>
                                      </p:cBhvr>
                                      <p:to>
                                        <p:strVal val="visible"/>
                                      </p:to>
                                    </p:set>
                                    <p:animEffect filter="strips(upRight)">
                                      <p:cBhvr>
                                        <p:cTn id="37" dur="500"/>
                                        <p:tgtEl>
                                          <p:spTgt spid="54280"/>
                                        </p:tgtEl>
                                      </p:cBhvr>
                                    </p:animEffect>
                                  </p:childTnLst>
                                </p:cTn>
                              </p:par>
                              <p:par>
                                <p:cTn id="38" presetID="18" presetClass="entr" presetSubtype="3" fill="hold" nodeType="withEffect">
                                  <p:stCondLst>
                                    <p:cond delay="0"/>
                                  </p:stCondLst>
                                  <p:childTnLst>
                                    <p:set>
                                      <p:cBhvr>
                                        <p:cTn id="39" dur="1" fill="hold">
                                          <p:stCondLst>
                                            <p:cond delay="0"/>
                                          </p:stCondLst>
                                        </p:cTn>
                                        <p:tgtEl>
                                          <p:spTgt spid="54291"/>
                                        </p:tgtEl>
                                        <p:attrNameLst>
                                          <p:attrName>style.visibility</p:attrName>
                                        </p:attrNameLst>
                                      </p:cBhvr>
                                      <p:to>
                                        <p:strVal val="visible"/>
                                      </p:to>
                                    </p:set>
                                    <p:animEffect filter="strips(upRight)">
                                      <p:cBhvr>
                                        <p:cTn id="40" dur="500"/>
                                        <p:tgtEl>
                                          <p:spTgt spid="54291"/>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6" fill="hold" grpId="0" nodeType="clickEffect">
                                  <p:stCondLst>
                                    <p:cond delay="0"/>
                                  </p:stCondLst>
                                  <p:childTnLst>
                                    <p:set>
                                      <p:cBhvr>
                                        <p:cTn id="44" dur="1" fill="hold">
                                          <p:stCondLst>
                                            <p:cond delay="0"/>
                                          </p:stCondLst>
                                        </p:cTn>
                                        <p:tgtEl>
                                          <p:spTgt spid="54278"/>
                                        </p:tgtEl>
                                        <p:attrNameLst>
                                          <p:attrName>style.visibility</p:attrName>
                                        </p:attrNameLst>
                                      </p:cBhvr>
                                      <p:to>
                                        <p:strVal val="visible"/>
                                      </p:to>
                                    </p:set>
                                    <p:animEffect filter="strips(downRight)">
                                      <p:cBhvr>
                                        <p:cTn id="45" dur="500"/>
                                        <p:tgtEl>
                                          <p:spTgt spid="54278"/>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ntr" presetSubtype="6" fill="hold" grpId="0" nodeType="clickEffect">
                                  <p:stCondLst>
                                    <p:cond delay="0"/>
                                  </p:stCondLst>
                                  <p:childTnLst>
                                    <p:set>
                                      <p:cBhvr>
                                        <p:cTn id="49" dur="1" fill="hold">
                                          <p:stCondLst>
                                            <p:cond delay="0"/>
                                          </p:stCondLst>
                                        </p:cTn>
                                        <p:tgtEl>
                                          <p:spTgt spid="54277"/>
                                        </p:tgtEl>
                                        <p:attrNameLst>
                                          <p:attrName>style.visibility</p:attrName>
                                        </p:attrNameLst>
                                      </p:cBhvr>
                                      <p:to>
                                        <p:strVal val="visible"/>
                                      </p:to>
                                    </p:set>
                                    <p:animEffect filter="strips(downRight)">
                                      <p:cBhvr>
                                        <p:cTn id="50" dur="500"/>
                                        <p:tgtEl>
                                          <p:spTgt spid="54277"/>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6" fill="hold" nodeType="clickEffect">
                                  <p:stCondLst>
                                    <p:cond delay="0"/>
                                  </p:stCondLst>
                                  <p:childTnLst>
                                    <p:set>
                                      <p:cBhvr>
                                        <p:cTn id="54" dur="1" fill="hold">
                                          <p:stCondLst>
                                            <p:cond delay="0"/>
                                          </p:stCondLst>
                                        </p:cTn>
                                        <p:tgtEl>
                                          <p:spTgt spid="54292"/>
                                        </p:tgtEl>
                                        <p:attrNameLst>
                                          <p:attrName>style.visibility</p:attrName>
                                        </p:attrNameLst>
                                      </p:cBhvr>
                                      <p:to>
                                        <p:strVal val="visible"/>
                                      </p:to>
                                    </p:set>
                                    <p:animEffect filter="strips(downRight)">
                                      <p:cBhvr>
                                        <p:cTn id="55" dur="500"/>
                                        <p:tgtEl>
                                          <p:spTgt spid="54292"/>
                                        </p:tgtEl>
                                      </p:cBhvr>
                                    </p:animEffect>
                                  </p:childTnLst>
                                </p:cTn>
                              </p:par>
                              <p:par>
                                <p:cTn id="56" presetID="18" presetClass="entr" presetSubtype="6" fill="hold" grpId="0" nodeType="withEffect">
                                  <p:stCondLst>
                                    <p:cond delay="0"/>
                                  </p:stCondLst>
                                  <p:childTnLst>
                                    <p:set>
                                      <p:cBhvr>
                                        <p:cTn id="57" dur="1" fill="hold">
                                          <p:stCondLst>
                                            <p:cond delay="0"/>
                                          </p:stCondLst>
                                        </p:cTn>
                                        <p:tgtEl>
                                          <p:spTgt spid="54281"/>
                                        </p:tgtEl>
                                        <p:attrNameLst>
                                          <p:attrName>style.visibility</p:attrName>
                                        </p:attrNameLst>
                                      </p:cBhvr>
                                      <p:to>
                                        <p:strVal val="visible"/>
                                      </p:to>
                                    </p:set>
                                    <p:animEffect filter="strips(downRight)">
                                      <p:cBhvr>
                                        <p:cTn id="58" dur="500"/>
                                        <p:tgtEl>
                                          <p:spTgt spid="54281"/>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54287"/>
                                        </p:tgtEl>
                                        <p:attrNameLst>
                                          <p:attrName>style.visibility</p:attrName>
                                        </p:attrNameLst>
                                      </p:cBhvr>
                                      <p:to>
                                        <p:strVal val="visible"/>
                                      </p:to>
                                    </p:set>
                                    <p:anim calcmode="lin" valueType="num">
                                      <p:cBhvr>
                                        <p:cTn id="63" dur="500" fill="hold"/>
                                        <p:tgtEl>
                                          <p:spTgt spid="54287"/>
                                        </p:tgtEl>
                                        <p:attrNameLst>
                                          <p:attrName>ppt_x</p:attrName>
                                        </p:attrNameLst>
                                      </p:cBhvr>
                                      <p:tavLst>
                                        <p:tav tm="0">
                                          <p:val>
                                            <p:strVal val="#ppt_x"/>
                                          </p:val>
                                        </p:tav>
                                        <p:tav tm="100000">
                                          <p:val>
                                            <p:strVal val="#ppt_x"/>
                                          </p:val>
                                        </p:tav>
                                      </p:tavLst>
                                    </p:anim>
                                    <p:anim calcmode="lin" valueType="num">
                                      <p:cBhvr>
                                        <p:cTn id="64" dur="500" fill="hold"/>
                                        <p:tgtEl>
                                          <p:spTgt spid="54287"/>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8" presetClass="entr" presetSubtype="6" fill="hold" grpId="0" nodeType="clickEffect">
                                  <p:stCondLst>
                                    <p:cond delay="0"/>
                                  </p:stCondLst>
                                  <p:childTnLst>
                                    <p:set>
                                      <p:cBhvr>
                                        <p:cTn id="68" dur="1" fill="hold">
                                          <p:stCondLst>
                                            <p:cond delay="0"/>
                                          </p:stCondLst>
                                        </p:cTn>
                                        <p:tgtEl>
                                          <p:spTgt spid="54283"/>
                                        </p:tgtEl>
                                        <p:attrNameLst>
                                          <p:attrName>style.visibility</p:attrName>
                                        </p:attrNameLst>
                                      </p:cBhvr>
                                      <p:to>
                                        <p:strVal val="visible"/>
                                      </p:to>
                                    </p:set>
                                    <p:animEffect filter="strips(downRight)">
                                      <p:cBhvr>
                                        <p:cTn id="69" dur="500"/>
                                        <p:tgtEl>
                                          <p:spTgt spid="54283"/>
                                        </p:tgtEl>
                                      </p:cBhvr>
                                    </p:animEffect>
                                  </p:childTnLst>
                                </p:cTn>
                              </p:par>
                            </p:childTnLst>
                          </p:cTn>
                        </p:par>
                      </p:childTnLst>
                    </p:cTn>
                  </p:par>
                  <p:par>
                    <p:cTn id="70" fill="hold">
                      <p:stCondLst>
                        <p:cond delay="indefinite"/>
                      </p:stCondLst>
                      <p:childTnLst>
                        <p:par>
                          <p:cTn id="71" fill="hold">
                            <p:stCondLst>
                              <p:cond delay="0"/>
                            </p:stCondLst>
                            <p:childTnLst>
                              <p:par>
                                <p:cTn id="72" presetID="18" presetClass="entr" presetSubtype="6" fill="hold" nodeType="clickEffect">
                                  <p:stCondLst>
                                    <p:cond delay="0"/>
                                  </p:stCondLst>
                                  <p:childTnLst>
                                    <p:set>
                                      <p:cBhvr>
                                        <p:cTn id="73" dur="1" fill="hold">
                                          <p:stCondLst>
                                            <p:cond delay="0"/>
                                          </p:stCondLst>
                                        </p:cTn>
                                        <p:tgtEl>
                                          <p:spTgt spid="54293"/>
                                        </p:tgtEl>
                                        <p:attrNameLst>
                                          <p:attrName>style.visibility</p:attrName>
                                        </p:attrNameLst>
                                      </p:cBhvr>
                                      <p:to>
                                        <p:strVal val="visible"/>
                                      </p:to>
                                    </p:set>
                                    <p:animEffect filter="strips(downRight)">
                                      <p:cBhvr>
                                        <p:cTn id="74" dur="500"/>
                                        <p:tgtEl>
                                          <p:spTgt spid="54293"/>
                                        </p:tgtEl>
                                      </p:cBhvr>
                                    </p:animEffect>
                                  </p:childTnLst>
                                </p:cTn>
                              </p:par>
                            </p:childTnLst>
                          </p:cTn>
                        </p:par>
                      </p:childTnLst>
                    </p:cTn>
                  </p:par>
                  <p:par>
                    <p:cTn id="75" fill="hold">
                      <p:stCondLst>
                        <p:cond delay="indefinite"/>
                      </p:stCondLst>
                      <p:childTnLst>
                        <p:par>
                          <p:cTn id="76" fill="hold">
                            <p:stCondLst>
                              <p:cond delay="0"/>
                            </p:stCondLst>
                            <p:childTnLst>
                              <p:par>
                                <p:cTn id="77" presetID="18" presetClass="entr" presetSubtype="6" fill="hold" grpId="0" nodeType="clickEffect">
                                  <p:stCondLst>
                                    <p:cond delay="0"/>
                                  </p:stCondLst>
                                  <p:childTnLst>
                                    <p:set>
                                      <p:cBhvr>
                                        <p:cTn id="78" dur="1" fill="hold">
                                          <p:stCondLst>
                                            <p:cond delay="0"/>
                                          </p:stCondLst>
                                        </p:cTn>
                                        <p:tgtEl>
                                          <p:spTgt spid="54282"/>
                                        </p:tgtEl>
                                        <p:attrNameLst>
                                          <p:attrName>style.visibility</p:attrName>
                                        </p:attrNameLst>
                                      </p:cBhvr>
                                      <p:to>
                                        <p:strVal val="visible"/>
                                      </p:to>
                                    </p:set>
                                    <p:animEffect filter="strips(downRight)">
                                      <p:cBhvr>
                                        <p:cTn id="79" dur="500"/>
                                        <p:tgtEl>
                                          <p:spTgt spid="54282"/>
                                        </p:tgtEl>
                                      </p:cBhvr>
                                    </p:animEffect>
                                  </p:childTnLst>
                                </p:cTn>
                              </p:par>
                            </p:childTnLst>
                          </p:cTn>
                        </p:par>
                      </p:childTnLst>
                    </p:cTn>
                  </p:par>
                  <p:par>
                    <p:cTn id="80" fill="hold">
                      <p:stCondLst>
                        <p:cond delay="indefinite"/>
                      </p:stCondLst>
                      <p:childTnLst>
                        <p:par>
                          <p:cTn id="81" fill="hold">
                            <p:stCondLst>
                              <p:cond delay="0"/>
                            </p:stCondLst>
                            <p:childTnLst>
                              <p:par>
                                <p:cTn id="82" presetID="18" presetClass="entr" presetSubtype="6" fill="hold" grpId="0" nodeType="clickEffect">
                                  <p:stCondLst>
                                    <p:cond delay="0"/>
                                  </p:stCondLst>
                                  <p:childTnLst>
                                    <p:set>
                                      <p:cBhvr>
                                        <p:cTn id="83" dur="1" fill="hold">
                                          <p:stCondLst>
                                            <p:cond delay="0"/>
                                          </p:stCondLst>
                                        </p:cTn>
                                        <p:tgtEl>
                                          <p:spTgt spid="54285"/>
                                        </p:tgtEl>
                                        <p:attrNameLst>
                                          <p:attrName>style.visibility</p:attrName>
                                        </p:attrNameLst>
                                      </p:cBhvr>
                                      <p:to>
                                        <p:strVal val="visible"/>
                                      </p:to>
                                    </p:set>
                                    <p:animEffect filter="strips(downRight)">
                                      <p:cBhvr>
                                        <p:cTn id="84" dur="500"/>
                                        <p:tgtEl>
                                          <p:spTgt spid="54285"/>
                                        </p:tgtEl>
                                      </p:cBhvr>
                                    </p:animEffect>
                                  </p:childTnLst>
                                </p:cTn>
                              </p:par>
                            </p:childTnLst>
                          </p:cTn>
                        </p:par>
                      </p:childTnLst>
                    </p:cTn>
                  </p:par>
                  <p:par>
                    <p:cTn id="85" fill="hold">
                      <p:stCondLst>
                        <p:cond delay="indefinite"/>
                      </p:stCondLst>
                      <p:childTnLst>
                        <p:par>
                          <p:cTn id="86" fill="hold">
                            <p:stCondLst>
                              <p:cond delay="0"/>
                            </p:stCondLst>
                            <p:childTnLst>
                              <p:par>
                                <p:cTn id="87" presetID="18" presetClass="entr" presetSubtype="3" fill="hold" nodeType="clickEffect">
                                  <p:stCondLst>
                                    <p:cond delay="0"/>
                                  </p:stCondLst>
                                  <p:childTnLst>
                                    <p:set>
                                      <p:cBhvr>
                                        <p:cTn id="88" dur="1" fill="hold">
                                          <p:stCondLst>
                                            <p:cond delay="0"/>
                                          </p:stCondLst>
                                        </p:cTn>
                                        <p:tgtEl>
                                          <p:spTgt spid="54294"/>
                                        </p:tgtEl>
                                        <p:attrNameLst>
                                          <p:attrName>style.visibility</p:attrName>
                                        </p:attrNameLst>
                                      </p:cBhvr>
                                      <p:to>
                                        <p:strVal val="visible"/>
                                      </p:to>
                                    </p:set>
                                    <p:animEffect filter="strips(upRight)">
                                      <p:cBhvr>
                                        <p:cTn id="89" dur="500"/>
                                        <p:tgtEl>
                                          <p:spTgt spid="54294"/>
                                        </p:tgtEl>
                                      </p:cBhvr>
                                    </p:animEffect>
                                  </p:childTnLst>
                                </p:cTn>
                              </p:par>
                              <p:par>
                                <p:cTn id="90" presetID="18" presetClass="entr" presetSubtype="3" fill="hold" grpId="0" nodeType="withEffect">
                                  <p:stCondLst>
                                    <p:cond delay="0"/>
                                  </p:stCondLst>
                                  <p:childTnLst>
                                    <p:set>
                                      <p:cBhvr>
                                        <p:cTn id="91" dur="1" fill="hold">
                                          <p:stCondLst>
                                            <p:cond delay="0"/>
                                          </p:stCondLst>
                                        </p:cTn>
                                        <p:tgtEl>
                                          <p:spTgt spid="54289"/>
                                        </p:tgtEl>
                                        <p:attrNameLst>
                                          <p:attrName>style.visibility</p:attrName>
                                        </p:attrNameLst>
                                      </p:cBhvr>
                                      <p:to>
                                        <p:strVal val="visible"/>
                                      </p:to>
                                    </p:set>
                                    <p:animEffect filter="strips(upRight)">
                                      <p:cBhvr>
                                        <p:cTn id="92" dur="500"/>
                                        <p:tgtEl>
                                          <p:spTgt spid="54289"/>
                                        </p:tgtEl>
                                      </p:cBhvr>
                                    </p:animEffect>
                                  </p:childTnLst>
                                </p:cTn>
                              </p:par>
                            </p:childTnLst>
                          </p:cTn>
                        </p:par>
                      </p:childTnLst>
                    </p:cTn>
                  </p:par>
                  <p:par>
                    <p:cTn id="93" fill="hold">
                      <p:stCondLst>
                        <p:cond delay="indefinite"/>
                      </p:stCondLst>
                      <p:childTnLst>
                        <p:par>
                          <p:cTn id="94" fill="hold">
                            <p:stCondLst>
                              <p:cond delay="0"/>
                            </p:stCondLst>
                            <p:childTnLst>
                              <p:par>
                                <p:cTn id="95" presetID="18" presetClass="entr" presetSubtype="6" fill="hold" nodeType="clickEffect">
                                  <p:stCondLst>
                                    <p:cond delay="0"/>
                                  </p:stCondLst>
                                  <p:childTnLst>
                                    <p:set>
                                      <p:cBhvr>
                                        <p:cTn id="96" dur="1" fill="hold">
                                          <p:stCondLst>
                                            <p:cond delay="0"/>
                                          </p:stCondLst>
                                        </p:cTn>
                                        <p:tgtEl>
                                          <p:spTgt spid="54295"/>
                                        </p:tgtEl>
                                        <p:attrNameLst>
                                          <p:attrName>style.visibility</p:attrName>
                                        </p:attrNameLst>
                                      </p:cBhvr>
                                      <p:to>
                                        <p:strVal val="visible"/>
                                      </p:to>
                                    </p:set>
                                    <p:animEffect filter="strips(downRight)">
                                      <p:cBhvr>
                                        <p:cTn id="97" dur="500"/>
                                        <p:tgtEl>
                                          <p:spTgt spid="54295"/>
                                        </p:tgtEl>
                                      </p:cBhvr>
                                    </p:animEffect>
                                  </p:childTnLst>
                                </p:cTn>
                              </p:par>
                              <p:par>
                                <p:cTn id="98" presetID="18" presetClass="entr" presetSubtype="6" fill="hold" grpId="0" nodeType="withEffect">
                                  <p:stCondLst>
                                    <p:cond delay="0"/>
                                  </p:stCondLst>
                                  <p:childTnLst>
                                    <p:set>
                                      <p:cBhvr>
                                        <p:cTn id="99" dur="1" fill="hold">
                                          <p:stCondLst>
                                            <p:cond delay="0"/>
                                          </p:stCondLst>
                                        </p:cTn>
                                        <p:tgtEl>
                                          <p:spTgt spid="54284"/>
                                        </p:tgtEl>
                                        <p:attrNameLst>
                                          <p:attrName>style.visibility</p:attrName>
                                        </p:attrNameLst>
                                      </p:cBhvr>
                                      <p:to>
                                        <p:strVal val="visible"/>
                                      </p:to>
                                    </p:set>
                                    <p:animEffect filter="strips(downRight)">
                                      <p:cBhvr>
                                        <p:cTn id="100" dur="500"/>
                                        <p:tgtEl>
                                          <p:spTgt spid="54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7" grpId="0" bldLvl="0" animBg="1"/>
      <p:bldP spid="54278" grpId="0" bldLvl="0"/>
      <p:bldP spid="54279" grpId="0" bldLvl="0"/>
      <p:bldP spid="54280" grpId="0" bldLvl="0"/>
      <p:bldP spid="54281" grpId="0" bldLvl="0"/>
      <p:bldP spid="54282" grpId="0" bldLvl="0" animBg="1"/>
      <p:bldP spid="54283" grpId="0" bldLvl="0"/>
      <p:bldP spid="54284" grpId="0" bldLvl="0"/>
      <p:bldP spid="54285" grpId="0" bldLvl="0"/>
      <p:bldP spid="54286" grpId="0" bldLvl="0" animBg="1"/>
      <p:bldP spid="54287" grpId="0" bldLvl="0" animBg="1"/>
      <p:bldP spid="54288" grpId="0" bldLvl="0"/>
      <p:bldP spid="54289" grpId="0" bldLvl="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7586"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67587"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56324"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zh-CN" altLang="en-US" dirty="0">
                <a:solidFill>
                  <a:srgbClr val="CC0000"/>
                </a:solidFill>
                <a:latin typeface="+mn-lt"/>
                <a:ea typeface="+mn-ea"/>
                <a:cs typeface="+mn-cs"/>
                <a:sym typeface="Arial" panose="020B0604020202020204" pitchFamily="34" charset="0"/>
              </a:rPr>
              <a:t>数据流图（</a:t>
            </a:r>
            <a:r>
              <a:rPr lang="en-US" altLang="zh-CN" dirty="0">
                <a:solidFill>
                  <a:srgbClr val="CC0000"/>
                </a:solidFill>
                <a:latin typeface="+mn-lt"/>
                <a:ea typeface="+mn-ea"/>
                <a:cs typeface="+mn-cs"/>
                <a:sym typeface="Arial" panose="020B0604020202020204" pitchFamily="34" charset="0"/>
              </a:rPr>
              <a:t>Date Flow Diagram</a:t>
            </a:r>
            <a:r>
              <a:rPr lang="zh-CN" altLang="en-US" dirty="0">
                <a:solidFill>
                  <a:srgbClr val="CC0000"/>
                </a:solidFill>
                <a:latin typeface="+mn-lt"/>
                <a:ea typeface="+mn-ea"/>
                <a:cs typeface="+mn-cs"/>
                <a:sym typeface="Arial" panose="020B0604020202020204" pitchFamily="34" charset="0"/>
              </a:rPr>
              <a:t>）</a:t>
            </a:r>
            <a:endParaRPr lang="zh-CN" altLang="en-US" dirty="0">
              <a:solidFill>
                <a:srgbClr val="CC0000"/>
              </a:solidFill>
              <a:latin typeface="+mn-lt"/>
              <a:ea typeface="+mn-ea"/>
              <a:cs typeface="+mn-cs"/>
              <a:sym typeface="Arial" panose="020B0604020202020204" pitchFamily="34" charset="0"/>
            </a:endParaRPr>
          </a:p>
          <a:p>
            <a:pPr marL="342900" indent="-342900" algn="l" defTabSz="0" eaLnBrk="1" hangingPunct="1">
              <a:buSzPct val="75000"/>
              <a:buChar char="p"/>
            </a:pPr>
            <a:r>
              <a:rPr lang="en-US" altLang="zh-CN" dirty="0">
                <a:solidFill>
                  <a:srgbClr val="0000FF"/>
                </a:solidFill>
                <a:latin typeface="+mn-lt"/>
                <a:ea typeface="+mn-ea"/>
                <a:cs typeface="+mn-cs"/>
                <a:sym typeface="Arial" panose="020B0604020202020204" pitchFamily="34" charset="0"/>
              </a:rPr>
              <a:t>【</a:t>
            </a:r>
            <a:r>
              <a:rPr lang="zh-CN" altLang="en-US" dirty="0">
                <a:solidFill>
                  <a:srgbClr val="0000FF"/>
                </a:solidFill>
                <a:latin typeface="+mn-lt"/>
                <a:ea typeface="+mn-ea"/>
                <a:cs typeface="+mn-cs"/>
                <a:sym typeface="Arial" panose="020B0604020202020204" pitchFamily="34" charset="0"/>
              </a:rPr>
              <a:t>扩展符号</a:t>
            </a:r>
            <a:r>
              <a:rPr lang="en-US" altLang="zh-CN" dirty="0">
                <a:solidFill>
                  <a:srgbClr val="0000FF"/>
                </a:solidFill>
                <a:latin typeface="+mn-lt"/>
                <a:ea typeface="+mn-ea"/>
                <a:cs typeface="+mn-cs"/>
                <a:sym typeface="Arial" panose="020B0604020202020204" pitchFamily="34" charset="0"/>
              </a:rPr>
              <a:t>】</a:t>
            </a:r>
            <a:endParaRPr lang="en-US" altLang="zh-CN" dirty="0">
              <a:solidFill>
                <a:srgbClr val="0000FF"/>
              </a:solidFill>
              <a:latin typeface="+mn-lt"/>
              <a:ea typeface="+mn-ea"/>
              <a:cs typeface="+mn-cs"/>
              <a:sym typeface="Arial" panose="020B0604020202020204" pitchFamily="34" charset="0"/>
            </a:endParaRPr>
          </a:p>
          <a:p>
            <a:pPr marL="742950" lvl="1" indent="-285750" algn="l" defTabSz="0" eaLnBrk="1" hangingPunct="1">
              <a:buSzPct val="75000"/>
              <a:buChar char="n"/>
            </a:pPr>
            <a:r>
              <a:rPr lang="en-US" altLang="zh-CN" dirty="0">
                <a:solidFill>
                  <a:srgbClr val="FF0000"/>
                </a:solidFill>
                <a:latin typeface="+mn-lt"/>
                <a:ea typeface="+mn-ea"/>
                <a:sym typeface="Arial" panose="020B0604020202020204" pitchFamily="34" charset="0"/>
              </a:rPr>
              <a:t>+</a:t>
            </a:r>
            <a:r>
              <a:rPr lang="zh-CN" altLang="en-US" dirty="0">
                <a:latin typeface="+mn-lt"/>
                <a:ea typeface="+mn-ea"/>
                <a:sym typeface="Arial" panose="020B0604020202020204" pitchFamily="34" charset="0"/>
              </a:rPr>
              <a:t>（加号）表示数据流之间是“</a:t>
            </a:r>
            <a:r>
              <a:rPr lang="zh-CN" altLang="en-US" dirty="0">
                <a:solidFill>
                  <a:srgbClr val="FF0000"/>
                </a:solidFill>
                <a:latin typeface="+mn-lt"/>
                <a:ea typeface="+mn-ea"/>
                <a:sym typeface="Arial" panose="020B0604020202020204" pitchFamily="34" charset="0"/>
              </a:rPr>
              <a:t>或</a:t>
            </a:r>
            <a:r>
              <a:rPr lang="zh-CN" altLang="en-US" dirty="0">
                <a:latin typeface="+mn-lt"/>
                <a:ea typeface="+mn-ea"/>
                <a:sym typeface="Arial" panose="020B0604020202020204" pitchFamily="34" charset="0"/>
              </a:rPr>
              <a:t>”关系</a:t>
            </a:r>
            <a:endParaRPr lang="zh-CN" altLang="en-US" dirty="0">
              <a:latin typeface="+mn-lt"/>
              <a:ea typeface="+mn-ea"/>
              <a:sym typeface="Arial" panose="020B0604020202020204" pitchFamily="34" charset="0"/>
            </a:endParaRPr>
          </a:p>
          <a:p>
            <a:pPr marL="742950" lvl="1" indent="-285750" algn="l" defTabSz="0" eaLnBrk="1" hangingPunct="1">
              <a:buSzPct val="75000"/>
              <a:buChar char="n"/>
            </a:pPr>
            <a:endParaRPr lang="zh-CN" altLang="en-US" dirty="0">
              <a:latin typeface="黑体" panose="02010609060101010101" pitchFamily="49" charset="-122"/>
              <a:ea typeface="+mn-ea"/>
              <a:sym typeface="黑体" panose="02010609060101010101" pitchFamily="49" charset="-122"/>
            </a:endParaRPr>
          </a:p>
        </p:txBody>
      </p:sp>
      <p:sp>
        <p:nvSpPr>
          <p:cNvPr id="56325" name="Oval 4"/>
          <p:cNvSpPr/>
          <p:nvPr/>
        </p:nvSpPr>
        <p:spPr>
          <a:xfrm>
            <a:off x="1828800" y="3716338"/>
            <a:ext cx="1143000" cy="609600"/>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400" b="1" dirty="0">
                <a:solidFill>
                  <a:srgbClr val="CC0000"/>
                </a:solidFill>
                <a:latin typeface="Arial" panose="020B0604020202020204" pitchFamily="34" charset="0"/>
                <a:ea typeface="宋体" panose="02010600030101010101" pitchFamily="2" charset="-122"/>
                <a:sym typeface="Arial" panose="020B0604020202020204" pitchFamily="34" charset="0"/>
              </a:rPr>
              <a:t>T</a:t>
            </a:r>
            <a:endParaRPr lang="zh-CN" altLang="en-US" dirty="0">
              <a:latin typeface="Arial" panose="020B0604020202020204" pitchFamily="34" charset="0"/>
              <a:ea typeface="宋体" panose="02010600030101010101" pitchFamily="2" charset="-122"/>
            </a:endParaRPr>
          </a:p>
        </p:txBody>
      </p:sp>
      <p:sp>
        <p:nvSpPr>
          <p:cNvPr id="56326" name="Text Box 5"/>
          <p:cNvSpPr/>
          <p:nvPr/>
        </p:nvSpPr>
        <p:spPr>
          <a:xfrm>
            <a:off x="1066800" y="3690938"/>
            <a:ext cx="304800" cy="579437"/>
          </a:xfrm>
          <a:prstGeom prst="rect">
            <a:avLst/>
          </a:prstGeom>
          <a:noFill/>
          <a:ln w="9525">
            <a:noFill/>
          </a:ln>
        </p:spPr>
        <p:txBody>
          <a:bodyPr anchor="t">
            <a:spAutoFit/>
          </a:bodyPr>
          <a:lstStyle/>
          <a:p>
            <a:pPr algn="ctr" eaLnBrk="0" hangingPunct="0">
              <a:spcBef>
                <a:spcPct val="50000"/>
              </a:spcBef>
            </a:pPr>
            <a:r>
              <a:rPr lang="en-US" altLang="zh-CN" sz="32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56327" name="Text Box 6"/>
          <p:cNvSpPr/>
          <p:nvPr/>
        </p:nvSpPr>
        <p:spPr>
          <a:xfrm>
            <a:off x="304800" y="3182938"/>
            <a:ext cx="457200" cy="457200"/>
          </a:xfrm>
          <a:prstGeom prst="rect">
            <a:avLst/>
          </a:prstGeom>
          <a:noFill/>
          <a:ln w="9525">
            <a:noFill/>
          </a:ln>
        </p:spPr>
        <p:txBody>
          <a:bodyPr anchor="t">
            <a:spAutoFit/>
          </a:bodyPr>
          <a:lstStyle/>
          <a:p>
            <a:pPr algn="ctr" eaLnBrk="0" hangingPunct="0">
              <a:spcBef>
                <a:spcPct val="50000"/>
              </a:spcBef>
            </a:pPr>
            <a:r>
              <a:rPr lang="en-US" altLang="zh-CN" sz="2400" b="1" dirty="0">
                <a:solidFill>
                  <a:srgbClr val="990033"/>
                </a:solidFill>
                <a:latin typeface="Arial" panose="020B0604020202020204" pitchFamily="34" charset="0"/>
                <a:ea typeface="黑体" panose="02010609060101010101" pitchFamily="49" charset="-122"/>
              </a:rPr>
              <a:t>A</a:t>
            </a:r>
            <a:endParaRPr lang="zh-CN" altLang="en-US" dirty="0">
              <a:latin typeface="Arial" panose="020B0604020202020204" pitchFamily="34" charset="0"/>
              <a:ea typeface="宋体" panose="02010600030101010101" pitchFamily="2" charset="-122"/>
            </a:endParaRPr>
          </a:p>
        </p:txBody>
      </p:sp>
      <p:sp>
        <p:nvSpPr>
          <p:cNvPr id="56328" name="Text Box 7"/>
          <p:cNvSpPr/>
          <p:nvPr/>
        </p:nvSpPr>
        <p:spPr>
          <a:xfrm>
            <a:off x="304800" y="4249738"/>
            <a:ext cx="457200" cy="457200"/>
          </a:xfrm>
          <a:prstGeom prst="rect">
            <a:avLst/>
          </a:prstGeom>
          <a:noFill/>
          <a:ln w="9525">
            <a:noFill/>
          </a:ln>
        </p:spPr>
        <p:txBody>
          <a:bodyPr anchor="t">
            <a:spAutoFit/>
          </a:bodyPr>
          <a:lstStyle/>
          <a:p>
            <a:pPr algn="ctr" eaLnBrk="0" hangingPunct="0">
              <a:spcBef>
                <a:spcPct val="50000"/>
              </a:spcBef>
            </a:pPr>
            <a:r>
              <a:rPr lang="en-US" altLang="zh-CN" sz="2400" b="1" dirty="0">
                <a:solidFill>
                  <a:srgbClr val="990033"/>
                </a:solidFill>
                <a:latin typeface="Arial" panose="020B0604020202020204" pitchFamily="34" charset="0"/>
                <a:ea typeface="黑体" panose="02010609060101010101" pitchFamily="49" charset="-122"/>
              </a:rPr>
              <a:t>B</a:t>
            </a:r>
            <a:endParaRPr lang="zh-CN" altLang="en-US" dirty="0">
              <a:latin typeface="Arial" panose="020B0604020202020204" pitchFamily="34" charset="0"/>
              <a:ea typeface="宋体" panose="02010600030101010101" pitchFamily="2" charset="-122"/>
            </a:endParaRPr>
          </a:p>
        </p:txBody>
      </p:sp>
      <p:sp>
        <p:nvSpPr>
          <p:cNvPr id="56329" name="Text Box 8"/>
          <p:cNvSpPr/>
          <p:nvPr/>
        </p:nvSpPr>
        <p:spPr>
          <a:xfrm>
            <a:off x="3810000" y="3792538"/>
            <a:ext cx="457200" cy="457200"/>
          </a:xfrm>
          <a:prstGeom prst="rect">
            <a:avLst/>
          </a:prstGeom>
          <a:noFill/>
          <a:ln w="9525">
            <a:noFill/>
          </a:ln>
        </p:spPr>
        <p:txBody>
          <a:bodyPr anchor="t">
            <a:spAutoFit/>
          </a:bodyPr>
          <a:lstStyle/>
          <a:p>
            <a:pPr algn="ctr" eaLnBrk="0" hangingPunct="0">
              <a:spcBef>
                <a:spcPct val="50000"/>
              </a:spcBef>
            </a:pPr>
            <a:r>
              <a:rPr lang="en-US" altLang="zh-CN" sz="2400" b="1" dirty="0">
                <a:solidFill>
                  <a:srgbClr val="990033"/>
                </a:solidFill>
                <a:latin typeface="Arial" panose="020B0604020202020204" pitchFamily="34" charset="0"/>
                <a:ea typeface="黑体" panose="02010609060101010101" pitchFamily="49" charset="-122"/>
              </a:rPr>
              <a:t>C</a:t>
            </a:r>
            <a:endParaRPr lang="zh-CN" altLang="en-US" dirty="0">
              <a:latin typeface="Arial" panose="020B0604020202020204" pitchFamily="34" charset="0"/>
              <a:ea typeface="宋体" panose="02010600030101010101" pitchFamily="2" charset="-122"/>
            </a:endParaRPr>
          </a:p>
        </p:txBody>
      </p:sp>
      <p:sp>
        <p:nvSpPr>
          <p:cNvPr id="56330" name="Oval 9"/>
          <p:cNvSpPr/>
          <p:nvPr/>
        </p:nvSpPr>
        <p:spPr>
          <a:xfrm>
            <a:off x="6019800" y="3716338"/>
            <a:ext cx="1143000" cy="609600"/>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400" b="1" dirty="0">
                <a:solidFill>
                  <a:srgbClr val="CC0000"/>
                </a:solidFill>
                <a:latin typeface="Arial" panose="020B0604020202020204" pitchFamily="34" charset="0"/>
                <a:ea typeface="宋体" panose="02010600030101010101" pitchFamily="2" charset="-122"/>
                <a:sym typeface="Arial" panose="020B0604020202020204" pitchFamily="34" charset="0"/>
              </a:rPr>
              <a:t>T</a:t>
            </a:r>
            <a:endParaRPr lang="zh-CN" altLang="en-US" dirty="0">
              <a:latin typeface="Arial" panose="020B0604020202020204" pitchFamily="34" charset="0"/>
              <a:ea typeface="宋体" panose="02010600030101010101" pitchFamily="2" charset="-122"/>
            </a:endParaRPr>
          </a:p>
        </p:txBody>
      </p:sp>
      <p:sp>
        <p:nvSpPr>
          <p:cNvPr id="56331" name="Text Box 10"/>
          <p:cNvSpPr/>
          <p:nvPr/>
        </p:nvSpPr>
        <p:spPr>
          <a:xfrm>
            <a:off x="4648200" y="3792538"/>
            <a:ext cx="457200" cy="457200"/>
          </a:xfrm>
          <a:prstGeom prst="rect">
            <a:avLst/>
          </a:prstGeom>
          <a:noFill/>
          <a:ln w="9525">
            <a:noFill/>
          </a:ln>
        </p:spPr>
        <p:txBody>
          <a:bodyPr anchor="t">
            <a:spAutoFit/>
          </a:bodyPr>
          <a:lstStyle/>
          <a:p>
            <a:pPr algn="ctr" eaLnBrk="0" hangingPunct="0">
              <a:spcBef>
                <a:spcPct val="50000"/>
              </a:spcBef>
            </a:pPr>
            <a:r>
              <a:rPr lang="en-US" altLang="zh-CN" sz="2400" b="1" dirty="0">
                <a:solidFill>
                  <a:srgbClr val="990033"/>
                </a:solidFill>
                <a:latin typeface="Arial" panose="020B0604020202020204" pitchFamily="34" charset="0"/>
                <a:ea typeface="黑体" panose="02010609060101010101" pitchFamily="49" charset="-122"/>
              </a:rPr>
              <a:t>A</a:t>
            </a:r>
            <a:endParaRPr lang="zh-CN" altLang="en-US" dirty="0">
              <a:latin typeface="Arial" panose="020B0604020202020204" pitchFamily="34" charset="0"/>
              <a:ea typeface="宋体" panose="02010600030101010101" pitchFamily="2" charset="-122"/>
            </a:endParaRPr>
          </a:p>
        </p:txBody>
      </p:sp>
      <p:sp>
        <p:nvSpPr>
          <p:cNvPr id="56332" name="Text Box 11"/>
          <p:cNvSpPr/>
          <p:nvPr/>
        </p:nvSpPr>
        <p:spPr>
          <a:xfrm>
            <a:off x="8382000" y="4325938"/>
            <a:ext cx="457200" cy="457200"/>
          </a:xfrm>
          <a:prstGeom prst="rect">
            <a:avLst/>
          </a:prstGeom>
          <a:noFill/>
          <a:ln w="9525">
            <a:noFill/>
          </a:ln>
        </p:spPr>
        <p:txBody>
          <a:bodyPr anchor="t">
            <a:spAutoFit/>
          </a:bodyPr>
          <a:lstStyle/>
          <a:p>
            <a:pPr algn="ctr" eaLnBrk="0" hangingPunct="0">
              <a:spcBef>
                <a:spcPct val="50000"/>
              </a:spcBef>
            </a:pPr>
            <a:r>
              <a:rPr lang="en-US" altLang="zh-CN" sz="2400" b="1" dirty="0">
                <a:solidFill>
                  <a:srgbClr val="990033"/>
                </a:solidFill>
                <a:latin typeface="Arial" panose="020B0604020202020204" pitchFamily="34" charset="0"/>
                <a:ea typeface="黑体" panose="02010609060101010101" pitchFamily="49" charset="-122"/>
              </a:rPr>
              <a:t>C</a:t>
            </a:r>
            <a:endParaRPr lang="zh-CN" altLang="en-US" dirty="0">
              <a:latin typeface="Arial" panose="020B0604020202020204" pitchFamily="34" charset="0"/>
              <a:ea typeface="宋体" panose="02010600030101010101" pitchFamily="2" charset="-122"/>
            </a:endParaRPr>
          </a:p>
        </p:txBody>
      </p:sp>
      <p:sp>
        <p:nvSpPr>
          <p:cNvPr id="56333" name="Text Box 12"/>
          <p:cNvSpPr/>
          <p:nvPr/>
        </p:nvSpPr>
        <p:spPr>
          <a:xfrm>
            <a:off x="7620000" y="3689350"/>
            <a:ext cx="304800" cy="579438"/>
          </a:xfrm>
          <a:prstGeom prst="rect">
            <a:avLst/>
          </a:prstGeom>
          <a:noFill/>
          <a:ln w="9525">
            <a:noFill/>
          </a:ln>
        </p:spPr>
        <p:txBody>
          <a:bodyPr anchor="t">
            <a:spAutoFit/>
          </a:bodyPr>
          <a:lstStyle/>
          <a:p>
            <a:pPr algn="ctr" eaLnBrk="0" hangingPunct="0">
              <a:spcBef>
                <a:spcPct val="50000"/>
              </a:spcBef>
            </a:pPr>
            <a:r>
              <a:rPr lang="en-US" altLang="zh-CN" sz="3200" b="1" dirty="0">
                <a:solidFill>
                  <a:srgbClr val="FF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56334" name="Text Box 13"/>
          <p:cNvSpPr/>
          <p:nvPr/>
        </p:nvSpPr>
        <p:spPr>
          <a:xfrm>
            <a:off x="533400" y="4783138"/>
            <a:ext cx="3962400" cy="1406525"/>
          </a:xfrm>
          <a:prstGeom prst="rect">
            <a:avLst/>
          </a:prstGeom>
          <a:solidFill>
            <a:srgbClr val="FFFF99"/>
          </a:solidFill>
          <a:ln w="9525">
            <a:noFill/>
          </a:ln>
        </p:spPr>
        <p:txBody>
          <a:bodyPr anchor="t">
            <a:spAutoFit/>
          </a:bodyPr>
          <a:lstStyle/>
          <a:p>
            <a:pPr algn="ctr" eaLnBrk="0" hangingPunct="0">
              <a:spcBef>
                <a:spcPct val="30000"/>
              </a:spcBef>
            </a:pPr>
            <a:r>
              <a:rPr lang="zh-CN" altLang="en-US" sz="2400" b="1" dirty="0">
                <a:solidFill>
                  <a:srgbClr val="CC0000"/>
                </a:solidFill>
                <a:latin typeface="Arial" panose="020B0604020202020204" pitchFamily="34" charset="0"/>
                <a:ea typeface="黑体" panose="02010609060101010101" pitchFamily="49" charset="-122"/>
              </a:rPr>
              <a:t>数据</a:t>
            </a:r>
            <a:r>
              <a:rPr lang="en-US" altLang="zh-CN" sz="2400" b="1" dirty="0">
                <a:solidFill>
                  <a:srgbClr val="CC0000"/>
                </a:solidFill>
                <a:latin typeface="Arial" panose="020B0604020202020204" pitchFamily="34" charset="0"/>
                <a:ea typeface="黑体" panose="02010609060101010101" pitchFamily="49" charset="-122"/>
              </a:rPr>
              <a:t>A</a:t>
            </a:r>
            <a:r>
              <a:rPr lang="zh-CN" altLang="en-US" sz="2400" b="1" dirty="0">
                <a:solidFill>
                  <a:srgbClr val="CC0000"/>
                </a:solidFill>
                <a:latin typeface="Arial" panose="020B0604020202020204" pitchFamily="34" charset="0"/>
                <a:ea typeface="黑体" panose="02010609060101010101" pitchFamily="49" charset="-122"/>
              </a:rPr>
              <a:t>、数据</a:t>
            </a:r>
            <a:r>
              <a:rPr lang="en-US" altLang="zh-CN" sz="2400" b="1" dirty="0">
                <a:solidFill>
                  <a:srgbClr val="CC0000"/>
                </a:solidFill>
                <a:latin typeface="Arial" panose="020B0604020202020204" pitchFamily="34" charset="0"/>
                <a:ea typeface="黑体" panose="02010609060101010101" pitchFamily="49" charset="-122"/>
              </a:rPr>
              <a:t>B</a:t>
            </a:r>
            <a:r>
              <a:rPr lang="zh-CN" altLang="en-US" sz="2400" b="1" dirty="0">
                <a:solidFill>
                  <a:srgbClr val="CC0000"/>
                </a:solidFill>
                <a:latin typeface="Arial" panose="020B0604020202020204" pitchFamily="34" charset="0"/>
                <a:ea typeface="黑体" panose="02010609060101010101" pitchFamily="49" charset="-122"/>
              </a:rPr>
              <a:t>，</a:t>
            </a:r>
            <a:endParaRPr lang="zh-CN" altLang="en-US" sz="2400" b="1" dirty="0">
              <a:solidFill>
                <a:srgbClr val="CC0000"/>
              </a:solidFill>
              <a:latin typeface="Arial" panose="020B0604020202020204" pitchFamily="34" charset="0"/>
              <a:ea typeface="黑体" panose="02010609060101010101" pitchFamily="49" charset="-122"/>
            </a:endParaRPr>
          </a:p>
          <a:p>
            <a:pPr algn="ctr" eaLnBrk="0" hangingPunct="0">
              <a:spcBef>
                <a:spcPct val="30000"/>
              </a:spcBef>
            </a:pPr>
            <a:r>
              <a:rPr lang="zh-CN" altLang="en-US" sz="2400" b="1" dirty="0">
                <a:solidFill>
                  <a:srgbClr val="CC0000"/>
                </a:solidFill>
                <a:latin typeface="Arial" panose="020B0604020202020204" pitchFamily="34" charset="0"/>
                <a:ea typeface="黑体" panose="02010609060101010101" pitchFamily="49" charset="-122"/>
              </a:rPr>
              <a:t>或</a:t>
            </a:r>
            <a:r>
              <a:rPr lang="en-US" altLang="zh-CN" sz="2400" b="1" dirty="0">
                <a:solidFill>
                  <a:srgbClr val="CC0000"/>
                </a:solidFill>
                <a:latin typeface="Arial" panose="020B0604020202020204" pitchFamily="34" charset="0"/>
                <a:ea typeface="黑体" panose="02010609060101010101" pitchFamily="49" charset="-122"/>
              </a:rPr>
              <a:t>A</a:t>
            </a:r>
            <a:r>
              <a:rPr lang="zh-CN" altLang="en-US" sz="2400" b="1" dirty="0">
                <a:solidFill>
                  <a:srgbClr val="CC0000"/>
                </a:solidFill>
                <a:latin typeface="Arial" panose="020B0604020202020204" pitchFamily="34" charset="0"/>
                <a:ea typeface="黑体" panose="02010609060101010101" pitchFamily="49" charset="-122"/>
              </a:rPr>
              <a:t>和</a:t>
            </a:r>
            <a:r>
              <a:rPr lang="en-US" altLang="zh-CN" sz="2400" b="1" dirty="0">
                <a:solidFill>
                  <a:srgbClr val="CC0000"/>
                </a:solidFill>
                <a:latin typeface="Arial" panose="020B0604020202020204" pitchFamily="34" charset="0"/>
                <a:ea typeface="黑体" panose="02010609060101010101" pitchFamily="49" charset="-122"/>
              </a:rPr>
              <a:t>B</a:t>
            </a:r>
            <a:r>
              <a:rPr lang="zh-CN" altLang="en-US" sz="2400" b="1" dirty="0">
                <a:solidFill>
                  <a:srgbClr val="CC0000"/>
                </a:solidFill>
                <a:latin typeface="Arial" panose="020B0604020202020204" pitchFamily="34" charset="0"/>
                <a:ea typeface="黑体" panose="02010609060101010101" pitchFamily="49" charset="-122"/>
              </a:rPr>
              <a:t>同时输入</a:t>
            </a:r>
            <a:endParaRPr lang="zh-CN" altLang="en-US" sz="2400" b="1" dirty="0">
              <a:solidFill>
                <a:srgbClr val="CC0000"/>
              </a:solidFill>
              <a:latin typeface="Arial" panose="020B0604020202020204" pitchFamily="34" charset="0"/>
              <a:ea typeface="黑体" panose="02010609060101010101" pitchFamily="49" charset="-122"/>
            </a:endParaRPr>
          </a:p>
          <a:p>
            <a:pPr algn="ctr" eaLnBrk="0" hangingPunct="0">
              <a:spcBef>
                <a:spcPct val="30000"/>
              </a:spcBef>
            </a:pPr>
            <a:r>
              <a:rPr lang="zh-CN" altLang="en-US" sz="2400" b="1" dirty="0">
                <a:solidFill>
                  <a:srgbClr val="CC0000"/>
                </a:solidFill>
                <a:latin typeface="Arial" panose="020B0604020202020204" pitchFamily="34" charset="0"/>
                <a:ea typeface="黑体" panose="02010609060101010101" pitchFamily="49" charset="-122"/>
              </a:rPr>
              <a:t>变换成</a:t>
            </a:r>
            <a:r>
              <a:rPr lang="en-US" altLang="zh-CN" sz="2400" b="1" dirty="0">
                <a:solidFill>
                  <a:srgbClr val="CC0000"/>
                </a:solidFill>
                <a:latin typeface="Arial" panose="020B0604020202020204" pitchFamily="34" charset="0"/>
                <a:ea typeface="黑体" panose="02010609060101010101" pitchFamily="49" charset="-122"/>
              </a:rPr>
              <a:t>C</a:t>
            </a:r>
            <a:endParaRPr lang="zh-CN" altLang="en-US" dirty="0">
              <a:latin typeface="Arial" panose="020B0604020202020204" pitchFamily="34" charset="0"/>
              <a:ea typeface="宋体" panose="02010600030101010101" pitchFamily="2" charset="-122"/>
            </a:endParaRPr>
          </a:p>
        </p:txBody>
      </p:sp>
      <p:sp>
        <p:nvSpPr>
          <p:cNvPr id="56335" name="Text Box 14"/>
          <p:cNvSpPr/>
          <p:nvPr/>
        </p:nvSpPr>
        <p:spPr>
          <a:xfrm>
            <a:off x="5029200" y="4783138"/>
            <a:ext cx="3657600" cy="1406525"/>
          </a:xfrm>
          <a:prstGeom prst="rect">
            <a:avLst/>
          </a:prstGeom>
          <a:solidFill>
            <a:srgbClr val="FFFF99"/>
          </a:solidFill>
          <a:ln w="9525">
            <a:noFill/>
          </a:ln>
        </p:spPr>
        <p:txBody>
          <a:bodyPr anchor="t">
            <a:spAutoFit/>
          </a:bodyPr>
          <a:lstStyle/>
          <a:p>
            <a:pPr algn="ctr" eaLnBrk="0" hangingPunct="0">
              <a:spcBef>
                <a:spcPct val="30000"/>
              </a:spcBef>
            </a:pPr>
            <a:r>
              <a:rPr lang="zh-CN" altLang="en-US" sz="2400" b="1" dirty="0">
                <a:solidFill>
                  <a:srgbClr val="CC0000"/>
                </a:solidFill>
                <a:latin typeface="Arial" panose="020B0604020202020204" pitchFamily="34" charset="0"/>
                <a:ea typeface="黑体" panose="02010609060101010101" pitchFamily="49" charset="-122"/>
              </a:rPr>
              <a:t>数据</a:t>
            </a:r>
            <a:r>
              <a:rPr lang="en-US" altLang="zh-CN" sz="2400" b="1" dirty="0">
                <a:solidFill>
                  <a:srgbClr val="CC0000"/>
                </a:solidFill>
                <a:latin typeface="Arial" panose="020B0604020202020204" pitchFamily="34" charset="0"/>
                <a:ea typeface="黑体" panose="02010609060101010101" pitchFamily="49" charset="-122"/>
              </a:rPr>
              <a:t>A</a:t>
            </a:r>
            <a:endParaRPr lang="zh-CN" altLang="en-US" sz="2400" b="1" dirty="0">
              <a:solidFill>
                <a:srgbClr val="CC0000"/>
              </a:solidFill>
              <a:latin typeface="Arial" panose="020B0604020202020204" pitchFamily="34" charset="0"/>
              <a:ea typeface="黑体" panose="02010609060101010101" pitchFamily="49" charset="-122"/>
            </a:endParaRPr>
          </a:p>
          <a:p>
            <a:pPr algn="ctr" eaLnBrk="0" hangingPunct="0">
              <a:spcBef>
                <a:spcPct val="30000"/>
              </a:spcBef>
            </a:pPr>
            <a:r>
              <a:rPr lang="zh-CN" altLang="en-US" sz="2400" b="1" dirty="0">
                <a:solidFill>
                  <a:srgbClr val="CC0000"/>
                </a:solidFill>
                <a:latin typeface="Arial" panose="020B0604020202020204" pitchFamily="34" charset="0"/>
                <a:ea typeface="黑体" panose="02010609060101010101" pitchFamily="49" charset="-122"/>
              </a:rPr>
              <a:t>变换成数据</a:t>
            </a:r>
            <a:r>
              <a:rPr lang="en-US" altLang="zh-CN" sz="2400" b="1" dirty="0">
                <a:solidFill>
                  <a:srgbClr val="CC0000"/>
                </a:solidFill>
                <a:latin typeface="Arial" panose="020B0604020202020204" pitchFamily="34" charset="0"/>
                <a:ea typeface="黑体" panose="02010609060101010101" pitchFamily="49" charset="-122"/>
              </a:rPr>
              <a:t>B</a:t>
            </a:r>
            <a:r>
              <a:rPr lang="zh-CN" altLang="en-US" sz="2400" b="1" dirty="0">
                <a:solidFill>
                  <a:srgbClr val="CC0000"/>
                </a:solidFill>
                <a:latin typeface="Arial" panose="020B0604020202020204" pitchFamily="34" charset="0"/>
                <a:ea typeface="黑体" panose="02010609060101010101" pitchFamily="49" charset="-122"/>
              </a:rPr>
              <a:t>、数据</a:t>
            </a:r>
            <a:r>
              <a:rPr lang="en-US" altLang="zh-CN" sz="2400" b="1" dirty="0">
                <a:solidFill>
                  <a:srgbClr val="CC0000"/>
                </a:solidFill>
                <a:latin typeface="Arial" panose="020B0604020202020204" pitchFamily="34" charset="0"/>
                <a:ea typeface="黑体" panose="02010609060101010101" pitchFamily="49" charset="-122"/>
              </a:rPr>
              <a:t>C</a:t>
            </a:r>
            <a:r>
              <a:rPr lang="zh-CN" altLang="en-US" sz="2400" b="1" dirty="0">
                <a:solidFill>
                  <a:srgbClr val="CC0000"/>
                </a:solidFill>
                <a:latin typeface="Arial" panose="020B0604020202020204" pitchFamily="34" charset="0"/>
                <a:ea typeface="黑体" panose="02010609060101010101" pitchFamily="49" charset="-122"/>
              </a:rPr>
              <a:t>、</a:t>
            </a:r>
            <a:endParaRPr lang="zh-CN" altLang="en-US" sz="2400" b="1" dirty="0">
              <a:solidFill>
                <a:srgbClr val="CC0000"/>
              </a:solidFill>
              <a:latin typeface="Arial" panose="020B0604020202020204" pitchFamily="34" charset="0"/>
              <a:ea typeface="黑体" panose="02010609060101010101" pitchFamily="49" charset="-122"/>
            </a:endParaRPr>
          </a:p>
          <a:p>
            <a:pPr algn="ctr" eaLnBrk="0" hangingPunct="0">
              <a:spcBef>
                <a:spcPct val="30000"/>
              </a:spcBef>
            </a:pPr>
            <a:r>
              <a:rPr lang="zh-CN" altLang="en-US" sz="2400" b="1" dirty="0">
                <a:solidFill>
                  <a:srgbClr val="CC0000"/>
                </a:solidFill>
                <a:latin typeface="Arial" panose="020B0604020202020204" pitchFamily="34" charset="0"/>
                <a:ea typeface="黑体" panose="02010609060101010101" pitchFamily="49" charset="-122"/>
              </a:rPr>
              <a:t>数据</a:t>
            </a:r>
            <a:r>
              <a:rPr lang="en-US" altLang="zh-CN" sz="2400" b="1" dirty="0">
                <a:solidFill>
                  <a:srgbClr val="CC0000"/>
                </a:solidFill>
                <a:latin typeface="Arial" panose="020B0604020202020204" pitchFamily="34" charset="0"/>
                <a:ea typeface="黑体" panose="02010609060101010101" pitchFamily="49" charset="-122"/>
              </a:rPr>
              <a:t>B</a:t>
            </a:r>
            <a:r>
              <a:rPr lang="zh-CN" altLang="en-US" sz="2400" b="1" dirty="0">
                <a:solidFill>
                  <a:srgbClr val="CC0000"/>
                </a:solidFill>
                <a:latin typeface="Arial" panose="020B0604020202020204" pitchFamily="34" charset="0"/>
                <a:ea typeface="黑体" panose="02010609060101010101" pitchFamily="49" charset="-122"/>
              </a:rPr>
              <a:t>和</a:t>
            </a:r>
            <a:r>
              <a:rPr lang="en-US" altLang="zh-CN" sz="2400" b="1" dirty="0">
                <a:solidFill>
                  <a:srgbClr val="CC0000"/>
                </a:solidFill>
                <a:latin typeface="Arial" panose="020B0604020202020204" pitchFamily="34" charset="0"/>
                <a:ea typeface="黑体" panose="02010609060101010101" pitchFamily="49" charset="-122"/>
              </a:rPr>
              <a:t>C</a:t>
            </a:r>
            <a:endParaRPr lang="zh-CN" altLang="en-US" dirty="0">
              <a:latin typeface="Arial" panose="020B0604020202020204" pitchFamily="34" charset="0"/>
              <a:ea typeface="宋体" panose="02010600030101010101" pitchFamily="2" charset="-122"/>
            </a:endParaRPr>
          </a:p>
        </p:txBody>
      </p:sp>
      <p:sp>
        <p:nvSpPr>
          <p:cNvPr id="56336" name="Text Box 15"/>
          <p:cNvSpPr/>
          <p:nvPr/>
        </p:nvSpPr>
        <p:spPr>
          <a:xfrm>
            <a:off x="4191000" y="3048000"/>
            <a:ext cx="533400" cy="519113"/>
          </a:xfrm>
          <a:prstGeom prst="rect">
            <a:avLst/>
          </a:prstGeom>
          <a:noFill/>
          <a:ln w="9525">
            <a:noFill/>
          </a:ln>
        </p:spPr>
        <p:txBody>
          <a:bodyPr anchor="t">
            <a:spAutoFit/>
          </a:bodyPr>
          <a:lstStyle/>
          <a:p>
            <a:pPr algn="ctr" eaLnBrk="0" hangingPunct="0">
              <a:spcBef>
                <a:spcPct val="50000"/>
              </a:spcBef>
            </a:pPr>
            <a:r>
              <a:rPr lang="zh-CN" altLang="en-US" sz="2800" b="1" dirty="0">
                <a:solidFill>
                  <a:srgbClr val="FF0000"/>
                </a:solidFill>
                <a:latin typeface="Arial" panose="020B0604020202020204" pitchFamily="34" charset="0"/>
                <a:ea typeface="黑体" panose="02010609060101010101" pitchFamily="49" charset="-122"/>
              </a:rPr>
              <a:t>或</a:t>
            </a:r>
            <a:endParaRPr lang="zh-CN" altLang="en-US" dirty="0">
              <a:latin typeface="Arial" panose="020B0604020202020204" pitchFamily="34" charset="0"/>
              <a:ea typeface="宋体" panose="02010600030101010101" pitchFamily="2" charset="-122"/>
            </a:endParaRPr>
          </a:p>
        </p:txBody>
      </p:sp>
      <p:sp>
        <p:nvSpPr>
          <p:cNvPr id="56337" name="Text Box 16"/>
          <p:cNvSpPr/>
          <p:nvPr/>
        </p:nvSpPr>
        <p:spPr>
          <a:xfrm>
            <a:off x="8305800" y="3106738"/>
            <a:ext cx="457200" cy="457200"/>
          </a:xfrm>
          <a:prstGeom prst="rect">
            <a:avLst/>
          </a:prstGeom>
          <a:noFill/>
          <a:ln w="9525">
            <a:noFill/>
          </a:ln>
        </p:spPr>
        <p:txBody>
          <a:bodyPr anchor="t">
            <a:spAutoFit/>
          </a:bodyPr>
          <a:lstStyle/>
          <a:p>
            <a:pPr algn="ctr" eaLnBrk="0" hangingPunct="0">
              <a:spcBef>
                <a:spcPct val="50000"/>
              </a:spcBef>
            </a:pPr>
            <a:r>
              <a:rPr lang="en-US" altLang="zh-CN" sz="2400" b="1" dirty="0">
                <a:solidFill>
                  <a:srgbClr val="990033"/>
                </a:solidFill>
                <a:latin typeface="Arial" panose="020B0604020202020204" pitchFamily="34" charset="0"/>
                <a:ea typeface="黑体" panose="02010609060101010101" pitchFamily="49" charset="-122"/>
              </a:rPr>
              <a:t>B</a:t>
            </a:r>
            <a:endParaRPr lang="zh-CN" altLang="en-US" dirty="0">
              <a:latin typeface="Arial" panose="020B0604020202020204" pitchFamily="34" charset="0"/>
              <a:ea typeface="宋体" panose="02010600030101010101" pitchFamily="2" charset="-122"/>
            </a:endParaRPr>
          </a:p>
        </p:txBody>
      </p:sp>
      <p:cxnSp>
        <p:nvCxnSpPr>
          <p:cNvPr id="56338" name="AutoShape 17"/>
          <p:cNvCxnSpPr>
            <a:stCxn id="56327" idx="3"/>
            <a:endCxn id="56325" idx="2"/>
          </p:cNvCxnSpPr>
          <p:nvPr/>
        </p:nvCxnSpPr>
        <p:spPr>
          <a:xfrm>
            <a:off x="762000" y="3411538"/>
            <a:ext cx="1066800" cy="609600"/>
          </a:xfrm>
          <a:prstGeom prst="straightConnector1">
            <a:avLst/>
          </a:prstGeom>
          <a:ln w="50800" cap="flat" cmpd="sng">
            <a:solidFill>
              <a:srgbClr val="0000FF"/>
            </a:solidFill>
            <a:prstDash val="solid"/>
            <a:miter/>
            <a:headEnd type="none" w="med" len="med"/>
            <a:tailEnd type="triangle" w="med" len="med"/>
          </a:ln>
        </p:spPr>
      </p:cxnSp>
      <p:cxnSp>
        <p:nvCxnSpPr>
          <p:cNvPr id="56339" name="AutoShape 18"/>
          <p:cNvCxnSpPr>
            <a:stCxn id="56328" idx="3"/>
            <a:endCxn id="56325" idx="2"/>
          </p:cNvCxnSpPr>
          <p:nvPr/>
        </p:nvCxnSpPr>
        <p:spPr>
          <a:xfrm flipV="1">
            <a:off x="762000" y="4021138"/>
            <a:ext cx="1066800" cy="457200"/>
          </a:xfrm>
          <a:prstGeom prst="straightConnector1">
            <a:avLst/>
          </a:prstGeom>
          <a:ln w="50800" cap="flat" cmpd="sng">
            <a:solidFill>
              <a:srgbClr val="0000FF"/>
            </a:solidFill>
            <a:prstDash val="solid"/>
            <a:miter/>
            <a:headEnd type="none" w="med" len="med"/>
            <a:tailEnd type="triangle" w="med" len="med"/>
          </a:ln>
        </p:spPr>
      </p:cxnSp>
      <p:cxnSp>
        <p:nvCxnSpPr>
          <p:cNvPr id="56340" name="AutoShape 19"/>
          <p:cNvCxnSpPr>
            <a:stCxn id="56325" idx="6"/>
            <a:endCxn id="56329" idx="1"/>
          </p:cNvCxnSpPr>
          <p:nvPr/>
        </p:nvCxnSpPr>
        <p:spPr>
          <a:xfrm>
            <a:off x="2971800" y="4021138"/>
            <a:ext cx="838200" cy="1587"/>
          </a:xfrm>
          <a:prstGeom prst="straightConnector1">
            <a:avLst/>
          </a:prstGeom>
          <a:ln w="50800" cap="flat" cmpd="sng">
            <a:solidFill>
              <a:srgbClr val="0000FF"/>
            </a:solidFill>
            <a:prstDash val="solid"/>
            <a:miter/>
            <a:headEnd type="none" w="med" len="med"/>
            <a:tailEnd type="triangle" w="med" len="med"/>
          </a:ln>
        </p:spPr>
      </p:cxnSp>
      <p:cxnSp>
        <p:nvCxnSpPr>
          <p:cNvPr id="56341" name="AutoShape 20"/>
          <p:cNvCxnSpPr>
            <a:stCxn id="56331" idx="3"/>
            <a:endCxn id="56330" idx="2"/>
          </p:cNvCxnSpPr>
          <p:nvPr/>
        </p:nvCxnSpPr>
        <p:spPr>
          <a:xfrm>
            <a:off x="5105400" y="4021138"/>
            <a:ext cx="914400" cy="1587"/>
          </a:xfrm>
          <a:prstGeom prst="straightConnector1">
            <a:avLst/>
          </a:prstGeom>
          <a:ln w="50800" cap="flat" cmpd="sng">
            <a:solidFill>
              <a:srgbClr val="0000FF"/>
            </a:solidFill>
            <a:prstDash val="solid"/>
            <a:miter/>
            <a:headEnd type="none" w="med" len="med"/>
            <a:tailEnd type="triangle" w="med" len="med"/>
          </a:ln>
        </p:spPr>
      </p:cxnSp>
      <p:cxnSp>
        <p:nvCxnSpPr>
          <p:cNvPr id="56342" name="AutoShape 21"/>
          <p:cNvCxnSpPr>
            <a:stCxn id="56330" idx="6"/>
            <a:endCxn id="56337" idx="1"/>
          </p:cNvCxnSpPr>
          <p:nvPr/>
        </p:nvCxnSpPr>
        <p:spPr>
          <a:xfrm flipV="1">
            <a:off x="7162800" y="3335338"/>
            <a:ext cx="1143000" cy="685800"/>
          </a:xfrm>
          <a:prstGeom prst="straightConnector1">
            <a:avLst/>
          </a:prstGeom>
          <a:ln w="50800" cap="flat" cmpd="sng">
            <a:solidFill>
              <a:srgbClr val="0000FF"/>
            </a:solidFill>
            <a:prstDash val="solid"/>
            <a:miter/>
            <a:headEnd type="none" w="med" len="med"/>
            <a:tailEnd type="triangle" w="med" len="med"/>
          </a:ln>
        </p:spPr>
      </p:cxnSp>
      <p:cxnSp>
        <p:nvCxnSpPr>
          <p:cNvPr id="56343" name="AutoShape 22"/>
          <p:cNvCxnSpPr>
            <a:stCxn id="56330" idx="6"/>
            <a:endCxn id="56332" idx="1"/>
          </p:cNvCxnSpPr>
          <p:nvPr/>
        </p:nvCxnSpPr>
        <p:spPr>
          <a:xfrm>
            <a:off x="7162800" y="4021138"/>
            <a:ext cx="1219200" cy="533400"/>
          </a:xfrm>
          <a:prstGeom prst="straightConnector1">
            <a:avLst/>
          </a:prstGeom>
          <a:ln w="50800" cap="flat" cmpd="sng">
            <a:solidFill>
              <a:srgbClr val="0000FF"/>
            </a:solidFill>
            <a:prstDash val="solid"/>
            <a:miter/>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56324">
                                            <p:txEl>
                                              <p:pRg st="2" end="2"/>
                                            </p:txEl>
                                          </p:spTgt>
                                        </p:tgtEl>
                                        <p:attrNameLst>
                                          <p:attrName>style.visibility</p:attrName>
                                        </p:attrNameLst>
                                      </p:cBhvr>
                                      <p:to>
                                        <p:strVal val="visible"/>
                                      </p:to>
                                    </p:set>
                                    <p:animEffect filter="strips(downRight)">
                                      <p:cBhvr>
                                        <p:cTn id="7" dur="500"/>
                                        <p:tgtEl>
                                          <p:spTgt spid="5632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6336"/>
                                        </p:tgtEl>
                                        <p:attrNameLst>
                                          <p:attrName>style.visibility</p:attrName>
                                        </p:attrNameLst>
                                      </p:cBhvr>
                                      <p:to>
                                        <p:strVal val="visible"/>
                                      </p:to>
                                    </p:set>
                                    <p:anim calcmode="lin" valueType="num">
                                      <p:cBhvr>
                                        <p:cTn id="12" dur="500" fill="hold"/>
                                        <p:tgtEl>
                                          <p:spTgt spid="56336"/>
                                        </p:tgtEl>
                                        <p:attrNameLst>
                                          <p:attrName>ppt_x</p:attrName>
                                        </p:attrNameLst>
                                      </p:cBhvr>
                                      <p:tavLst>
                                        <p:tav tm="0">
                                          <p:val>
                                            <p:strVal val="0-#ppt_w/2"/>
                                          </p:val>
                                        </p:tav>
                                        <p:tav tm="100000">
                                          <p:val>
                                            <p:strVal val="#ppt_x"/>
                                          </p:val>
                                        </p:tav>
                                      </p:tavLst>
                                    </p:anim>
                                    <p:anim calcmode="lin" valueType="num">
                                      <p:cBhvr>
                                        <p:cTn id="13" dur="500" fill="hold"/>
                                        <p:tgtEl>
                                          <p:spTgt spid="5633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6334"/>
                                        </p:tgtEl>
                                        <p:attrNameLst>
                                          <p:attrName>style.visibility</p:attrName>
                                        </p:attrNameLst>
                                      </p:cBhvr>
                                      <p:to>
                                        <p:strVal val="visible"/>
                                      </p:to>
                                    </p:set>
                                    <p:anim calcmode="lin" valueType="num">
                                      <p:cBhvr>
                                        <p:cTn id="18" dur="500" fill="hold"/>
                                        <p:tgtEl>
                                          <p:spTgt spid="56334"/>
                                        </p:tgtEl>
                                        <p:attrNameLst>
                                          <p:attrName>ppt_x</p:attrName>
                                        </p:attrNameLst>
                                      </p:cBhvr>
                                      <p:tavLst>
                                        <p:tav tm="0">
                                          <p:val>
                                            <p:strVal val="#ppt_x"/>
                                          </p:val>
                                        </p:tav>
                                        <p:tav tm="100000">
                                          <p:val>
                                            <p:strVal val="#ppt_x"/>
                                          </p:val>
                                        </p:tav>
                                      </p:tavLst>
                                    </p:anim>
                                    <p:anim calcmode="lin" valueType="num">
                                      <p:cBhvr>
                                        <p:cTn id="19" dur="500" fill="hold"/>
                                        <p:tgtEl>
                                          <p:spTgt spid="5633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8" presetClass="entr" presetSubtype="6" fill="hold" grpId="0" nodeType="clickEffect">
                                  <p:stCondLst>
                                    <p:cond delay="0"/>
                                  </p:stCondLst>
                                  <p:childTnLst>
                                    <p:set>
                                      <p:cBhvr>
                                        <p:cTn id="23" dur="1" fill="hold">
                                          <p:stCondLst>
                                            <p:cond delay="0"/>
                                          </p:stCondLst>
                                        </p:cTn>
                                        <p:tgtEl>
                                          <p:spTgt spid="56327"/>
                                        </p:tgtEl>
                                        <p:attrNameLst>
                                          <p:attrName>style.visibility</p:attrName>
                                        </p:attrNameLst>
                                      </p:cBhvr>
                                      <p:to>
                                        <p:strVal val="visible"/>
                                      </p:to>
                                    </p:set>
                                    <p:animEffect filter="strips(downRight)">
                                      <p:cBhvr>
                                        <p:cTn id="24" dur="500"/>
                                        <p:tgtEl>
                                          <p:spTgt spid="56327"/>
                                        </p:tgtEl>
                                      </p:cBhvr>
                                    </p:animEffect>
                                  </p:childTnLst>
                                </p:cTn>
                              </p:par>
                              <p:par>
                                <p:cTn id="25" presetID="18" presetClass="entr" presetSubtype="6" fill="hold" nodeType="withEffect">
                                  <p:stCondLst>
                                    <p:cond delay="0"/>
                                  </p:stCondLst>
                                  <p:childTnLst>
                                    <p:set>
                                      <p:cBhvr>
                                        <p:cTn id="26" dur="1" fill="hold">
                                          <p:stCondLst>
                                            <p:cond delay="0"/>
                                          </p:stCondLst>
                                        </p:cTn>
                                        <p:tgtEl>
                                          <p:spTgt spid="56338"/>
                                        </p:tgtEl>
                                        <p:attrNameLst>
                                          <p:attrName>style.visibility</p:attrName>
                                        </p:attrNameLst>
                                      </p:cBhvr>
                                      <p:to>
                                        <p:strVal val="visible"/>
                                      </p:to>
                                    </p:set>
                                    <p:animEffect filter="strips(downRight)">
                                      <p:cBhvr>
                                        <p:cTn id="27" dur="500"/>
                                        <p:tgtEl>
                                          <p:spTgt spid="56338"/>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3" fill="hold" grpId="0" nodeType="clickEffect">
                                  <p:stCondLst>
                                    <p:cond delay="0"/>
                                  </p:stCondLst>
                                  <p:childTnLst>
                                    <p:set>
                                      <p:cBhvr>
                                        <p:cTn id="31" dur="1" fill="hold">
                                          <p:stCondLst>
                                            <p:cond delay="0"/>
                                          </p:stCondLst>
                                        </p:cTn>
                                        <p:tgtEl>
                                          <p:spTgt spid="56328"/>
                                        </p:tgtEl>
                                        <p:attrNameLst>
                                          <p:attrName>style.visibility</p:attrName>
                                        </p:attrNameLst>
                                      </p:cBhvr>
                                      <p:to>
                                        <p:strVal val="visible"/>
                                      </p:to>
                                    </p:set>
                                    <p:animEffect filter="strips(upRight)">
                                      <p:cBhvr>
                                        <p:cTn id="32" dur="500"/>
                                        <p:tgtEl>
                                          <p:spTgt spid="56328"/>
                                        </p:tgtEl>
                                      </p:cBhvr>
                                    </p:animEffect>
                                  </p:childTnLst>
                                </p:cTn>
                              </p:par>
                              <p:par>
                                <p:cTn id="33" presetID="18" presetClass="entr" presetSubtype="3" fill="hold" nodeType="withEffect">
                                  <p:stCondLst>
                                    <p:cond delay="0"/>
                                  </p:stCondLst>
                                  <p:childTnLst>
                                    <p:set>
                                      <p:cBhvr>
                                        <p:cTn id="34" dur="1" fill="hold">
                                          <p:stCondLst>
                                            <p:cond delay="0"/>
                                          </p:stCondLst>
                                        </p:cTn>
                                        <p:tgtEl>
                                          <p:spTgt spid="56339"/>
                                        </p:tgtEl>
                                        <p:attrNameLst>
                                          <p:attrName>style.visibility</p:attrName>
                                        </p:attrNameLst>
                                      </p:cBhvr>
                                      <p:to>
                                        <p:strVal val="visible"/>
                                      </p:to>
                                    </p:set>
                                    <p:animEffect filter="strips(upRight)">
                                      <p:cBhvr>
                                        <p:cTn id="35" dur="500"/>
                                        <p:tgtEl>
                                          <p:spTgt spid="56339"/>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grpId="0" nodeType="clickEffect">
                                  <p:stCondLst>
                                    <p:cond delay="0"/>
                                  </p:stCondLst>
                                  <p:childTnLst>
                                    <p:set>
                                      <p:cBhvr>
                                        <p:cTn id="39" dur="1" fill="hold">
                                          <p:stCondLst>
                                            <p:cond delay="0"/>
                                          </p:stCondLst>
                                        </p:cTn>
                                        <p:tgtEl>
                                          <p:spTgt spid="56326"/>
                                        </p:tgtEl>
                                        <p:attrNameLst>
                                          <p:attrName>style.visibility</p:attrName>
                                        </p:attrNameLst>
                                      </p:cBhvr>
                                      <p:to>
                                        <p:strVal val="visible"/>
                                      </p:to>
                                    </p:set>
                                    <p:animEffect filter="strips(downRight)">
                                      <p:cBhvr>
                                        <p:cTn id="40" dur="500"/>
                                        <p:tgtEl>
                                          <p:spTgt spid="56326"/>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6" fill="hold" grpId="0" nodeType="clickEffect">
                                  <p:stCondLst>
                                    <p:cond delay="0"/>
                                  </p:stCondLst>
                                  <p:childTnLst>
                                    <p:set>
                                      <p:cBhvr>
                                        <p:cTn id="44" dur="1" fill="hold">
                                          <p:stCondLst>
                                            <p:cond delay="0"/>
                                          </p:stCondLst>
                                        </p:cTn>
                                        <p:tgtEl>
                                          <p:spTgt spid="56325"/>
                                        </p:tgtEl>
                                        <p:attrNameLst>
                                          <p:attrName>style.visibility</p:attrName>
                                        </p:attrNameLst>
                                      </p:cBhvr>
                                      <p:to>
                                        <p:strVal val="visible"/>
                                      </p:to>
                                    </p:set>
                                    <p:animEffect filter="strips(downRight)">
                                      <p:cBhvr>
                                        <p:cTn id="45" dur="500"/>
                                        <p:tgtEl>
                                          <p:spTgt spid="56325"/>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ntr" presetSubtype="6" fill="hold" nodeType="clickEffect">
                                  <p:stCondLst>
                                    <p:cond delay="0"/>
                                  </p:stCondLst>
                                  <p:childTnLst>
                                    <p:set>
                                      <p:cBhvr>
                                        <p:cTn id="49" dur="1" fill="hold">
                                          <p:stCondLst>
                                            <p:cond delay="0"/>
                                          </p:stCondLst>
                                        </p:cTn>
                                        <p:tgtEl>
                                          <p:spTgt spid="56340"/>
                                        </p:tgtEl>
                                        <p:attrNameLst>
                                          <p:attrName>style.visibility</p:attrName>
                                        </p:attrNameLst>
                                      </p:cBhvr>
                                      <p:to>
                                        <p:strVal val="visible"/>
                                      </p:to>
                                    </p:set>
                                    <p:animEffect filter="strips(downRight)">
                                      <p:cBhvr>
                                        <p:cTn id="50" dur="500"/>
                                        <p:tgtEl>
                                          <p:spTgt spid="56340"/>
                                        </p:tgtEl>
                                      </p:cBhvr>
                                    </p:animEffect>
                                  </p:childTnLst>
                                </p:cTn>
                              </p:par>
                              <p:par>
                                <p:cTn id="51" presetID="18" presetClass="entr" presetSubtype="6" fill="hold" grpId="0" nodeType="withEffect">
                                  <p:stCondLst>
                                    <p:cond delay="0"/>
                                  </p:stCondLst>
                                  <p:childTnLst>
                                    <p:set>
                                      <p:cBhvr>
                                        <p:cTn id="52" dur="1" fill="hold">
                                          <p:stCondLst>
                                            <p:cond delay="0"/>
                                          </p:stCondLst>
                                        </p:cTn>
                                        <p:tgtEl>
                                          <p:spTgt spid="56329"/>
                                        </p:tgtEl>
                                        <p:attrNameLst>
                                          <p:attrName>style.visibility</p:attrName>
                                        </p:attrNameLst>
                                      </p:cBhvr>
                                      <p:to>
                                        <p:strVal val="visible"/>
                                      </p:to>
                                    </p:set>
                                    <p:animEffect filter="strips(downRight)">
                                      <p:cBhvr>
                                        <p:cTn id="53" dur="500"/>
                                        <p:tgtEl>
                                          <p:spTgt spid="56329"/>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56335"/>
                                        </p:tgtEl>
                                        <p:attrNameLst>
                                          <p:attrName>style.visibility</p:attrName>
                                        </p:attrNameLst>
                                      </p:cBhvr>
                                      <p:to>
                                        <p:strVal val="visible"/>
                                      </p:to>
                                    </p:set>
                                    <p:anim calcmode="lin" valueType="num">
                                      <p:cBhvr>
                                        <p:cTn id="58" dur="500" fill="hold"/>
                                        <p:tgtEl>
                                          <p:spTgt spid="56335"/>
                                        </p:tgtEl>
                                        <p:attrNameLst>
                                          <p:attrName>ppt_x</p:attrName>
                                        </p:attrNameLst>
                                      </p:cBhvr>
                                      <p:tavLst>
                                        <p:tav tm="0">
                                          <p:val>
                                            <p:strVal val="#ppt_x"/>
                                          </p:val>
                                        </p:tav>
                                        <p:tav tm="100000">
                                          <p:val>
                                            <p:strVal val="#ppt_x"/>
                                          </p:val>
                                        </p:tav>
                                      </p:tavLst>
                                    </p:anim>
                                    <p:anim calcmode="lin" valueType="num">
                                      <p:cBhvr>
                                        <p:cTn id="59" dur="500" fill="hold"/>
                                        <p:tgtEl>
                                          <p:spTgt spid="56335"/>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8" presetClass="entr" presetSubtype="6" fill="hold" grpId="0" nodeType="clickEffect">
                                  <p:stCondLst>
                                    <p:cond delay="0"/>
                                  </p:stCondLst>
                                  <p:childTnLst>
                                    <p:set>
                                      <p:cBhvr>
                                        <p:cTn id="63" dur="1" fill="hold">
                                          <p:stCondLst>
                                            <p:cond delay="0"/>
                                          </p:stCondLst>
                                        </p:cTn>
                                        <p:tgtEl>
                                          <p:spTgt spid="56331"/>
                                        </p:tgtEl>
                                        <p:attrNameLst>
                                          <p:attrName>style.visibility</p:attrName>
                                        </p:attrNameLst>
                                      </p:cBhvr>
                                      <p:to>
                                        <p:strVal val="visible"/>
                                      </p:to>
                                    </p:set>
                                    <p:animEffect filter="strips(downRight)">
                                      <p:cBhvr>
                                        <p:cTn id="64" dur="500"/>
                                        <p:tgtEl>
                                          <p:spTgt spid="56331"/>
                                        </p:tgtEl>
                                      </p:cBhvr>
                                    </p:animEffect>
                                  </p:childTnLst>
                                </p:cTn>
                              </p:par>
                            </p:childTnLst>
                          </p:cTn>
                        </p:par>
                      </p:childTnLst>
                    </p:cTn>
                  </p:par>
                  <p:par>
                    <p:cTn id="65" fill="hold">
                      <p:stCondLst>
                        <p:cond delay="indefinite"/>
                      </p:stCondLst>
                      <p:childTnLst>
                        <p:par>
                          <p:cTn id="66" fill="hold">
                            <p:stCondLst>
                              <p:cond delay="0"/>
                            </p:stCondLst>
                            <p:childTnLst>
                              <p:par>
                                <p:cTn id="67" presetID="18" presetClass="entr" presetSubtype="6" fill="hold" nodeType="clickEffect">
                                  <p:stCondLst>
                                    <p:cond delay="0"/>
                                  </p:stCondLst>
                                  <p:childTnLst>
                                    <p:set>
                                      <p:cBhvr>
                                        <p:cTn id="68" dur="1" fill="hold">
                                          <p:stCondLst>
                                            <p:cond delay="0"/>
                                          </p:stCondLst>
                                        </p:cTn>
                                        <p:tgtEl>
                                          <p:spTgt spid="56341"/>
                                        </p:tgtEl>
                                        <p:attrNameLst>
                                          <p:attrName>style.visibility</p:attrName>
                                        </p:attrNameLst>
                                      </p:cBhvr>
                                      <p:to>
                                        <p:strVal val="visible"/>
                                      </p:to>
                                    </p:set>
                                    <p:animEffect filter="strips(downRight)">
                                      <p:cBhvr>
                                        <p:cTn id="69" dur="500"/>
                                        <p:tgtEl>
                                          <p:spTgt spid="56341"/>
                                        </p:tgtEl>
                                      </p:cBhvr>
                                    </p:animEffect>
                                  </p:childTnLst>
                                </p:cTn>
                              </p:par>
                            </p:childTnLst>
                          </p:cTn>
                        </p:par>
                      </p:childTnLst>
                    </p:cTn>
                  </p:par>
                  <p:par>
                    <p:cTn id="70" fill="hold">
                      <p:stCondLst>
                        <p:cond delay="indefinite"/>
                      </p:stCondLst>
                      <p:childTnLst>
                        <p:par>
                          <p:cTn id="71" fill="hold">
                            <p:stCondLst>
                              <p:cond delay="0"/>
                            </p:stCondLst>
                            <p:childTnLst>
                              <p:par>
                                <p:cTn id="72" presetID="18" presetClass="entr" presetSubtype="6" fill="hold" grpId="0" nodeType="clickEffect">
                                  <p:stCondLst>
                                    <p:cond delay="0"/>
                                  </p:stCondLst>
                                  <p:childTnLst>
                                    <p:set>
                                      <p:cBhvr>
                                        <p:cTn id="73" dur="1" fill="hold">
                                          <p:stCondLst>
                                            <p:cond delay="0"/>
                                          </p:stCondLst>
                                        </p:cTn>
                                        <p:tgtEl>
                                          <p:spTgt spid="56330"/>
                                        </p:tgtEl>
                                        <p:attrNameLst>
                                          <p:attrName>style.visibility</p:attrName>
                                        </p:attrNameLst>
                                      </p:cBhvr>
                                      <p:to>
                                        <p:strVal val="visible"/>
                                      </p:to>
                                    </p:set>
                                    <p:animEffect filter="strips(downRight)">
                                      <p:cBhvr>
                                        <p:cTn id="74" dur="500"/>
                                        <p:tgtEl>
                                          <p:spTgt spid="56330"/>
                                        </p:tgtEl>
                                      </p:cBhvr>
                                    </p:animEffect>
                                  </p:childTnLst>
                                </p:cTn>
                              </p:par>
                            </p:childTnLst>
                          </p:cTn>
                        </p:par>
                      </p:childTnLst>
                    </p:cTn>
                  </p:par>
                  <p:par>
                    <p:cTn id="75" fill="hold">
                      <p:stCondLst>
                        <p:cond delay="indefinite"/>
                      </p:stCondLst>
                      <p:childTnLst>
                        <p:par>
                          <p:cTn id="76" fill="hold">
                            <p:stCondLst>
                              <p:cond delay="0"/>
                            </p:stCondLst>
                            <p:childTnLst>
                              <p:par>
                                <p:cTn id="77" presetID="18" presetClass="entr" presetSubtype="6" fill="hold" grpId="0" nodeType="clickEffect">
                                  <p:stCondLst>
                                    <p:cond delay="0"/>
                                  </p:stCondLst>
                                  <p:childTnLst>
                                    <p:set>
                                      <p:cBhvr>
                                        <p:cTn id="78" dur="1" fill="hold">
                                          <p:stCondLst>
                                            <p:cond delay="0"/>
                                          </p:stCondLst>
                                        </p:cTn>
                                        <p:tgtEl>
                                          <p:spTgt spid="56333"/>
                                        </p:tgtEl>
                                        <p:attrNameLst>
                                          <p:attrName>style.visibility</p:attrName>
                                        </p:attrNameLst>
                                      </p:cBhvr>
                                      <p:to>
                                        <p:strVal val="visible"/>
                                      </p:to>
                                    </p:set>
                                    <p:animEffect filter="strips(downRight)">
                                      <p:cBhvr>
                                        <p:cTn id="79" dur="500"/>
                                        <p:tgtEl>
                                          <p:spTgt spid="56333"/>
                                        </p:tgtEl>
                                      </p:cBhvr>
                                    </p:animEffect>
                                  </p:childTnLst>
                                </p:cTn>
                              </p:par>
                            </p:childTnLst>
                          </p:cTn>
                        </p:par>
                      </p:childTnLst>
                    </p:cTn>
                  </p:par>
                  <p:par>
                    <p:cTn id="80" fill="hold">
                      <p:stCondLst>
                        <p:cond delay="indefinite"/>
                      </p:stCondLst>
                      <p:childTnLst>
                        <p:par>
                          <p:cTn id="81" fill="hold">
                            <p:stCondLst>
                              <p:cond delay="0"/>
                            </p:stCondLst>
                            <p:childTnLst>
                              <p:par>
                                <p:cTn id="82" presetID="18" presetClass="entr" presetSubtype="3" fill="hold" nodeType="clickEffect">
                                  <p:stCondLst>
                                    <p:cond delay="0"/>
                                  </p:stCondLst>
                                  <p:childTnLst>
                                    <p:set>
                                      <p:cBhvr>
                                        <p:cTn id="83" dur="1" fill="hold">
                                          <p:stCondLst>
                                            <p:cond delay="0"/>
                                          </p:stCondLst>
                                        </p:cTn>
                                        <p:tgtEl>
                                          <p:spTgt spid="56342"/>
                                        </p:tgtEl>
                                        <p:attrNameLst>
                                          <p:attrName>style.visibility</p:attrName>
                                        </p:attrNameLst>
                                      </p:cBhvr>
                                      <p:to>
                                        <p:strVal val="visible"/>
                                      </p:to>
                                    </p:set>
                                    <p:animEffect filter="strips(upRight)">
                                      <p:cBhvr>
                                        <p:cTn id="84" dur="500"/>
                                        <p:tgtEl>
                                          <p:spTgt spid="56342"/>
                                        </p:tgtEl>
                                      </p:cBhvr>
                                    </p:animEffect>
                                  </p:childTnLst>
                                </p:cTn>
                              </p:par>
                              <p:par>
                                <p:cTn id="85" presetID="18" presetClass="entr" presetSubtype="3" fill="hold" grpId="0" nodeType="withEffect">
                                  <p:stCondLst>
                                    <p:cond delay="0"/>
                                  </p:stCondLst>
                                  <p:childTnLst>
                                    <p:set>
                                      <p:cBhvr>
                                        <p:cTn id="86" dur="1" fill="hold">
                                          <p:stCondLst>
                                            <p:cond delay="0"/>
                                          </p:stCondLst>
                                        </p:cTn>
                                        <p:tgtEl>
                                          <p:spTgt spid="56337"/>
                                        </p:tgtEl>
                                        <p:attrNameLst>
                                          <p:attrName>style.visibility</p:attrName>
                                        </p:attrNameLst>
                                      </p:cBhvr>
                                      <p:to>
                                        <p:strVal val="visible"/>
                                      </p:to>
                                    </p:set>
                                    <p:animEffect filter="strips(upRight)">
                                      <p:cBhvr>
                                        <p:cTn id="87" dur="500"/>
                                        <p:tgtEl>
                                          <p:spTgt spid="56337"/>
                                        </p:tgtEl>
                                      </p:cBhvr>
                                    </p:animEffect>
                                  </p:childTnLst>
                                </p:cTn>
                              </p:par>
                            </p:childTnLst>
                          </p:cTn>
                        </p:par>
                      </p:childTnLst>
                    </p:cTn>
                  </p:par>
                  <p:par>
                    <p:cTn id="88" fill="hold">
                      <p:stCondLst>
                        <p:cond delay="indefinite"/>
                      </p:stCondLst>
                      <p:childTnLst>
                        <p:par>
                          <p:cTn id="89" fill="hold">
                            <p:stCondLst>
                              <p:cond delay="0"/>
                            </p:stCondLst>
                            <p:childTnLst>
                              <p:par>
                                <p:cTn id="90" presetID="18" presetClass="entr" presetSubtype="6" fill="hold" nodeType="clickEffect">
                                  <p:stCondLst>
                                    <p:cond delay="0"/>
                                  </p:stCondLst>
                                  <p:childTnLst>
                                    <p:set>
                                      <p:cBhvr>
                                        <p:cTn id="91" dur="1" fill="hold">
                                          <p:stCondLst>
                                            <p:cond delay="0"/>
                                          </p:stCondLst>
                                        </p:cTn>
                                        <p:tgtEl>
                                          <p:spTgt spid="56343"/>
                                        </p:tgtEl>
                                        <p:attrNameLst>
                                          <p:attrName>style.visibility</p:attrName>
                                        </p:attrNameLst>
                                      </p:cBhvr>
                                      <p:to>
                                        <p:strVal val="visible"/>
                                      </p:to>
                                    </p:set>
                                    <p:animEffect filter="strips(downRight)">
                                      <p:cBhvr>
                                        <p:cTn id="92" dur="500"/>
                                        <p:tgtEl>
                                          <p:spTgt spid="56343"/>
                                        </p:tgtEl>
                                      </p:cBhvr>
                                    </p:animEffect>
                                  </p:childTnLst>
                                </p:cTn>
                              </p:par>
                              <p:par>
                                <p:cTn id="93" presetID="18" presetClass="entr" presetSubtype="6" fill="hold" grpId="0" nodeType="withEffect">
                                  <p:stCondLst>
                                    <p:cond delay="0"/>
                                  </p:stCondLst>
                                  <p:childTnLst>
                                    <p:set>
                                      <p:cBhvr>
                                        <p:cTn id="94" dur="1" fill="hold">
                                          <p:stCondLst>
                                            <p:cond delay="0"/>
                                          </p:stCondLst>
                                        </p:cTn>
                                        <p:tgtEl>
                                          <p:spTgt spid="56332"/>
                                        </p:tgtEl>
                                        <p:attrNameLst>
                                          <p:attrName>style.visibility</p:attrName>
                                        </p:attrNameLst>
                                      </p:cBhvr>
                                      <p:to>
                                        <p:strVal val="visible"/>
                                      </p:to>
                                    </p:set>
                                    <p:animEffect filter="strips(downRight)">
                                      <p:cBhvr>
                                        <p:cTn id="95" dur="500"/>
                                        <p:tgtEl>
                                          <p:spTgt spid="56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5" grpId="0" bldLvl="0" animBg="1"/>
      <p:bldP spid="56326" grpId="0" bldLvl="0"/>
      <p:bldP spid="56327" grpId="0" bldLvl="0"/>
      <p:bldP spid="56328" grpId="0" bldLvl="0"/>
      <p:bldP spid="56329" grpId="0" bldLvl="0"/>
      <p:bldP spid="56330" grpId="0" bldLvl="0" animBg="1"/>
      <p:bldP spid="56331" grpId="0" bldLvl="0"/>
      <p:bldP spid="56332" grpId="0" bldLvl="0"/>
      <p:bldP spid="56333" grpId="0" bldLvl="0"/>
      <p:bldP spid="56334" grpId="0" bldLvl="0" animBg="1"/>
      <p:bldP spid="56335" grpId="0" bldLvl="0" animBg="1"/>
      <p:bldP spid="56336" grpId="0" bldLvl="0"/>
      <p:bldP spid="56337" grpId="0" bldLvl="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9634"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69635"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58372"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zh-CN" altLang="en-US" dirty="0">
                <a:solidFill>
                  <a:srgbClr val="CC0000"/>
                </a:solidFill>
                <a:latin typeface="+mn-lt"/>
                <a:ea typeface="+mn-ea"/>
                <a:cs typeface="+mn-cs"/>
                <a:sym typeface="Arial" panose="020B0604020202020204" pitchFamily="34" charset="0"/>
              </a:rPr>
              <a:t>数据流图（</a:t>
            </a:r>
            <a:r>
              <a:rPr lang="en-US" altLang="zh-CN" dirty="0">
                <a:solidFill>
                  <a:srgbClr val="CC0000"/>
                </a:solidFill>
                <a:latin typeface="+mn-lt"/>
                <a:ea typeface="+mn-ea"/>
                <a:cs typeface="+mn-cs"/>
                <a:sym typeface="Arial" panose="020B0604020202020204" pitchFamily="34" charset="0"/>
              </a:rPr>
              <a:t>Date Flow Diagram</a:t>
            </a:r>
            <a:r>
              <a:rPr lang="zh-CN" altLang="en-US" dirty="0">
                <a:solidFill>
                  <a:srgbClr val="CC0000"/>
                </a:solidFill>
                <a:latin typeface="+mn-lt"/>
                <a:ea typeface="+mn-ea"/>
                <a:cs typeface="+mn-cs"/>
                <a:sym typeface="Arial" panose="020B0604020202020204" pitchFamily="34" charset="0"/>
              </a:rPr>
              <a:t>）</a:t>
            </a:r>
            <a:endParaRPr lang="zh-CN" altLang="en-US" dirty="0">
              <a:solidFill>
                <a:srgbClr val="CC0000"/>
              </a:solidFill>
              <a:latin typeface="+mn-lt"/>
              <a:ea typeface="+mn-ea"/>
              <a:cs typeface="+mn-cs"/>
              <a:sym typeface="Arial" panose="020B0604020202020204" pitchFamily="34" charset="0"/>
            </a:endParaRPr>
          </a:p>
          <a:p>
            <a:pPr marL="342900" indent="-342900" algn="l" defTabSz="0" eaLnBrk="1" hangingPunct="1">
              <a:buSzPct val="75000"/>
              <a:buChar char="p"/>
            </a:pPr>
            <a:r>
              <a:rPr lang="en-US" altLang="zh-CN" dirty="0">
                <a:solidFill>
                  <a:srgbClr val="0000FF"/>
                </a:solidFill>
                <a:latin typeface="+mn-lt"/>
                <a:ea typeface="+mn-ea"/>
                <a:cs typeface="+mn-cs"/>
                <a:sym typeface="Arial" panose="020B0604020202020204" pitchFamily="34" charset="0"/>
              </a:rPr>
              <a:t>【</a:t>
            </a:r>
            <a:r>
              <a:rPr lang="zh-CN" altLang="en-US" dirty="0">
                <a:solidFill>
                  <a:srgbClr val="0000FF"/>
                </a:solidFill>
                <a:latin typeface="+mn-lt"/>
                <a:ea typeface="+mn-ea"/>
                <a:cs typeface="+mn-cs"/>
                <a:sym typeface="Arial" panose="020B0604020202020204" pitchFamily="34" charset="0"/>
              </a:rPr>
              <a:t>扩展符号</a:t>
            </a:r>
            <a:r>
              <a:rPr lang="en-US" altLang="zh-CN" dirty="0">
                <a:solidFill>
                  <a:srgbClr val="0000FF"/>
                </a:solidFill>
                <a:latin typeface="+mn-lt"/>
                <a:ea typeface="+mn-ea"/>
                <a:cs typeface="+mn-cs"/>
                <a:sym typeface="Arial" panose="020B0604020202020204" pitchFamily="34" charset="0"/>
              </a:rPr>
              <a:t>】</a:t>
            </a:r>
            <a:endParaRPr lang="en-US" altLang="zh-CN" dirty="0">
              <a:solidFill>
                <a:srgbClr val="0000FF"/>
              </a:solidFill>
              <a:latin typeface="+mn-lt"/>
              <a:ea typeface="+mn-ea"/>
              <a:cs typeface="+mn-cs"/>
              <a:sym typeface="Arial" panose="020B0604020202020204" pitchFamily="34" charset="0"/>
            </a:endParaRPr>
          </a:p>
          <a:p>
            <a:pPr marL="742950" lvl="1" indent="-285750" algn="l" defTabSz="0" eaLnBrk="1" hangingPunct="1">
              <a:buSzPct val="75000"/>
              <a:buChar char="n"/>
            </a:pPr>
            <a:r>
              <a:rPr lang="en-US" altLang="zh-CN" sz="2800" dirty="0">
                <a:solidFill>
                  <a:srgbClr val="FF0000"/>
                </a:solidFill>
                <a:latin typeface="黑体" panose="02010609060101010101" pitchFamily="49" charset="-122"/>
                <a:ea typeface="+mn-ea"/>
                <a:sym typeface="黑体" panose="02010609060101010101" pitchFamily="49" charset="-122"/>
              </a:rPr>
              <a:t>⊕</a:t>
            </a:r>
            <a:r>
              <a:rPr lang="zh-CN" altLang="en-US" dirty="0">
                <a:latin typeface="+mn-lt"/>
                <a:ea typeface="+mn-ea"/>
                <a:sym typeface="Arial" panose="020B0604020202020204" pitchFamily="34" charset="0"/>
              </a:rPr>
              <a:t>表示数据流之间是“</a:t>
            </a:r>
            <a:r>
              <a:rPr lang="zh-CN" altLang="en-US" dirty="0">
                <a:solidFill>
                  <a:srgbClr val="FF0000"/>
                </a:solidFill>
                <a:latin typeface="+mn-lt"/>
                <a:ea typeface="+mn-ea"/>
                <a:sym typeface="Arial" panose="020B0604020202020204" pitchFamily="34" charset="0"/>
              </a:rPr>
              <a:t>异或</a:t>
            </a:r>
            <a:r>
              <a:rPr lang="zh-CN" altLang="en-US" dirty="0">
                <a:latin typeface="+mn-lt"/>
                <a:ea typeface="+mn-ea"/>
                <a:sym typeface="Arial" panose="020B0604020202020204" pitchFamily="34" charset="0"/>
              </a:rPr>
              <a:t>”关系</a:t>
            </a:r>
            <a:endParaRPr lang="zh-CN" altLang="en-US" dirty="0">
              <a:latin typeface="+mn-lt"/>
              <a:ea typeface="+mn-ea"/>
              <a:sym typeface="Arial" panose="020B0604020202020204" pitchFamily="34" charset="0"/>
            </a:endParaRPr>
          </a:p>
          <a:p>
            <a:pPr marL="742950" lvl="1" indent="-285750" algn="l" defTabSz="0" eaLnBrk="1" hangingPunct="1">
              <a:buSzPct val="75000"/>
              <a:buChar char="n"/>
            </a:pPr>
            <a:endParaRPr lang="zh-CN" altLang="en-US" dirty="0">
              <a:latin typeface="黑体" panose="02010609060101010101" pitchFamily="49" charset="-122"/>
              <a:ea typeface="+mn-ea"/>
              <a:sym typeface="黑体" panose="02010609060101010101" pitchFamily="49" charset="-122"/>
            </a:endParaRPr>
          </a:p>
        </p:txBody>
      </p:sp>
      <p:sp>
        <p:nvSpPr>
          <p:cNvPr id="58373" name="Oval 4"/>
          <p:cNvSpPr/>
          <p:nvPr/>
        </p:nvSpPr>
        <p:spPr>
          <a:xfrm>
            <a:off x="1828800" y="3716338"/>
            <a:ext cx="1143000" cy="609600"/>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400" b="1" dirty="0">
                <a:solidFill>
                  <a:srgbClr val="CC0000"/>
                </a:solidFill>
                <a:latin typeface="Arial" panose="020B0604020202020204" pitchFamily="34" charset="0"/>
                <a:ea typeface="宋体" panose="02010600030101010101" pitchFamily="2" charset="-122"/>
                <a:sym typeface="Arial" panose="020B0604020202020204" pitchFamily="34" charset="0"/>
              </a:rPr>
              <a:t>T</a:t>
            </a:r>
            <a:endParaRPr lang="zh-CN" altLang="en-US" dirty="0">
              <a:latin typeface="Arial" panose="020B0604020202020204" pitchFamily="34" charset="0"/>
              <a:ea typeface="宋体" panose="02010600030101010101" pitchFamily="2" charset="-122"/>
            </a:endParaRPr>
          </a:p>
        </p:txBody>
      </p:sp>
      <p:sp>
        <p:nvSpPr>
          <p:cNvPr id="58374" name="Text Box 5"/>
          <p:cNvSpPr/>
          <p:nvPr/>
        </p:nvSpPr>
        <p:spPr>
          <a:xfrm>
            <a:off x="1066800" y="3690938"/>
            <a:ext cx="304800" cy="519112"/>
          </a:xfrm>
          <a:prstGeom prst="rect">
            <a:avLst/>
          </a:prstGeom>
          <a:noFill/>
          <a:ln w="9525">
            <a:noFill/>
          </a:ln>
        </p:spPr>
        <p:txBody>
          <a:bodyPr anchor="t">
            <a:spAutoFit/>
          </a:bodyPr>
          <a:lstStyle/>
          <a:p>
            <a:pPr algn="ctr" eaLnBrk="0" hangingPunct="0">
              <a:spcBef>
                <a:spcPct val="50000"/>
              </a:spcBef>
            </a:pPr>
            <a:r>
              <a:rPr lang="en-US" altLang="zh-CN" sz="2800" b="1" dirty="0">
                <a:solidFill>
                  <a:srgbClr val="FF0000"/>
                </a:solidFill>
                <a:latin typeface="Arial" panose="020B0604020202020204" pitchFamily="34" charset="0"/>
                <a:ea typeface="宋体" panose="02010600030101010101" pitchFamily="2" charset="-122"/>
                <a:sym typeface="Arial" panose="020B0604020202020204" pitchFamily="34" charset="0"/>
              </a:rPr>
              <a:t>⊕</a:t>
            </a:r>
            <a:endParaRPr lang="zh-CN" altLang="en-US" dirty="0">
              <a:latin typeface="Arial" panose="020B0604020202020204" pitchFamily="34" charset="0"/>
              <a:ea typeface="宋体" panose="02010600030101010101" pitchFamily="2" charset="-122"/>
            </a:endParaRPr>
          </a:p>
        </p:txBody>
      </p:sp>
      <p:sp>
        <p:nvSpPr>
          <p:cNvPr id="58375" name="Text Box 6"/>
          <p:cNvSpPr/>
          <p:nvPr/>
        </p:nvSpPr>
        <p:spPr>
          <a:xfrm>
            <a:off x="304800" y="3182938"/>
            <a:ext cx="457200" cy="457200"/>
          </a:xfrm>
          <a:prstGeom prst="rect">
            <a:avLst/>
          </a:prstGeom>
          <a:noFill/>
          <a:ln w="9525">
            <a:noFill/>
          </a:ln>
        </p:spPr>
        <p:txBody>
          <a:bodyPr anchor="t">
            <a:spAutoFit/>
          </a:bodyPr>
          <a:lstStyle/>
          <a:p>
            <a:pPr algn="ctr" eaLnBrk="0" hangingPunct="0">
              <a:spcBef>
                <a:spcPct val="50000"/>
              </a:spcBef>
            </a:pPr>
            <a:r>
              <a:rPr lang="en-US" altLang="zh-CN" sz="2400" b="1" dirty="0">
                <a:solidFill>
                  <a:srgbClr val="990033"/>
                </a:solidFill>
                <a:latin typeface="Arial" panose="020B0604020202020204" pitchFamily="34" charset="0"/>
                <a:ea typeface="黑体" panose="02010609060101010101" pitchFamily="49" charset="-122"/>
              </a:rPr>
              <a:t>A</a:t>
            </a:r>
            <a:endParaRPr lang="zh-CN" altLang="en-US" dirty="0">
              <a:latin typeface="Arial" panose="020B0604020202020204" pitchFamily="34" charset="0"/>
              <a:ea typeface="宋体" panose="02010600030101010101" pitchFamily="2" charset="-122"/>
            </a:endParaRPr>
          </a:p>
        </p:txBody>
      </p:sp>
      <p:sp>
        <p:nvSpPr>
          <p:cNvPr id="58376" name="Text Box 7"/>
          <p:cNvSpPr/>
          <p:nvPr/>
        </p:nvSpPr>
        <p:spPr>
          <a:xfrm>
            <a:off x="304800" y="4249738"/>
            <a:ext cx="457200" cy="457200"/>
          </a:xfrm>
          <a:prstGeom prst="rect">
            <a:avLst/>
          </a:prstGeom>
          <a:noFill/>
          <a:ln w="9525">
            <a:noFill/>
          </a:ln>
        </p:spPr>
        <p:txBody>
          <a:bodyPr anchor="t">
            <a:spAutoFit/>
          </a:bodyPr>
          <a:lstStyle/>
          <a:p>
            <a:pPr algn="ctr" eaLnBrk="0" hangingPunct="0">
              <a:spcBef>
                <a:spcPct val="50000"/>
              </a:spcBef>
            </a:pPr>
            <a:r>
              <a:rPr lang="en-US" altLang="zh-CN" sz="2400" b="1" dirty="0">
                <a:solidFill>
                  <a:srgbClr val="990033"/>
                </a:solidFill>
                <a:latin typeface="Arial" panose="020B0604020202020204" pitchFamily="34" charset="0"/>
                <a:ea typeface="黑体" panose="02010609060101010101" pitchFamily="49" charset="-122"/>
              </a:rPr>
              <a:t>B</a:t>
            </a:r>
            <a:endParaRPr lang="zh-CN" altLang="en-US" dirty="0">
              <a:latin typeface="Arial" panose="020B0604020202020204" pitchFamily="34" charset="0"/>
              <a:ea typeface="宋体" panose="02010600030101010101" pitchFamily="2" charset="-122"/>
            </a:endParaRPr>
          </a:p>
        </p:txBody>
      </p:sp>
      <p:sp>
        <p:nvSpPr>
          <p:cNvPr id="58377" name="Text Box 8"/>
          <p:cNvSpPr/>
          <p:nvPr/>
        </p:nvSpPr>
        <p:spPr>
          <a:xfrm>
            <a:off x="3810000" y="3792538"/>
            <a:ext cx="457200" cy="457200"/>
          </a:xfrm>
          <a:prstGeom prst="rect">
            <a:avLst/>
          </a:prstGeom>
          <a:noFill/>
          <a:ln w="9525">
            <a:noFill/>
          </a:ln>
        </p:spPr>
        <p:txBody>
          <a:bodyPr anchor="t">
            <a:spAutoFit/>
          </a:bodyPr>
          <a:lstStyle/>
          <a:p>
            <a:pPr algn="ctr" eaLnBrk="0" hangingPunct="0">
              <a:spcBef>
                <a:spcPct val="50000"/>
              </a:spcBef>
            </a:pPr>
            <a:r>
              <a:rPr lang="en-US" altLang="zh-CN" sz="2400" b="1" dirty="0">
                <a:solidFill>
                  <a:srgbClr val="990033"/>
                </a:solidFill>
                <a:latin typeface="Arial" panose="020B0604020202020204" pitchFamily="34" charset="0"/>
                <a:ea typeface="黑体" panose="02010609060101010101" pitchFamily="49" charset="-122"/>
              </a:rPr>
              <a:t>C</a:t>
            </a:r>
            <a:endParaRPr lang="zh-CN" altLang="en-US" dirty="0">
              <a:latin typeface="Arial" panose="020B0604020202020204" pitchFamily="34" charset="0"/>
              <a:ea typeface="宋体" panose="02010600030101010101" pitchFamily="2" charset="-122"/>
            </a:endParaRPr>
          </a:p>
        </p:txBody>
      </p:sp>
      <p:sp>
        <p:nvSpPr>
          <p:cNvPr id="58378" name="Oval 9"/>
          <p:cNvSpPr/>
          <p:nvPr/>
        </p:nvSpPr>
        <p:spPr>
          <a:xfrm>
            <a:off x="6019800" y="3716338"/>
            <a:ext cx="1143000" cy="609600"/>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400" b="1" dirty="0">
                <a:solidFill>
                  <a:srgbClr val="CC0000"/>
                </a:solidFill>
                <a:latin typeface="Arial" panose="020B0604020202020204" pitchFamily="34" charset="0"/>
                <a:ea typeface="宋体" panose="02010600030101010101" pitchFamily="2" charset="-122"/>
                <a:sym typeface="Arial" panose="020B0604020202020204" pitchFamily="34" charset="0"/>
              </a:rPr>
              <a:t>T</a:t>
            </a:r>
            <a:endParaRPr lang="zh-CN" altLang="en-US" dirty="0">
              <a:latin typeface="Arial" panose="020B0604020202020204" pitchFamily="34" charset="0"/>
              <a:ea typeface="宋体" panose="02010600030101010101" pitchFamily="2" charset="-122"/>
            </a:endParaRPr>
          </a:p>
        </p:txBody>
      </p:sp>
      <p:sp>
        <p:nvSpPr>
          <p:cNvPr id="58379" name="Text Box 10"/>
          <p:cNvSpPr/>
          <p:nvPr/>
        </p:nvSpPr>
        <p:spPr>
          <a:xfrm>
            <a:off x="4648200" y="3792538"/>
            <a:ext cx="457200" cy="457200"/>
          </a:xfrm>
          <a:prstGeom prst="rect">
            <a:avLst/>
          </a:prstGeom>
          <a:noFill/>
          <a:ln w="9525">
            <a:noFill/>
          </a:ln>
        </p:spPr>
        <p:txBody>
          <a:bodyPr anchor="t">
            <a:spAutoFit/>
          </a:bodyPr>
          <a:lstStyle/>
          <a:p>
            <a:pPr algn="ctr" eaLnBrk="0" hangingPunct="0">
              <a:spcBef>
                <a:spcPct val="50000"/>
              </a:spcBef>
            </a:pPr>
            <a:r>
              <a:rPr lang="en-US" altLang="zh-CN" sz="2400" b="1" dirty="0">
                <a:solidFill>
                  <a:srgbClr val="990033"/>
                </a:solidFill>
                <a:latin typeface="Arial" panose="020B0604020202020204" pitchFamily="34" charset="0"/>
                <a:ea typeface="黑体" panose="02010609060101010101" pitchFamily="49" charset="-122"/>
              </a:rPr>
              <a:t>A</a:t>
            </a:r>
            <a:endParaRPr lang="zh-CN" altLang="en-US" dirty="0">
              <a:latin typeface="Arial" panose="020B0604020202020204" pitchFamily="34" charset="0"/>
              <a:ea typeface="宋体" panose="02010600030101010101" pitchFamily="2" charset="-122"/>
            </a:endParaRPr>
          </a:p>
        </p:txBody>
      </p:sp>
      <p:sp>
        <p:nvSpPr>
          <p:cNvPr id="58380" name="Text Box 11"/>
          <p:cNvSpPr/>
          <p:nvPr/>
        </p:nvSpPr>
        <p:spPr>
          <a:xfrm>
            <a:off x="8382000" y="4325938"/>
            <a:ext cx="457200" cy="457200"/>
          </a:xfrm>
          <a:prstGeom prst="rect">
            <a:avLst/>
          </a:prstGeom>
          <a:noFill/>
          <a:ln w="9525">
            <a:noFill/>
          </a:ln>
        </p:spPr>
        <p:txBody>
          <a:bodyPr anchor="t">
            <a:spAutoFit/>
          </a:bodyPr>
          <a:lstStyle/>
          <a:p>
            <a:pPr algn="ctr" eaLnBrk="0" hangingPunct="0">
              <a:spcBef>
                <a:spcPct val="50000"/>
              </a:spcBef>
            </a:pPr>
            <a:r>
              <a:rPr lang="en-US" altLang="zh-CN" sz="2400" b="1" dirty="0">
                <a:solidFill>
                  <a:srgbClr val="990033"/>
                </a:solidFill>
                <a:latin typeface="Arial" panose="020B0604020202020204" pitchFamily="34" charset="0"/>
                <a:ea typeface="黑体" panose="02010609060101010101" pitchFamily="49" charset="-122"/>
              </a:rPr>
              <a:t>C</a:t>
            </a:r>
            <a:endParaRPr lang="zh-CN" altLang="en-US" dirty="0">
              <a:latin typeface="Arial" panose="020B0604020202020204" pitchFamily="34" charset="0"/>
              <a:ea typeface="宋体" panose="02010600030101010101" pitchFamily="2" charset="-122"/>
            </a:endParaRPr>
          </a:p>
        </p:txBody>
      </p:sp>
      <p:sp>
        <p:nvSpPr>
          <p:cNvPr id="58381" name="Text Box 12"/>
          <p:cNvSpPr/>
          <p:nvPr/>
        </p:nvSpPr>
        <p:spPr>
          <a:xfrm>
            <a:off x="7620000" y="3689350"/>
            <a:ext cx="304800" cy="519113"/>
          </a:xfrm>
          <a:prstGeom prst="rect">
            <a:avLst/>
          </a:prstGeom>
          <a:noFill/>
          <a:ln w="9525">
            <a:noFill/>
          </a:ln>
        </p:spPr>
        <p:txBody>
          <a:bodyPr anchor="t">
            <a:spAutoFit/>
          </a:bodyPr>
          <a:lstStyle/>
          <a:p>
            <a:pPr algn="ctr" eaLnBrk="0" hangingPunct="0">
              <a:spcBef>
                <a:spcPct val="50000"/>
              </a:spcBef>
            </a:pPr>
            <a:r>
              <a:rPr lang="en-US" altLang="zh-CN" sz="2800" b="1" dirty="0">
                <a:solidFill>
                  <a:srgbClr val="FF0000"/>
                </a:solidFill>
                <a:latin typeface="Arial" panose="020B0604020202020204" pitchFamily="34" charset="0"/>
                <a:ea typeface="宋体" panose="02010600030101010101" pitchFamily="2" charset="-122"/>
                <a:sym typeface="Arial" panose="020B0604020202020204" pitchFamily="34" charset="0"/>
              </a:rPr>
              <a:t>⊕</a:t>
            </a:r>
            <a:endParaRPr lang="zh-CN" altLang="en-US" dirty="0">
              <a:latin typeface="Arial" panose="020B0604020202020204" pitchFamily="34" charset="0"/>
              <a:ea typeface="宋体" panose="02010600030101010101" pitchFamily="2" charset="-122"/>
            </a:endParaRPr>
          </a:p>
        </p:txBody>
      </p:sp>
      <p:sp>
        <p:nvSpPr>
          <p:cNvPr id="58382" name="Text Box 13"/>
          <p:cNvSpPr/>
          <p:nvPr/>
        </p:nvSpPr>
        <p:spPr>
          <a:xfrm>
            <a:off x="533400" y="4783138"/>
            <a:ext cx="3962400" cy="1406525"/>
          </a:xfrm>
          <a:prstGeom prst="rect">
            <a:avLst/>
          </a:prstGeom>
          <a:solidFill>
            <a:srgbClr val="FFFF99"/>
          </a:solidFill>
          <a:ln w="9525">
            <a:noFill/>
          </a:ln>
        </p:spPr>
        <p:txBody>
          <a:bodyPr anchor="t">
            <a:spAutoFit/>
          </a:bodyPr>
          <a:lstStyle/>
          <a:p>
            <a:pPr algn="ctr" eaLnBrk="0" hangingPunct="0">
              <a:spcBef>
                <a:spcPct val="30000"/>
              </a:spcBef>
            </a:pPr>
            <a:r>
              <a:rPr lang="zh-CN" altLang="en-US" sz="2400" b="1" dirty="0">
                <a:solidFill>
                  <a:srgbClr val="CC0000"/>
                </a:solidFill>
                <a:latin typeface="Arial" panose="020B0604020202020204" pitchFamily="34" charset="0"/>
                <a:ea typeface="黑体" panose="02010609060101010101" pitchFamily="49" charset="-122"/>
              </a:rPr>
              <a:t>只有数据</a:t>
            </a:r>
            <a:r>
              <a:rPr lang="en-US" altLang="zh-CN" sz="2400" b="1" dirty="0">
                <a:solidFill>
                  <a:srgbClr val="CC0000"/>
                </a:solidFill>
                <a:latin typeface="Arial" panose="020B0604020202020204" pitchFamily="34" charset="0"/>
                <a:ea typeface="黑体" panose="02010609060101010101" pitchFamily="49" charset="-122"/>
              </a:rPr>
              <a:t>A</a:t>
            </a:r>
            <a:r>
              <a:rPr lang="zh-CN" altLang="en-US" sz="2400" b="1" dirty="0">
                <a:solidFill>
                  <a:srgbClr val="CC0000"/>
                </a:solidFill>
                <a:latin typeface="Arial" panose="020B0604020202020204" pitchFamily="34" charset="0"/>
                <a:ea typeface="黑体" panose="02010609060101010101" pitchFamily="49" charset="-122"/>
              </a:rPr>
              <a:t>、只有数据</a:t>
            </a:r>
            <a:r>
              <a:rPr lang="en-US" altLang="zh-CN" sz="2400" b="1" dirty="0">
                <a:solidFill>
                  <a:srgbClr val="CC0000"/>
                </a:solidFill>
                <a:latin typeface="Arial" panose="020B0604020202020204" pitchFamily="34" charset="0"/>
                <a:ea typeface="黑体" panose="02010609060101010101" pitchFamily="49" charset="-122"/>
              </a:rPr>
              <a:t>B</a:t>
            </a:r>
            <a:endParaRPr lang="zh-CN" altLang="en-US" sz="2400" b="1" dirty="0">
              <a:solidFill>
                <a:srgbClr val="CC0000"/>
              </a:solidFill>
              <a:latin typeface="Arial" panose="020B0604020202020204" pitchFamily="34" charset="0"/>
              <a:ea typeface="黑体" panose="02010609060101010101" pitchFamily="49" charset="-122"/>
            </a:endParaRPr>
          </a:p>
          <a:p>
            <a:pPr algn="ctr" eaLnBrk="0" hangingPunct="0">
              <a:spcBef>
                <a:spcPct val="30000"/>
              </a:spcBef>
            </a:pPr>
            <a:r>
              <a:rPr lang="zh-CN" altLang="en-US" sz="2400" b="1" dirty="0">
                <a:solidFill>
                  <a:srgbClr val="CC0000"/>
                </a:solidFill>
                <a:latin typeface="Arial" panose="020B0604020202020204" pitchFamily="34" charset="0"/>
                <a:ea typeface="黑体" panose="02010609060101010101" pitchFamily="49" charset="-122"/>
              </a:rPr>
              <a:t>（但不能</a:t>
            </a:r>
            <a:r>
              <a:rPr lang="en-US" altLang="zh-CN" sz="2400" b="1" dirty="0">
                <a:solidFill>
                  <a:srgbClr val="CC0000"/>
                </a:solidFill>
                <a:latin typeface="Arial" panose="020B0604020202020204" pitchFamily="34" charset="0"/>
                <a:ea typeface="黑体" panose="02010609060101010101" pitchFamily="49" charset="-122"/>
              </a:rPr>
              <a:t>A</a:t>
            </a:r>
            <a:r>
              <a:rPr lang="zh-CN" altLang="en-US" sz="2400" b="1" dirty="0">
                <a:solidFill>
                  <a:srgbClr val="CC0000"/>
                </a:solidFill>
                <a:latin typeface="Arial" panose="020B0604020202020204" pitchFamily="34" charset="0"/>
                <a:ea typeface="黑体" panose="02010609060101010101" pitchFamily="49" charset="-122"/>
              </a:rPr>
              <a:t>、</a:t>
            </a:r>
            <a:r>
              <a:rPr lang="en-US" altLang="zh-CN" sz="2400" b="1" dirty="0">
                <a:solidFill>
                  <a:srgbClr val="CC0000"/>
                </a:solidFill>
                <a:latin typeface="Arial" panose="020B0604020202020204" pitchFamily="34" charset="0"/>
                <a:ea typeface="黑体" panose="02010609060101010101" pitchFamily="49" charset="-122"/>
              </a:rPr>
              <a:t>B</a:t>
            </a:r>
            <a:r>
              <a:rPr lang="zh-CN" altLang="en-US" sz="2400" b="1" dirty="0">
                <a:solidFill>
                  <a:srgbClr val="CC0000"/>
                </a:solidFill>
                <a:latin typeface="Arial" panose="020B0604020202020204" pitchFamily="34" charset="0"/>
                <a:ea typeface="黑体" panose="02010609060101010101" pitchFamily="49" charset="-122"/>
              </a:rPr>
              <a:t>同时）</a:t>
            </a:r>
            <a:endParaRPr lang="zh-CN" altLang="en-US" sz="2400" b="1" dirty="0">
              <a:solidFill>
                <a:srgbClr val="CC0000"/>
              </a:solidFill>
              <a:latin typeface="Arial" panose="020B0604020202020204" pitchFamily="34" charset="0"/>
              <a:ea typeface="黑体" panose="02010609060101010101" pitchFamily="49" charset="-122"/>
            </a:endParaRPr>
          </a:p>
          <a:p>
            <a:pPr algn="ctr" eaLnBrk="0" hangingPunct="0">
              <a:spcBef>
                <a:spcPct val="30000"/>
              </a:spcBef>
            </a:pPr>
            <a:r>
              <a:rPr lang="zh-CN" altLang="en-US" sz="2400" b="1" dirty="0">
                <a:solidFill>
                  <a:srgbClr val="CC0000"/>
                </a:solidFill>
                <a:latin typeface="Arial" panose="020B0604020202020204" pitchFamily="34" charset="0"/>
                <a:ea typeface="黑体" panose="02010609060101010101" pitchFamily="49" charset="-122"/>
              </a:rPr>
              <a:t>变换成</a:t>
            </a:r>
            <a:r>
              <a:rPr lang="en-US" altLang="zh-CN" sz="2400" b="1" dirty="0">
                <a:solidFill>
                  <a:srgbClr val="CC0000"/>
                </a:solidFill>
                <a:latin typeface="Arial" panose="020B0604020202020204" pitchFamily="34" charset="0"/>
                <a:ea typeface="黑体" panose="02010609060101010101" pitchFamily="49" charset="-122"/>
              </a:rPr>
              <a:t>C</a:t>
            </a:r>
            <a:endParaRPr lang="zh-CN" altLang="en-US" dirty="0">
              <a:latin typeface="Arial" panose="020B0604020202020204" pitchFamily="34" charset="0"/>
              <a:ea typeface="宋体" panose="02010600030101010101" pitchFamily="2" charset="-122"/>
            </a:endParaRPr>
          </a:p>
        </p:txBody>
      </p:sp>
      <p:sp>
        <p:nvSpPr>
          <p:cNvPr id="58383" name="Text Box 14"/>
          <p:cNvSpPr/>
          <p:nvPr/>
        </p:nvSpPr>
        <p:spPr>
          <a:xfrm>
            <a:off x="5029200" y="4783138"/>
            <a:ext cx="3657600" cy="1406525"/>
          </a:xfrm>
          <a:prstGeom prst="rect">
            <a:avLst/>
          </a:prstGeom>
          <a:solidFill>
            <a:srgbClr val="FFFF99"/>
          </a:solidFill>
          <a:ln w="9525">
            <a:noFill/>
          </a:ln>
        </p:spPr>
        <p:txBody>
          <a:bodyPr anchor="t">
            <a:spAutoFit/>
          </a:bodyPr>
          <a:lstStyle/>
          <a:p>
            <a:pPr algn="ctr" eaLnBrk="0" hangingPunct="0">
              <a:spcBef>
                <a:spcPct val="30000"/>
              </a:spcBef>
            </a:pPr>
            <a:r>
              <a:rPr lang="zh-CN" altLang="en-US" sz="2400" b="1" dirty="0">
                <a:solidFill>
                  <a:srgbClr val="CC0000"/>
                </a:solidFill>
                <a:latin typeface="Arial" panose="020B0604020202020204" pitchFamily="34" charset="0"/>
                <a:ea typeface="黑体" panose="02010609060101010101" pitchFamily="49" charset="-122"/>
              </a:rPr>
              <a:t>数据A</a:t>
            </a:r>
            <a:endParaRPr lang="en-US" altLang="zh-CN" sz="2400" b="1" dirty="0">
              <a:solidFill>
                <a:srgbClr val="CC0000"/>
              </a:solidFill>
              <a:latin typeface="Arial" panose="020B0604020202020204" pitchFamily="34" charset="0"/>
              <a:ea typeface="黑体" panose="02010609060101010101" pitchFamily="49" charset="-122"/>
            </a:endParaRPr>
          </a:p>
          <a:p>
            <a:pPr algn="ctr" eaLnBrk="0" hangingPunct="0">
              <a:spcBef>
                <a:spcPct val="30000"/>
              </a:spcBef>
            </a:pPr>
            <a:r>
              <a:rPr lang="zh-CN" altLang="en-US" sz="2400" b="1" dirty="0">
                <a:solidFill>
                  <a:srgbClr val="CC0000"/>
                </a:solidFill>
                <a:latin typeface="Arial" panose="020B0604020202020204" pitchFamily="34" charset="0"/>
                <a:ea typeface="黑体" panose="02010609060101010101" pitchFamily="49" charset="-122"/>
              </a:rPr>
              <a:t>变换成数据B、数据C，</a:t>
            </a:r>
            <a:endParaRPr lang="zh-CN" altLang="en-US" sz="2400" b="1" dirty="0">
              <a:solidFill>
                <a:srgbClr val="CC0000"/>
              </a:solidFill>
              <a:latin typeface="Arial" panose="020B0604020202020204" pitchFamily="34" charset="0"/>
              <a:ea typeface="黑体" panose="02010609060101010101" pitchFamily="49" charset="-122"/>
            </a:endParaRPr>
          </a:p>
          <a:p>
            <a:pPr algn="ctr" eaLnBrk="0" hangingPunct="0">
              <a:spcBef>
                <a:spcPct val="30000"/>
              </a:spcBef>
            </a:pPr>
            <a:r>
              <a:rPr lang="zh-CN" altLang="en-US" sz="2400" b="1" dirty="0">
                <a:solidFill>
                  <a:srgbClr val="CC0000"/>
                </a:solidFill>
                <a:latin typeface="Arial" panose="020B0604020202020204" pitchFamily="34" charset="0"/>
                <a:ea typeface="黑体" panose="02010609060101010101" pitchFamily="49" charset="-122"/>
              </a:rPr>
              <a:t>（但不能变换成B和C）</a:t>
            </a:r>
            <a:endParaRPr lang="zh-CN" altLang="en-US" sz="2400" b="1" dirty="0">
              <a:solidFill>
                <a:srgbClr val="CC0000"/>
              </a:solidFill>
              <a:latin typeface="Arial" panose="020B0604020202020204" pitchFamily="34" charset="0"/>
              <a:ea typeface="黑体" panose="02010609060101010101" pitchFamily="49" charset="-122"/>
            </a:endParaRPr>
          </a:p>
        </p:txBody>
      </p:sp>
      <p:sp>
        <p:nvSpPr>
          <p:cNvPr id="58384" name="Text Box 15"/>
          <p:cNvSpPr/>
          <p:nvPr/>
        </p:nvSpPr>
        <p:spPr>
          <a:xfrm>
            <a:off x="4191000" y="3048000"/>
            <a:ext cx="533400" cy="519113"/>
          </a:xfrm>
          <a:prstGeom prst="rect">
            <a:avLst/>
          </a:prstGeom>
          <a:noFill/>
          <a:ln w="9525">
            <a:noFill/>
          </a:ln>
        </p:spPr>
        <p:txBody>
          <a:bodyPr anchor="t">
            <a:spAutoFit/>
          </a:bodyPr>
          <a:lstStyle/>
          <a:p>
            <a:pPr algn="ctr" eaLnBrk="0" hangingPunct="0">
              <a:spcBef>
                <a:spcPct val="50000"/>
              </a:spcBef>
            </a:pPr>
            <a:r>
              <a:rPr lang="zh-CN" altLang="en-US" sz="2800" b="1" dirty="0">
                <a:solidFill>
                  <a:srgbClr val="FF0000"/>
                </a:solidFill>
                <a:latin typeface="Arial" panose="020B0604020202020204" pitchFamily="34" charset="0"/>
                <a:ea typeface="黑体" panose="02010609060101010101" pitchFamily="49" charset="-122"/>
              </a:rPr>
              <a:t>或</a:t>
            </a:r>
            <a:endParaRPr lang="zh-CN" altLang="en-US" dirty="0">
              <a:latin typeface="Arial" panose="020B0604020202020204" pitchFamily="34" charset="0"/>
              <a:ea typeface="宋体" panose="02010600030101010101" pitchFamily="2" charset="-122"/>
            </a:endParaRPr>
          </a:p>
        </p:txBody>
      </p:sp>
      <p:sp>
        <p:nvSpPr>
          <p:cNvPr id="58385" name="Text Box 16"/>
          <p:cNvSpPr/>
          <p:nvPr/>
        </p:nvSpPr>
        <p:spPr>
          <a:xfrm>
            <a:off x="8305800" y="3106738"/>
            <a:ext cx="457200" cy="457200"/>
          </a:xfrm>
          <a:prstGeom prst="rect">
            <a:avLst/>
          </a:prstGeom>
          <a:noFill/>
          <a:ln w="9525">
            <a:noFill/>
          </a:ln>
        </p:spPr>
        <p:txBody>
          <a:bodyPr anchor="t">
            <a:spAutoFit/>
          </a:bodyPr>
          <a:lstStyle/>
          <a:p>
            <a:pPr algn="ctr" eaLnBrk="0" hangingPunct="0">
              <a:spcBef>
                <a:spcPct val="50000"/>
              </a:spcBef>
            </a:pPr>
            <a:r>
              <a:rPr lang="en-US" altLang="zh-CN" sz="2400" b="1" dirty="0">
                <a:solidFill>
                  <a:srgbClr val="990033"/>
                </a:solidFill>
                <a:latin typeface="Arial" panose="020B0604020202020204" pitchFamily="34" charset="0"/>
                <a:ea typeface="黑体" panose="02010609060101010101" pitchFamily="49" charset="-122"/>
              </a:rPr>
              <a:t>B</a:t>
            </a:r>
            <a:endParaRPr lang="zh-CN" altLang="en-US" dirty="0">
              <a:latin typeface="Arial" panose="020B0604020202020204" pitchFamily="34" charset="0"/>
              <a:ea typeface="宋体" panose="02010600030101010101" pitchFamily="2" charset="-122"/>
            </a:endParaRPr>
          </a:p>
        </p:txBody>
      </p:sp>
      <p:cxnSp>
        <p:nvCxnSpPr>
          <p:cNvPr id="58386" name="AutoShape 17"/>
          <p:cNvCxnSpPr>
            <a:stCxn id="58375" idx="3"/>
            <a:endCxn id="58373" idx="2"/>
          </p:cNvCxnSpPr>
          <p:nvPr/>
        </p:nvCxnSpPr>
        <p:spPr>
          <a:xfrm>
            <a:off x="762000" y="3411538"/>
            <a:ext cx="1066800" cy="609600"/>
          </a:xfrm>
          <a:prstGeom prst="straightConnector1">
            <a:avLst/>
          </a:prstGeom>
          <a:ln w="50800" cap="flat" cmpd="sng">
            <a:solidFill>
              <a:srgbClr val="0000FF"/>
            </a:solidFill>
            <a:prstDash val="solid"/>
            <a:miter/>
            <a:headEnd type="none" w="med" len="med"/>
            <a:tailEnd type="triangle" w="med" len="med"/>
          </a:ln>
        </p:spPr>
      </p:cxnSp>
      <p:cxnSp>
        <p:nvCxnSpPr>
          <p:cNvPr id="58387" name="AutoShape 18"/>
          <p:cNvCxnSpPr>
            <a:stCxn id="58376" idx="3"/>
            <a:endCxn id="58373" idx="2"/>
          </p:cNvCxnSpPr>
          <p:nvPr/>
        </p:nvCxnSpPr>
        <p:spPr>
          <a:xfrm flipV="1">
            <a:off x="762000" y="4021138"/>
            <a:ext cx="1066800" cy="457200"/>
          </a:xfrm>
          <a:prstGeom prst="straightConnector1">
            <a:avLst/>
          </a:prstGeom>
          <a:ln w="50800" cap="flat" cmpd="sng">
            <a:solidFill>
              <a:srgbClr val="0000FF"/>
            </a:solidFill>
            <a:prstDash val="solid"/>
            <a:miter/>
            <a:headEnd type="none" w="med" len="med"/>
            <a:tailEnd type="triangle" w="med" len="med"/>
          </a:ln>
        </p:spPr>
      </p:cxnSp>
      <p:cxnSp>
        <p:nvCxnSpPr>
          <p:cNvPr id="58388" name="AutoShape 19"/>
          <p:cNvCxnSpPr>
            <a:stCxn id="58373" idx="6"/>
            <a:endCxn id="58377" idx="1"/>
          </p:cNvCxnSpPr>
          <p:nvPr/>
        </p:nvCxnSpPr>
        <p:spPr>
          <a:xfrm>
            <a:off x="2971800" y="4021138"/>
            <a:ext cx="838200" cy="1587"/>
          </a:xfrm>
          <a:prstGeom prst="straightConnector1">
            <a:avLst/>
          </a:prstGeom>
          <a:ln w="50800" cap="flat" cmpd="sng">
            <a:solidFill>
              <a:srgbClr val="0000FF"/>
            </a:solidFill>
            <a:prstDash val="solid"/>
            <a:miter/>
            <a:headEnd type="none" w="med" len="med"/>
            <a:tailEnd type="triangle" w="med" len="med"/>
          </a:ln>
        </p:spPr>
      </p:cxnSp>
      <p:cxnSp>
        <p:nvCxnSpPr>
          <p:cNvPr id="58389" name="AutoShape 20"/>
          <p:cNvCxnSpPr>
            <a:stCxn id="58379" idx="3"/>
            <a:endCxn id="58378" idx="2"/>
          </p:cNvCxnSpPr>
          <p:nvPr/>
        </p:nvCxnSpPr>
        <p:spPr>
          <a:xfrm>
            <a:off x="5105400" y="4021138"/>
            <a:ext cx="914400" cy="1587"/>
          </a:xfrm>
          <a:prstGeom prst="straightConnector1">
            <a:avLst/>
          </a:prstGeom>
          <a:ln w="50800" cap="flat" cmpd="sng">
            <a:solidFill>
              <a:srgbClr val="0000FF"/>
            </a:solidFill>
            <a:prstDash val="solid"/>
            <a:miter/>
            <a:headEnd type="none" w="med" len="med"/>
            <a:tailEnd type="triangle" w="med" len="med"/>
          </a:ln>
        </p:spPr>
      </p:cxnSp>
      <p:cxnSp>
        <p:nvCxnSpPr>
          <p:cNvPr id="58390" name="AutoShape 21"/>
          <p:cNvCxnSpPr>
            <a:stCxn id="58378" idx="6"/>
            <a:endCxn id="58385" idx="1"/>
          </p:cNvCxnSpPr>
          <p:nvPr/>
        </p:nvCxnSpPr>
        <p:spPr>
          <a:xfrm flipV="1">
            <a:off x="7162800" y="3335338"/>
            <a:ext cx="1143000" cy="685800"/>
          </a:xfrm>
          <a:prstGeom prst="straightConnector1">
            <a:avLst/>
          </a:prstGeom>
          <a:ln w="50800" cap="flat" cmpd="sng">
            <a:solidFill>
              <a:srgbClr val="0000FF"/>
            </a:solidFill>
            <a:prstDash val="solid"/>
            <a:miter/>
            <a:headEnd type="none" w="med" len="med"/>
            <a:tailEnd type="triangle" w="med" len="med"/>
          </a:ln>
        </p:spPr>
      </p:cxnSp>
      <p:cxnSp>
        <p:nvCxnSpPr>
          <p:cNvPr id="58391" name="AutoShape 22"/>
          <p:cNvCxnSpPr>
            <a:stCxn id="58378" idx="6"/>
            <a:endCxn id="58380" idx="1"/>
          </p:cNvCxnSpPr>
          <p:nvPr/>
        </p:nvCxnSpPr>
        <p:spPr>
          <a:xfrm>
            <a:off x="7162800" y="4021138"/>
            <a:ext cx="1219200" cy="533400"/>
          </a:xfrm>
          <a:prstGeom prst="straightConnector1">
            <a:avLst/>
          </a:prstGeom>
          <a:ln w="50800" cap="flat" cmpd="sng">
            <a:solidFill>
              <a:srgbClr val="0000FF"/>
            </a:solidFill>
            <a:prstDash val="solid"/>
            <a:miter/>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58372">
                                            <p:txEl>
                                              <p:pRg st="2" end="2"/>
                                            </p:txEl>
                                          </p:spTgt>
                                        </p:tgtEl>
                                        <p:attrNameLst>
                                          <p:attrName>style.visibility</p:attrName>
                                        </p:attrNameLst>
                                      </p:cBhvr>
                                      <p:to>
                                        <p:strVal val="visible"/>
                                      </p:to>
                                    </p:set>
                                    <p:animEffect filter="strips(downRight)">
                                      <p:cBhvr>
                                        <p:cTn id="7" dur="500"/>
                                        <p:tgtEl>
                                          <p:spTgt spid="5837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8384"/>
                                        </p:tgtEl>
                                        <p:attrNameLst>
                                          <p:attrName>style.visibility</p:attrName>
                                        </p:attrNameLst>
                                      </p:cBhvr>
                                      <p:to>
                                        <p:strVal val="visible"/>
                                      </p:to>
                                    </p:set>
                                    <p:anim calcmode="lin" valueType="num">
                                      <p:cBhvr>
                                        <p:cTn id="12" dur="500" fill="hold"/>
                                        <p:tgtEl>
                                          <p:spTgt spid="58384"/>
                                        </p:tgtEl>
                                        <p:attrNameLst>
                                          <p:attrName>ppt_x</p:attrName>
                                        </p:attrNameLst>
                                      </p:cBhvr>
                                      <p:tavLst>
                                        <p:tav tm="0">
                                          <p:val>
                                            <p:strVal val="0-#ppt_w/2"/>
                                          </p:val>
                                        </p:tav>
                                        <p:tav tm="100000">
                                          <p:val>
                                            <p:strVal val="#ppt_x"/>
                                          </p:val>
                                        </p:tav>
                                      </p:tavLst>
                                    </p:anim>
                                    <p:anim calcmode="lin" valueType="num">
                                      <p:cBhvr>
                                        <p:cTn id="13" dur="500" fill="hold"/>
                                        <p:tgtEl>
                                          <p:spTgt spid="5838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8382"/>
                                        </p:tgtEl>
                                        <p:attrNameLst>
                                          <p:attrName>style.visibility</p:attrName>
                                        </p:attrNameLst>
                                      </p:cBhvr>
                                      <p:to>
                                        <p:strVal val="visible"/>
                                      </p:to>
                                    </p:set>
                                    <p:anim calcmode="lin" valueType="num">
                                      <p:cBhvr>
                                        <p:cTn id="18" dur="500" fill="hold"/>
                                        <p:tgtEl>
                                          <p:spTgt spid="58382"/>
                                        </p:tgtEl>
                                        <p:attrNameLst>
                                          <p:attrName>ppt_x</p:attrName>
                                        </p:attrNameLst>
                                      </p:cBhvr>
                                      <p:tavLst>
                                        <p:tav tm="0">
                                          <p:val>
                                            <p:strVal val="#ppt_x"/>
                                          </p:val>
                                        </p:tav>
                                        <p:tav tm="100000">
                                          <p:val>
                                            <p:strVal val="#ppt_x"/>
                                          </p:val>
                                        </p:tav>
                                      </p:tavLst>
                                    </p:anim>
                                    <p:anim calcmode="lin" valueType="num">
                                      <p:cBhvr>
                                        <p:cTn id="19" dur="500" fill="hold"/>
                                        <p:tgtEl>
                                          <p:spTgt spid="5838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8" presetClass="entr" presetSubtype="6" fill="hold" grpId="0" nodeType="clickEffect">
                                  <p:stCondLst>
                                    <p:cond delay="0"/>
                                  </p:stCondLst>
                                  <p:childTnLst>
                                    <p:set>
                                      <p:cBhvr>
                                        <p:cTn id="23" dur="1" fill="hold">
                                          <p:stCondLst>
                                            <p:cond delay="0"/>
                                          </p:stCondLst>
                                        </p:cTn>
                                        <p:tgtEl>
                                          <p:spTgt spid="58375"/>
                                        </p:tgtEl>
                                        <p:attrNameLst>
                                          <p:attrName>style.visibility</p:attrName>
                                        </p:attrNameLst>
                                      </p:cBhvr>
                                      <p:to>
                                        <p:strVal val="visible"/>
                                      </p:to>
                                    </p:set>
                                    <p:animEffect filter="strips(downRight)">
                                      <p:cBhvr>
                                        <p:cTn id="24" dur="500"/>
                                        <p:tgtEl>
                                          <p:spTgt spid="58375"/>
                                        </p:tgtEl>
                                      </p:cBhvr>
                                    </p:animEffect>
                                  </p:childTnLst>
                                </p:cTn>
                              </p:par>
                              <p:par>
                                <p:cTn id="25" presetID="18" presetClass="entr" presetSubtype="6" fill="hold" nodeType="withEffect">
                                  <p:stCondLst>
                                    <p:cond delay="0"/>
                                  </p:stCondLst>
                                  <p:childTnLst>
                                    <p:set>
                                      <p:cBhvr>
                                        <p:cTn id="26" dur="1" fill="hold">
                                          <p:stCondLst>
                                            <p:cond delay="0"/>
                                          </p:stCondLst>
                                        </p:cTn>
                                        <p:tgtEl>
                                          <p:spTgt spid="58386"/>
                                        </p:tgtEl>
                                        <p:attrNameLst>
                                          <p:attrName>style.visibility</p:attrName>
                                        </p:attrNameLst>
                                      </p:cBhvr>
                                      <p:to>
                                        <p:strVal val="visible"/>
                                      </p:to>
                                    </p:set>
                                    <p:animEffect filter="strips(downRight)">
                                      <p:cBhvr>
                                        <p:cTn id="27" dur="500"/>
                                        <p:tgtEl>
                                          <p:spTgt spid="58386"/>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3" fill="hold" grpId="0" nodeType="clickEffect">
                                  <p:stCondLst>
                                    <p:cond delay="0"/>
                                  </p:stCondLst>
                                  <p:childTnLst>
                                    <p:set>
                                      <p:cBhvr>
                                        <p:cTn id="31" dur="1" fill="hold">
                                          <p:stCondLst>
                                            <p:cond delay="0"/>
                                          </p:stCondLst>
                                        </p:cTn>
                                        <p:tgtEl>
                                          <p:spTgt spid="58376"/>
                                        </p:tgtEl>
                                        <p:attrNameLst>
                                          <p:attrName>style.visibility</p:attrName>
                                        </p:attrNameLst>
                                      </p:cBhvr>
                                      <p:to>
                                        <p:strVal val="visible"/>
                                      </p:to>
                                    </p:set>
                                    <p:animEffect filter="strips(upRight)">
                                      <p:cBhvr>
                                        <p:cTn id="32" dur="500"/>
                                        <p:tgtEl>
                                          <p:spTgt spid="58376"/>
                                        </p:tgtEl>
                                      </p:cBhvr>
                                    </p:animEffect>
                                  </p:childTnLst>
                                </p:cTn>
                              </p:par>
                              <p:par>
                                <p:cTn id="33" presetID="18" presetClass="entr" presetSubtype="3" fill="hold" nodeType="withEffect">
                                  <p:stCondLst>
                                    <p:cond delay="0"/>
                                  </p:stCondLst>
                                  <p:childTnLst>
                                    <p:set>
                                      <p:cBhvr>
                                        <p:cTn id="34" dur="1" fill="hold">
                                          <p:stCondLst>
                                            <p:cond delay="0"/>
                                          </p:stCondLst>
                                        </p:cTn>
                                        <p:tgtEl>
                                          <p:spTgt spid="58387"/>
                                        </p:tgtEl>
                                        <p:attrNameLst>
                                          <p:attrName>style.visibility</p:attrName>
                                        </p:attrNameLst>
                                      </p:cBhvr>
                                      <p:to>
                                        <p:strVal val="visible"/>
                                      </p:to>
                                    </p:set>
                                    <p:animEffect filter="strips(upRight)">
                                      <p:cBhvr>
                                        <p:cTn id="35" dur="500"/>
                                        <p:tgtEl>
                                          <p:spTgt spid="58387"/>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grpId="0" nodeType="clickEffect">
                                  <p:stCondLst>
                                    <p:cond delay="0"/>
                                  </p:stCondLst>
                                  <p:childTnLst>
                                    <p:set>
                                      <p:cBhvr>
                                        <p:cTn id="39" dur="1" fill="hold">
                                          <p:stCondLst>
                                            <p:cond delay="0"/>
                                          </p:stCondLst>
                                        </p:cTn>
                                        <p:tgtEl>
                                          <p:spTgt spid="58374"/>
                                        </p:tgtEl>
                                        <p:attrNameLst>
                                          <p:attrName>style.visibility</p:attrName>
                                        </p:attrNameLst>
                                      </p:cBhvr>
                                      <p:to>
                                        <p:strVal val="visible"/>
                                      </p:to>
                                    </p:set>
                                    <p:animEffect filter="strips(downRight)">
                                      <p:cBhvr>
                                        <p:cTn id="40" dur="500"/>
                                        <p:tgtEl>
                                          <p:spTgt spid="58374"/>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6" fill="hold" grpId="0" nodeType="clickEffect">
                                  <p:stCondLst>
                                    <p:cond delay="0"/>
                                  </p:stCondLst>
                                  <p:childTnLst>
                                    <p:set>
                                      <p:cBhvr>
                                        <p:cTn id="44" dur="1" fill="hold">
                                          <p:stCondLst>
                                            <p:cond delay="0"/>
                                          </p:stCondLst>
                                        </p:cTn>
                                        <p:tgtEl>
                                          <p:spTgt spid="58373"/>
                                        </p:tgtEl>
                                        <p:attrNameLst>
                                          <p:attrName>style.visibility</p:attrName>
                                        </p:attrNameLst>
                                      </p:cBhvr>
                                      <p:to>
                                        <p:strVal val="visible"/>
                                      </p:to>
                                    </p:set>
                                    <p:animEffect filter="strips(downRight)">
                                      <p:cBhvr>
                                        <p:cTn id="45" dur="500"/>
                                        <p:tgtEl>
                                          <p:spTgt spid="58373"/>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ntr" presetSubtype="6" fill="hold" nodeType="clickEffect">
                                  <p:stCondLst>
                                    <p:cond delay="0"/>
                                  </p:stCondLst>
                                  <p:childTnLst>
                                    <p:set>
                                      <p:cBhvr>
                                        <p:cTn id="49" dur="1" fill="hold">
                                          <p:stCondLst>
                                            <p:cond delay="0"/>
                                          </p:stCondLst>
                                        </p:cTn>
                                        <p:tgtEl>
                                          <p:spTgt spid="58388"/>
                                        </p:tgtEl>
                                        <p:attrNameLst>
                                          <p:attrName>style.visibility</p:attrName>
                                        </p:attrNameLst>
                                      </p:cBhvr>
                                      <p:to>
                                        <p:strVal val="visible"/>
                                      </p:to>
                                    </p:set>
                                    <p:animEffect filter="strips(downRight)">
                                      <p:cBhvr>
                                        <p:cTn id="50" dur="500"/>
                                        <p:tgtEl>
                                          <p:spTgt spid="58388"/>
                                        </p:tgtEl>
                                      </p:cBhvr>
                                    </p:animEffect>
                                  </p:childTnLst>
                                </p:cTn>
                              </p:par>
                              <p:par>
                                <p:cTn id="51" presetID="18" presetClass="entr" presetSubtype="6" fill="hold" grpId="0" nodeType="withEffect">
                                  <p:stCondLst>
                                    <p:cond delay="0"/>
                                  </p:stCondLst>
                                  <p:childTnLst>
                                    <p:set>
                                      <p:cBhvr>
                                        <p:cTn id="52" dur="1" fill="hold">
                                          <p:stCondLst>
                                            <p:cond delay="0"/>
                                          </p:stCondLst>
                                        </p:cTn>
                                        <p:tgtEl>
                                          <p:spTgt spid="58377"/>
                                        </p:tgtEl>
                                        <p:attrNameLst>
                                          <p:attrName>style.visibility</p:attrName>
                                        </p:attrNameLst>
                                      </p:cBhvr>
                                      <p:to>
                                        <p:strVal val="visible"/>
                                      </p:to>
                                    </p:set>
                                    <p:animEffect filter="strips(downRight)">
                                      <p:cBhvr>
                                        <p:cTn id="53" dur="500"/>
                                        <p:tgtEl>
                                          <p:spTgt spid="58377"/>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58383"/>
                                        </p:tgtEl>
                                        <p:attrNameLst>
                                          <p:attrName>style.visibility</p:attrName>
                                        </p:attrNameLst>
                                      </p:cBhvr>
                                      <p:to>
                                        <p:strVal val="visible"/>
                                      </p:to>
                                    </p:set>
                                    <p:anim calcmode="lin" valueType="num">
                                      <p:cBhvr>
                                        <p:cTn id="58" dur="500" fill="hold"/>
                                        <p:tgtEl>
                                          <p:spTgt spid="58383"/>
                                        </p:tgtEl>
                                        <p:attrNameLst>
                                          <p:attrName>ppt_x</p:attrName>
                                        </p:attrNameLst>
                                      </p:cBhvr>
                                      <p:tavLst>
                                        <p:tav tm="0">
                                          <p:val>
                                            <p:strVal val="#ppt_x"/>
                                          </p:val>
                                        </p:tav>
                                        <p:tav tm="100000">
                                          <p:val>
                                            <p:strVal val="#ppt_x"/>
                                          </p:val>
                                        </p:tav>
                                      </p:tavLst>
                                    </p:anim>
                                    <p:anim calcmode="lin" valueType="num">
                                      <p:cBhvr>
                                        <p:cTn id="59" dur="500" fill="hold"/>
                                        <p:tgtEl>
                                          <p:spTgt spid="58383"/>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8" presetClass="entr" presetSubtype="6" fill="hold" grpId="0" nodeType="clickEffect">
                                  <p:stCondLst>
                                    <p:cond delay="0"/>
                                  </p:stCondLst>
                                  <p:childTnLst>
                                    <p:set>
                                      <p:cBhvr>
                                        <p:cTn id="63" dur="1" fill="hold">
                                          <p:stCondLst>
                                            <p:cond delay="0"/>
                                          </p:stCondLst>
                                        </p:cTn>
                                        <p:tgtEl>
                                          <p:spTgt spid="58379"/>
                                        </p:tgtEl>
                                        <p:attrNameLst>
                                          <p:attrName>style.visibility</p:attrName>
                                        </p:attrNameLst>
                                      </p:cBhvr>
                                      <p:to>
                                        <p:strVal val="visible"/>
                                      </p:to>
                                    </p:set>
                                    <p:animEffect filter="strips(downRight)">
                                      <p:cBhvr>
                                        <p:cTn id="64" dur="500"/>
                                        <p:tgtEl>
                                          <p:spTgt spid="58379"/>
                                        </p:tgtEl>
                                      </p:cBhvr>
                                    </p:animEffect>
                                  </p:childTnLst>
                                </p:cTn>
                              </p:par>
                            </p:childTnLst>
                          </p:cTn>
                        </p:par>
                      </p:childTnLst>
                    </p:cTn>
                  </p:par>
                  <p:par>
                    <p:cTn id="65" fill="hold">
                      <p:stCondLst>
                        <p:cond delay="indefinite"/>
                      </p:stCondLst>
                      <p:childTnLst>
                        <p:par>
                          <p:cTn id="66" fill="hold">
                            <p:stCondLst>
                              <p:cond delay="0"/>
                            </p:stCondLst>
                            <p:childTnLst>
                              <p:par>
                                <p:cTn id="67" presetID="18" presetClass="entr" presetSubtype="6" fill="hold" nodeType="clickEffect">
                                  <p:stCondLst>
                                    <p:cond delay="0"/>
                                  </p:stCondLst>
                                  <p:childTnLst>
                                    <p:set>
                                      <p:cBhvr>
                                        <p:cTn id="68" dur="1" fill="hold">
                                          <p:stCondLst>
                                            <p:cond delay="0"/>
                                          </p:stCondLst>
                                        </p:cTn>
                                        <p:tgtEl>
                                          <p:spTgt spid="58389"/>
                                        </p:tgtEl>
                                        <p:attrNameLst>
                                          <p:attrName>style.visibility</p:attrName>
                                        </p:attrNameLst>
                                      </p:cBhvr>
                                      <p:to>
                                        <p:strVal val="visible"/>
                                      </p:to>
                                    </p:set>
                                    <p:animEffect filter="strips(downRight)">
                                      <p:cBhvr>
                                        <p:cTn id="69" dur="500"/>
                                        <p:tgtEl>
                                          <p:spTgt spid="58389"/>
                                        </p:tgtEl>
                                      </p:cBhvr>
                                    </p:animEffect>
                                  </p:childTnLst>
                                </p:cTn>
                              </p:par>
                            </p:childTnLst>
                          </p:cTn>
                        </p:par>
                      </p:childTnLst>
                    </p:cTn>
                  </p:par>
                  <p:par>
                    <p:cTn id="70" fill="hold">
                      <p:stCondLst>
                        <p:cond delay="indefinite"/>
                      </p:stCondLst>
                      <p:childTnLst>
                        <p:par>
                          <p:cTn id="71" fill="hold">
                            <p:stCondLst>
                              <p:cond delay="0"/>
                            </p:stCondLst>
                            <p:childTnLst>
                              <p:par>
                                <p:cTn id="72" presetID="18" presetClass="entr" presetSubtype="6" fill="hold" grpId="0" nodeType="clickEffect">
                                  <p:stCondLst>
                                    <p:cond delay="0"/>
                                  </p:stCondLst>
                                  <p:childTnLst>
                                    <p:set>
                                      <p:cBhvr>
                                        <p:cTn id="73" dur="1" fill="hold">
                                          <p:stCondLst>
                                            <p:cond delay="0"/>
                                          </p:stCondLst>
                                        </p:cTn>
                                        <p:tgtEl>
                                          <p:spTgt spid="58378"/>
                                        </p:tgtEl>
                                        <p:attrNameLst>
                                          <p:attrName>style.visibility</p:attrName>
                                        </p:attrNameLst>
                                      </p:cBhvr>
                                      <p:to>
                                        <p:strVal val="visible"/>
                                      </p:to>
                                    </p:set>
                                    <p:animEffect filter="strips(downRight)">
                                      <p:cBhvr>
                                        <p:cTn id="74" dur="500"/>
                                        <p:tgtEl>
                                          <p:spTgt spid="58378"/>
                                        </p:tgtEl>
                                      </p:cBhvr>
                                    </p:animEffect>
                                  </p:childTnLst>
                                </p:cTn>
                              </p:par>
                            </p:childTnLst>
                          </p:cTn>
                        </p:par>
                      </p:childTnLst>
                    </p:cTn>
                  </p:par>
                  <p:par>
                    <p:cTn id="75" fill="hold">
                      <p:stCondLst>
                        <p:cond delay="indefinite"/>
                      </p:stCondLst>
                      <p:childTnLst>
                        <p:par>
                          <p:cTn id="76" fill="hold">
                            <p:stCondLst>
                              <p:cond delay="0"/>
                            </p:stCondLst>
                            <p:childTnLst>
                              <p:par>
                                <p:cTn id="77" presetID="18" presetClass="entr" presetSubtype="6" fill="hold" grpId="0" nodeType="clickEffect">
                                  <p:stCondLst>
                                    <p:cond delay="0"/>
                                  </p:stCondLst>
                                  <p:childTnLst>
                                    <p:set>
                                      <p:cBhvr>
                                        <p:cTn id="78" dur="1" fill="hold">
                                          <p:stCondLst>
                                            <p:cond delay="0"/>
                                          </p:stCondLst>
                                        </p:cTn>
                                        <p:tgtEl>
                                          <p:spTgt spid="58381"/>
                                        </p:tgtEl>
                                        <p:attrNameLst>
                                          <p:attrName>style.visibility</p:attrName>
                                        </p:attrNameLst>
                                      </p:cBhvr>
                                      <p:to>
                                        <p:strVal val="visible"/>
                                      </p:to>
                                    </p:set>
                                    <p:animEffect filter="strips(downRight)">
                                      <p:cBhvr>
                                        <p:cTn id="79" dur="500"/>
                                        <p:tgtEl>
                                          <p:spTgt spid="58381"/>
                                        </p:tgtEl>
                                      </p:cBhvr>
                                    </p:animEffect>
                                  </p:childTnLst>
                                </p:cTn>
                              </p:par>
                            </p:childTnLst>
                          </p:cTn>
                        </p:par>
                      </p:childTnLst>
                    </p:cTn>
                  </p:par>
                  <p:par>
                    <p:cTn id="80" fill="hold">
                      <p:stCondLst>
                        <p:cond delay="indefinite"/>
                      </p:stCondLst>
                      <p:childTnLst>
                        <p:par>
                          <p:cTn id="81" fill="hold">
                            <p:stCondLst>
                              <p:cond delay="0"/>
                            </p:stCondLst>
                            <p:childTnLst>
                              <p:par>
                                <p:cTn id="82" presetID="18" presetClass="entr" presetSubtype="3" fill="hold" nodeType="clickEffect">
                                  <p:stCondLst>
                                    <p:cond delay="0"/>
                                  </p:stCondLst>
                                  <p:childTnLst>
                                    <p:set>
                                      <p:cBhvr>
                                        <p:cTn id="83" dur="1" fill="hold">
                                          <p:stCondLst>
                                            <p:cond delay="0"/>
                                          </p:stCondLst>
                                        </p:cTn>
                                        <p:tgtEl>
                                          <p:spTgt spid="58390"/>
                                        </p:tgtEl>
                                        <p:attrNameLst>
                                          <p:attrName>style.visibility</p:attrName>
                                        </p:attrNameLst>
                                      </p:cBhvr>
                                      <p:to>
                                        <p:strVal val="visible"/>
                                      </p:to>
                                    </p:set>
                                    <p:animEffect filter="strips(upRight)">
                                      <p:cBhvr>
                                        <p:cTn id="84" dur="500"/>
                                        <p:tgtEl>
                                          <p:spTgt spid="58390"/>
                                        </p:tgtEl>
                                      </p:cBhvr>
                                    </p:animEffect>
                                  </p:childTnLst>
                                </p:cTn>
                              </p:par>
                              <p:par>
                                <p:cTn id="85" presetID="18" presetClass="entr" presetSubtype="3" fill="hold" grpId="0" nodeType="withEffect">
                                  <p:stCondLst>
                                    <p:cond delay="0"/>
                                  </p:stCondLst>
                                  <p:childTnLst>
                                    <p:set>
                                      <p:cBhvr>
                                        <p:cTn id="86" dur="1" fill="hold">
                                          <p:stCondLst>
                                            <p:cond delay="0"/>
                                          </p:stCondLst>
                                        </p:cTn>
                                        <p:tgtEl>
                                          <p:spTgt spid="58385"/>
                                        </p:tgtEl>
                                        <p:attrNameLst>
                                          <p:attrName>style.visibility</p:attrName>
                                        </p:attrNameLst>
                                      </p:cBhvr>
                                      <p:to>
                                        <p:strVal val="visible"/>
                                      </p:to>
                                    </p:set>
                                    <p:animEffect filter="strips(upRight)">
                                      <p:cBhvr>
                                        <p:cTn id="87" dur="500"/>
                                        <p:tgtEl>
                                          <p:spTgt spid="58385"/>
                                        </p:tgtEl>
                                      </p:cBhvr>
                                    </p:animEffect>
                                  </p:childTnLst>
                                </p:cTn>
                              </p:par>
                            </p:childTnLst>
                          </p:cTn>
                        </p:par>
                      </p:childTnLst>
                    </p:cTn>
                  </p:par>
                  <p:par>
                    <p:cTn id="88" fill="hold">
                      <p:stCondLst>
                        <p:cond delay="indefinite"/>
                      </p:stCondLst>
                      <p:childTnLst>
                        <p:par>
                          <p:cTn id="89" fill="hold">
                            <p:stCondLst>
                              <p:cond delay="0"/>
                            </p:stCondLst>
                            <p:childTnLst>
                              <p:par>
                                <p:cTn id="90" presetID="18" presetClass="entr" presetSubtype="6" fill="hold" nodeType="clickEffect">
                                  <p:stCondLst>
                                    <p:cond delay="0"/>
                                  </p:stCondLst>
                                  <p:childTnLst>
                                    <p:set>
                                      <p:cBhvr>
                                        <p:cTn id="91" dur="1" fill="hold">
                                          <p:stCondLst>
                                            <p:cond delay="0"/>
                                          </p:stCondLst>
                                        </p:cTn>
                                        <p:tgtEl>
                                          <p:spTgt spid="58391"/>
                                        </p:tgtEl>
                                        <p:attrNameLst>
                                          <p:attrName>style.visibility</p:attrName>
                                        </p:attrNameLst>
                                      </p:cBhvr>
                                      <p:to>
                                        <p:strVal val="visible"/>
                                      </p:to>
                                    </p:set>
                                    <p:animEffect filter="strips(downRight)">
                                      <p:cBhvr>
                                        <p:cTn id="92" dur="500"/>
                                        <p:tgtEl>
                                          <p:spTgt spid="58391"/>
                                        </p:tgtEl>
                                      </p:cBhvr>
                                    </p:animEffect>
                                  </p:childTnLst>
                                </p:cTn>
                              </p:par>
                              <p:par>
                                <p:cTn id="93" presetID="18" presetClass="entr" presetSubtype="6" fill="hold" grpId="0" nodeType="withEffect">
                                  <p:stCondLst>
                                    <p:cond delay="0"/>
                                  </p:stCondLst>
                                  <p:childTnLst>
                                    <p:set>
                                      <p:cBhvr>
                                        <p:cTn id="94" dur="1" fill="hold">
                                          <p:stCondLst>
                                            <p:cond delay="0"/>
                                          </p:stCondLst>
                                        </p:cTn>
                                        <p:tgtEl>
                                          <p:spTgt spid="58380"/>
                                        </p:tgtEl>
                                        <p:attrNameLst>
                                          <p:attrName>style.visibility</p:attrName>
                                        </p:attrNameLst>
                                      </p:cBhvr>
                                      <p:to>
                                        <p:strVal val="visible"/>
                                      </p:to>
                                    </p:set>
                                    <p:animEffect filter="strips(downRight)">
                                      <p:cBhvr>
                                        <p:cTn id="95" dur="500"/>
                                        <p:tgtEl>
                                          <p:spTgt spid="58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3" grpId="0" bldLvl="0" animBg="1"/>
      <p:bldP spid="58374" grpId="0" bldLvl="0"/>
      <p:bldP spid="58375" grpId="0" bldLvl="0"/>
      <p:bldP spid="58376" grpId="0" bldLvl="0"/>
      <p:bldP spid="58377" grpId="0" bldLvl="0"/>
      <p:bldP spid="58378" grpId="0" bldLvl="0" animBg="1"/>
      <p:bldP spid="58379" grpId="0" bldLvl="0"/>
      <p:bldP spid="58380" grpId="0" bldLvl="0"/>
      <p:bldP spid="58381" grpId="0" bldLvl="0"/>
      <p:bldP spid="58382" grpId="0" bldLvl="0" animBg="1"/>
      <p:bldP spid="58383" grpId="0" bldLvl="0" animBg="1"/>
      <p:bldP spid="58384" grpId="0" bldLvl="0"/>
      <p:bldP spid="58385" grpId="0" bldLvl="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682"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71683"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71684"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en-US" altLang="zh-CN" dirty="0">
                <a:solidFill>
                  <a:srgbClr val="CC0000"/>
                </a:solidFill>
                <a:latin typeface="+mn-lt"/>
                <a:ea typeface="+mn-ea"/>
                <a:cs typeface="+mn-cs"/>
                <a:sym typeface="Arial" panose="020B0604020202020204" pitchFamily="34" charset="0"/>
              </a:rPr>
              <a:t>【</a:t>
            </a:r>
            <a:r>
              <a:rPr lang="zh-CN" altLang="en-US" dirty="0">
                <a:solidFill>
                  <a:srgbClr val="CC0000"/>
                </a:solidFill>
                <a:latin typeface="+mn-lt"/>
                <a:ea typeface="+mn-ea"/>
                <a:cs typeface="+mn-cs"/>
                <a:sym typeface="Arial" panose="020B0604020202020204" pitchFamily="34" charset="0"/>
              </a:rPr>
              <a:t>例</a:t>
            </a:r>
            <a:r>
              <a:rPr lang="en-US" altLang="zh-CN" dirty="0">
                <a:solidFill>
                  <a:srgbClr val="CC0000"/>
                </a:solidFill>
                <a:latin typeface="+mn-lt"/>
                <a:ea typeface="+mn-ea"/>
                <a:cs typeface="+mn-cs"/>
                <a:sym typeface="Arial" panose="020B0604020202020204" pitchFamily="34" charset="0"/>
              </a:rPr>
              <a:t>3】</a:t>
            </a:r>
            <a:r>
              <a:rPr lang="zh-CN" altLang="en-US" dirty="0">
                <a:solidFill>
                  <a:srgbClr val="CC0000"/>
                </a:solidFill>
                <a:latin typeface="+mn-lt"/>
                <a:ea typeface="+mn-ea"/>
                <a:cs typeface="+mn-cs"/>
                <a:sym typeface="Arial" panose="020B0604020202020204" pitchFamily="34" charset="0"/>
              </a:rPr>
              <a:t>仓库零件订货系统</a:t>
            </a:r>
            <a:endParaRPr lang="zh-CN" altLang="en-US" dirty="0">
              <a:solidFill>
                <a:srgbClr val="CC0000"/>
              </a:solidFill>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solidFill>
                  <a:srgbClr val="0000FF"/>
                </a:solidFill>
                <a:latin typeface="+mn-lt"/>
                <a:ea typeface="+mn-ea"/>
                <a:sym typeface="Arial" panose="020B0604020202020204" pitchFamily="34" charset="0"/>
              </a:rPr>
              <a:t>系统简单描述：</a:t>
            </a:r>
            <a:endParaRPr lang="zh-CN" altLang="en-US" dirty="0">
              <a:solidFill>
                <a:srgbClr val="0000FF"/>
              </a:solidFill>
              <a:latin typeface="+mn-lt"/>
              <a:ea typeface="+mn-ea"/>
              <a:sym typeface="Arial" panose="020B0604020202020204" pitchFamily="34" charset="0"/>
            </a:endParaRPr>
          </a:p>
          <a:p>
            <a:pPr marL="1143000" lvl="2" indent="-228600" algn="l" defTabSz="0" eaLnBrk="1" hangingPunct="1">
              <a:buSzPct val="75000"/>
              <a:buChar char="p"/>
            </a:pPr>
            <a:r>
              <a:rPr lang="zh-CN" altLang="en-US" dirty="0">
                <a:latin typeface="+mn-lt"/>
                <a:ea typeface="+mn-ea"/>
                <a:sym typeface="Arial" panose="020B0604020202020204" pitchFamily="34" charset="0"/>
              </a:rPr>
              <a:t>该装配厂使用一台</a:t>
            </a:r>
            <a:r>
              <a:rPr lang="zh-CN" altLang="en-US" i="1" dirty="0">
                <a:solidFill>
                  <a:srgbClr val="0000FF"/>
                </a:solidFill>
                <a:latin typeface="+mn-lt"/>
                <a:ea typeface="+mn-ea"/>
                <a:sym typeface="Arial" panose="020B0604020202020204" pitchFamily="34" charset="0"/>
              </a:rPr>
              <a:t>小型计算机</a:t>
            </a:r>
            <a:r>
              <a:rPr lang="zh-CN" altLang="en-US" dirty="0">
                <a:latin typeface="+mn-lt"/>
                <a:ea typeface="+mn-ea"/>
                <a:sym typeface="Arial" panose="020B0604020202020204" pitchFamily="34" charset="0"/>
              </a:rPr>
              <a:t>更新</a:t>
            </a:r>
            <a:r>
              <a:rPr lang="zh-CN" altLang="en-US" i="1" dirty="0">
                <a:solidFill>
                  <a:srgbClr val="0000FF"/>
                </a:solidFill>
                <a:latin typeface="+mn-lt"/>
                <a:ea typeface="+mn-ea"/>
                <a:sym typeface="Arial" panose="020B0604020202020204" pitchFamily="34" charset="0"/>
              </a:rPr>
              <a:t>库存清单（零件数量、临界值）</a:t>
            </a:r>
            <a:r>
              <a:rPr lang="zh-CN" altLang="en-US" dirty="0">
                <a:latin typeface="+mn-lt"/>
                <a:ea typeface="+mn-ea"/>
                <a:sym typeface="Arial" panose="020B0604020202020204" pitchFamily="34" charset="0"/>
              </a:rPr>
              <a:t>和产生</a:t>
            </a:r>
            <a:r>
              <a:rPr lang="zh-CN" altLang="en-US" i="1" dirty="0">
                <a:solidFill>
                  <a:srgbClr val="0000FF"/>
                </a:solidFill>
                <a:latin typeface="+mn-lt"/>
                <a:ea typeface="+mn-ea"/>
                <a:sym typeface="Arial" panose="020B0604020202020204" pitchFamily="34" charset="0"/>
              </a:rPr>
              <a:t>定货报告（库存量</a:t>
            </a:r>
            <a:r>
              <a:rPr lang="en-US" altLang="zh-CN" i="1" dirty="0">
                <a:solidFill>
                  <a:srgbClr val="0000FF"/>
                </a:solidFill>
                <a:latin typeface="+mn-lt"/>
                <a:ea typeface="+mn-ea"/>
                <a:sym typeface="Arial" panose="020B0604020202020204" pitchFamily="34" charset="0"/>
              </a:rPr>
              <a:t>&lt;</a:t>
            </a:r>
            <a:r>
              <a:rPr lang="zh-CN" altLang="en-US" i="1" dirty="0">
                <a:solidFill>
                  <a:srgbClr val="0000FF"/>
                </a:solidFill>
                <a:latin typeface="+mn-lt"/>
                <a:ea typeface="+mn-ea"/>
                <a:sym typeface="Arial" panose="020B0604020202020204" pitchFamily="34" charset="0"/>
              </a:rPr>
              <a:t>临界值） </a:t>
            </a:r>
            <a:r>
              <a:rPr lang="zh-CN" altLang="en-US" dirty="0">
                <a:latin typeface="+mn-lt"/>
                <a:ea typeface="+mn-ea"/>
                <a:sym typeface="Arial" panose="020B0604020202020204" pitchFamily="34" charset="0"/>
              </a:rPr>
              <a:t>。</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zh-CN" altLang="en-US" dirty="0">
                <a:latin typeface="+mn-lt"/>
                <a:ea typeface="+mn-ea"/>
                <a:sym typeface="Arial" panose="020B0604020202020204" pitchFamily="34" charset="0"/>
              </a:rPr>
              <a:t>零件库存量的每一次变化称为一个</a:t>
            </a:r>
            <a:r>
              <a:rPr lang="zh-CN" altLang="en-US" i="1" dirty="0">
                <a:solidFill>
                  <a:srgbClr val="0000FF"/>
                </a:solidFill>
                <a:latin typeface="+mn-lt"/>
                <a:ea typeface="+mn-ea"/>
                <a:sym typeface="Arial" panose="020B0604020202020204" pitchFamily="34" charset="0"/>
              </a:rPr>
              <a:t>事务</a:t>
            </a:r>
            <a:r>
              <a:rPr lang="zh-CN" altLang="en-US" dirty="0">
                <a:latin typeface="+mn-lt"/>
                <a:ea typeface="+mn-ea"/>
                <a:sym typeface="Arial" panose="020B0604020202020204" pitchFamily="34" charset="0"/>
              </a:rPr>
              <a:t>，由存放在仓库中的</a:t>
            </a:r>
            <a:r>
              <a:rPr lang="zh-CN" altLang="en-US" i="1" dirty="0">
                <a:solidFill>
                  <a:srgbClr val="0000FF"/>
                </a:solidFill>
                <a:latin typeface="+mn-lt"/>
                <a:ea typeface="+mn-ea"/>
                <a:sym typeface="Arial" panose="020B0604020202020204" pitchFamily="34" charset="0"/>
              </a:rPr>
              <a:t>终端</a:t>
            </a:r>
            <a:r>
              <a:rPr lang="zh-CN" altLang="en-US" dirty="0">
                <a:latin typeface="+mn-lt"/>
                <a:ea typeface="+mn-ea"/>
                <a:sym typeface="Arial" panose="020B0604020202020204" pitchFamily="34" charset="0"/>
              </a:rPr>
              <a:t>输入到</a:t>
            </a:r>
            <a:r>
              <a:rPr lang="zh-CN" altLang="en-US" i="1" dirty="0">
                <a:solidFill>
                  <a:srgbClr val="0000FF"/>
                </a:solidFill>
                <a:latin typeface="+mn-lt"/>
                <a:ea typeface="+mn-ea"/>
                <a:sym typeface="Arial" panose="020B0604020202020204" pitchFamily="34" charset="0"/>
              </a:rPr>
              <a:t>小型计算机</a:t>
            </a:r>
            <a:r>
              <a:rPr lang="zh-CN" altLang="en-US" dirty="0">
                <a:latin typeface="+mn-lt"/>
                <a:ea typeface="+mn-ea"/>
                <a:sym typeface="Arial" panose="020B0604020202020204" pitchFamily="34" charset="0"/>
              </a:rPr>
              <a:t>。</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zh-CN" altLang="en-US" i="1" dirty="0">
                <a:solidFill>
                  <a:srgbClr val="0000FF"/>
                </a:solidFill>
                <a:latin typeface="+mn-lt"/>
                <a:ea typeface="+mn-ea"/>
                <a:sym typeface="Arial" panose="020B0604020202020204" pitchFamily="34" charset="0"/>
              </a:rPr>
              <a:t>小型计算机</a:t>
            </a:r>
            <a:r>
              <a:rPr lang="zh-CN" altLang="en-US" dirty="0">
                <a:latin typeface="+mn-lt"/>
                <a:ea typeface="+mn-ea"/>
                <a:sym typeface="Arial" panose="020B0604020202020204" pitchFamily="34" charset="0"/>
              </a:rPr>
              <a:t>中的</a:t>
            </a:r>
            <a:r>
              <a:rPr lang="zh-CN" altLang="en-US" i="1" dirty="0">
                <a:solidFill>
                  <a:srgbClr val="0000FF"/>
                </a:solidFill>
                <a:latin typeface="+mn-lt"/>
                <a:ea typeface="+mn-ea"/>
                <a:sym typeface="Arial" panose="020B0604020202020204" pitchFamily="34" charset="0"/>
              </a:rPr>
              <a:t>库存清单程序</a:t>
            </a:r>
            <a:r>
              <a:rPr lang="zh-CN" altLang="en-US" dirty="0">
                <a:latin typeface="+mn-lt"/>
                <a:ea typeface="+mn-ea"/>
                <a:sym typeface="Arial" panose="020B0604020202020204" pitchFamily="34" charset="0"/>
              </a:rPr>
              <a:t>对</a:t>
            </a:r>
            <a:r>
              <a:rPr lang="zh-CN" altLang="en-US" i="1" dirty="0">
                <a:solidFill>
                  <a:srgbClr val="0000FF"/>
                </a:solidFill>
                <a:latin typeface="+mn-lt"/>
                <a:ea typeface="+mn-ea"/>
                <a:sym typeface="Arial" panose="020B0604020202020204" pitchFamily="34" charset="0"/>
              </a:rPr>
              <a:t>事务</a:t>
            </a:r>
            <a:r>
              <a:rPr lang="zh-CN" altLang="en-US" dirty="0">
                <a:latin typeface="+mn-lt"/>
                <a:ea typeface="+mn-ea"/>
                <a:sym typeface="Arial" panose="020B0604020202020204" pitchFamily="34" charset="0"/>
              </a:rPr>
              <a:t>进行处理，更新存储在</a:t>
            </a:r>
            <a:r>
              <a:rPr lang="zh-CN" altLang="en-US" i="1" dirty="0">
                <a:solidFill>
                  <a:srgbClr val="0000FF"/>
                </a:solidFill>
                <a:latin typeface="+mn-lt"/>
                <a:ea typeface="+mn-ea"/>
                <a:sym typeface="Arial" panose="020B0604020202020204" pitchFamily="34" charset="0"/>
              </a:rPr>
              <a:t>磁盘</a:t>
            </a:r>
            <a:r>
              <a:rPr lang="zh-CN" altLang="en-US" dirty="0">
                <a:latin typeface="+mn-lt"/>
                <a:ea typeface="+mn-ea"/>
                <a:sym typeface="Arial" panose="020B0604020202020204" pitchFamily="34" charset="0"/>
              </a:rPr>
              <a:t>上的</a:t>
            </a:r>
            <a:r>
              <a:rPr lang="zh-CN" altLang="en-US" i="1" dirty="0">
                <a:solidFill>
                  <a:srgbClr val="0000FF"/>
                </a:solidFill>
                <a:latin typeface="+mn-lt"/>
                <a:ea typeface="+mn-ea"/>
                <a:sym typeface="Arial" panose="020B0604020202020204" pitchFamily="34" charset="0"/>
              </a:rPr>
              <a:t>库存清单</a:t>
            </a:r>
            <a:r>
              <a:rPr lang="zh-CN" altLang="en-US" dirty="0">
                <a:latin typeface="+mn-lt"/>
                <a:ea typeface="+mn-ea"/>
                <a:sym typeface="Arial" panose="020B0604020202020204" pitchFamily="34" charset="0"/>
              </a:rPr>
              <a:t>，并把必要的</a:t>
            </a:r>
            <a:r>
              <a:rPr lang="zh-CN" altLang="en-US" i="1" dirty="0">
                <a:solidFill>
                  <a:srgbClr val="0000FF"/>
                </a:solidFill>
                <a:latin typeface="+mn-lt"/>
                <a:ea typeface="+mn-ea"/>
                <a:sym typeface="Arial" panose="020B0604020202020204" pitchFamily="34" charset="0"/>
              </a:rPr>
              <a:t>定货信息</a:t>
            </a:r>
            <a:r>
              <a:rPr lang="zh-CN" altLang="en-US" dirty="0">
                <a:latin typeface="+mn-lt"/>
                <a:ea typeface="+mn-ea"/>
                <a:sym typeface="Arial" panose="020B0604020202020204" pitchFamily="34" charset="0"/>
              </a:rPr>
              <a:t>写在</a:t>
            </a:r>
            <a:r>
              <a:rPr lang="zh-CN" altLang="en-US" i="1" dirty="0">
                <a:solidFill>
                  <a:srgbClr val="0000FF"/>
                </a:solidFill>
                <a:latin typeface="+mn-lt"/>
                <a:ea typeface="+mn-ea"/>
                <a:sym typeface="Arial" panose="020B0604020202020204" pitchFamily="34" charset="0"/>
              </a:rPr>
              <a:t>磁带</a:t>
            </a:r>
            <a:r>
              <a:rPr lang="zh-CN" altLang="en-US" dirty="0">
                <a:latin typeface="+mn-lt"/>
                <a:ea typeface="+mn-ea"/>
                <a:sym typeface="Arial" panose="020B0604020202020204" pitchFamily="34" charset="0"/>
              </a:rPr>
              <a:t>上。</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zh-CN" altLang="en-US" dirty="0">
                <a:latin typeface="+mn-lt"/>
                <a:ea typeface="+mn-ea"/>
                <a:sym typeface="Arial" panose="020B0604020202020204" pitchFamily="34" charset="0"/>
              </a:rPr>
              <a:t>最后，每天由</a:t>
            </a:r>
            <a:r>
              <a:rPr lang="zh-CN" altLang="en-US" i="1" dirty="0">
                <a:solidFill>
                  <a:srgbClr val="0000FF"/>
                </a:solidFill>
                <a:latin typeface="+mn-lt"/>
                <a:ea typeface="+mn-ea"/>
                <a:sym typeface="Arial" panose="020B0604020202020204" pitchFamily="34" charset="0"/>
              </a:rPr>
              <a:t>小型计算机</a:t>
            </a:r>
            <a:r>
              <a:rPr lang="zh-CN" altLang="en-US" dirty="0">
                <a:latin typeface="+mn-lt"/>
                <a:ea typeface="+mn-ea"/>
                <a:sym typeface="Arial" panose="020B0604020202020204" pitchFamily="34" charset="0"/>
              </a:rPr>
              <a:t>中的</a:t>
            </a:r>
            <a:r>
              <a:rPr lang="zh-CN" altLang="en-US" i="1" dirty="0">
                <a:solidFill>
                  <a:srgbClr val="0000FF"/>
                </a:solidFill>
                <a:latin typeface="+mn-lt"/>
                <a:ea typeface="+mn-ea"/>
                <a:sym typeface="Arial" panose="020B0604020202020204" pitchFamily="34" charset="0"/>
              </a:rPr>
              <a:t>报告生成程序</a:t>
            </a:r>
            <a:r>
              <a:rPr lang="zh-CN" altLang="en-US" dirty="0">
                <a:latin typeface="+mn-lt"/>
                <a:ea typeface="+mn-ea"/>
                <a:sym typeface="Arial" panose="020B0604020202020204" pitchFamily="34" charset="0"/>
              </a:rPr>
              <a:t>读一次</a:t>
            </a:r>
            <a:r>
              <a:rPr lang="zh-CN" altLang="en-US" i="1" dirty="0">
                <a:solidFill>
                  <a:srgbClr val="0000FF"/>
                </a:solidFill>
                <a:latin typeface="+mn-lt"/>
                <a:ea typeface="+mn-ea"/>
                <a:sym typeface="Arial" panose="020B0604020202020204" pitchFamily="34" charset="0"/>
              </a:rPr>
              <a:t>磁带</a:t>
            </a:r>
            <a:r>
              <a:rPr lang="zh-CN" altLang="en-US" dirty="0">
                <a:latin typeface="+mn-lt"/>
                <a:ea typeface="+mn-ea"/>
                <a:sym typeface="Arial" panose="020B0604020202020204" pitchFamily="34" charset="0"/>
              </a:rPr>
              <a:t>并打印出</a:t>
            </a:r>
            <a:r>
              <a:rPr lang="zh-CN" altLang="en-US" i="1" dirty="0">
                <a:solidFill>
                  <a:srgbClr val="0000FF"/>
                </a:solidFill>
                <a:latin typeface="+mn-lt"/>
                <a:ea typeface="+mn-ea"/>
                <a:sym typeface="Arial" panose="020B0604020202020204" pitchFamily="34" charset="0"/>
              </a:rPr>
              <a:t>定货报告</a:t>
            </a:r>
            <a:r>
              <a:rPr lang="zh-CN" altLang="en-US" dirty="0">
                <a:latin typeface="+mn-lt"/>
                <a:ea typeface="+mn-ea"/>
                <a:sym typeface="Arial" panose="020B0604020202020204" pitchFamily="34" charset="0"/>
              </a:rPr>
              <a:t>。</a:t>
            </a:r>
            <a:endParaRPr lang="zh-CN" altLang="en-US" dirty="0">
              <a:latin typeface="+mn-lt"/>
              <a:ea typeface="+mn-ea"/>
              <a:sym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3730"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73731"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73732"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en-US" altLang="zh-CN" dirty="0">
                <a:solidFill>
                  <a:srgbClr val="CC0000"/>
                </a:solidFill>
                <a:latin typeface="+mn-lt"/>
                <a:ea typeface="+mn-ea"/>
                <a:cs typeface="+mn-cs"/>
                <a:sym typeface="Arial" panose="020B0604020202020204" pitchFamily="34" charset="0"/>
              </a:rPr>
              <a:t>【</a:t>
            </a:r>
            <a:r>
              <a:rPr lang="zh-CN" altLang="en-US" dirty="0">
                <a:solidFill>
                  <a:srgbClr val="CC0000"/>
                </a:solidFill>
                <a:latin typeface="+mn-lt"/>
                <a:ea typeface="+mn-ea"/>
                <a:cs typeface="+mn-cs"/>
                <a:sym typeface="Arial" panose="020B0604020202020204" pitchFamily="34" charset="0"/>
              </a:rPr>
              <a:t>例</a:t>
            </a:r>
            <a:r>
              <a:rPr lang="en-US" altLang="zh-CN" dirty="0">
                <a:solidFill>
                  <a:srgbClr val="CC0000"/>
                </a:solidFill>
                <a:latin typeface="+mn-lt"/>
                <a:ea typeface="+mn-ea"/>
                <a:cs typeface="+mn-cs"/>
                <a:sym typeface="Arial" panose="020B0604020202020204" pitchFamily="34" charset="0"/>
              </a:rPr>
              <a:t>3】</a:t>
            </a:r>
            <a:r>
              <a:rPr lang="zh-CN" altLang="en-US" dirty="0">
                <a:solidFill>
                  <a:srgbClr val="CC0000"/>
                </a:solidFill>
                <a:latin typeface="+mn-lt"/>
                <a:ea typeface="+mn-ea"/>
                <a:cs typeface="+mn-cs"/>
                <a:sym typeface="Arial" panose="020B0604020202020204" pitchFamily="34" charset="0"/>
              </a:rPr>
              <a:t>仓库零件订货系统流程图。</a:t>
            </a:r>
            <a:endParaRPr lang="zh-CN" altLang="en-US" dirty="0">
              <a:solidFill>
                <a:srgbClr val="CC0000"/>
              </a:solidFill>
              <a:latin typeface="+mn-lt"/>
              <a:ea typeface="+mn-ea"/>
              <a:cs typeface="+mn-cs"/>
              <a:sym typeface="Arial" panose="020B0604020202020204" pitchFamily="34" charset="0"/>
            </a:endParaRPr>
          </a:p>
          <a:p>
            <a:pPr marL="342900" indent="-342900" algn="l" defTabSz="0" eaLnBrk="1" hangingPunct="1">
              <a:buSzPct val="75000"/>
              <a:buChar char="p"/>
            </a:pPr>
            <a:endParaRPr lang="zh-CN" altLang="en-US" dirty="0">
              <a:latin typeface="+mn-lt"/>
              <a:ea typeface="+mn-ea"/>
              <a:cs typeface="+mn-cs"/>
              <a:sym typeface="Arial" panose="020B0604020202020204" pitchFamily="34" charset="0"/>
            </a:endParaRPr>
          </a:p>
        </p:txBody>
      </p:sp>
      <p:sp>
        <p:nvSpPr>
          <p:cNvPr id="73733" name="AutoShape 4"/>
          <p:cNvSpPr/>
          <p:nvPr/>
        </p:nvSpPr>
        <p:spPr>
          <a:xfrm rot="-10773466">
            <a:off x="2089150" y="1600200"/>
            <a:ext cx="1600200" cy="684213"/>
          </a:xfrm>
          <a:prstGeom prst="homePlate">
            <a:avLst>
              <a:gd name="adj" fmla="val 58457"/>
            </a:avLst>
          </a:prstGeom>
          <a:noFill/>
          <a:ln w="38100" cap="flat" cmpd="sng">
            <a:solidFill>
              <a:schemeClr val="accent2"/>
            </a:solidFill>
            <a:prstDash val="solid"/>
            <a:miter/>
            <a:headEnd type="none" w="med" len="med"/>
            <a:tailEnd type="none" w="med" len="med"/>
          </a:ln>
        </p:spPr>
        <p:txBody>
          <a:bodyPr rot="10800000" wrap="none" anchor="ct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事务</a:t>
            </a:r>
            <a:endParaRPr lang="zh-CN" altLang="en-US" dirty="0">
              <a:latin typeface="Arial" panose="020B0604020202020204" pitchFamily="34" charset="0"/>
              <a:ea typeface="宋体" panose="02010600030101010101" pitchFamily="2" charset="-122"/>
            </a:endParaRPr>
          </a:p>
        </p:txBody>
      </p:sp>
      <p:sp>
        <p:nvSpPr>
          <p:cNvPr id="73734" name="AutoShape 5"/>
          <p:cNvSpPr/>
          <p:nvPr/>
        </p:nvSpPr>
        <p:spPr>
          <a:xfrm>
            <a:off x="1862138" y="2895600"/>
            <a:ext cx="2438400" cy="762000"/>
          </a:xfrm>
          <a:prstGeom prst="flowChartProcess">
            <a:avLst/>
          </a:prstGeom>
          <a:noFill/>
          <a:ln w="38100" cap="flat" cmpd="sng">
            <a:solidFill>
              <a:schemeClr val="accent2"/>
            </a:solidFill>
            <a:prstDash val="solid"/>
            <a:miter/>
            <a:headEnd type="none" w="med" len="med"/>
            <a:tailEnd type="none" w="med" len="med"/>
          </a:ln>
        </p:spPr>
        <p:txBody>
          <a:bodyPr wrap="none" anchor="ct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库存清单程序</a:t>
            </a:r>
            <a:endParaRPr lang="zh-CN" altLang="en-US" dirty="0">
              <a:latin typeface="Arial" panose="020B0604020202020204" pitchFamily="34" charset="0"/>
              <a:ea typeface="宋体" panose="02010600030101010101" pitchFamily="2" charset="-122"/>
            </a:endParaRPr>
          </a:p>
        </p:txBody>
      </p:sp>
      <p:cxnSp>
        <p:nvCxnSpPr>
          <p:cNvPr id="73735" name="AutoShape 6"/>
          <p:cNvCxnSpPr>
            <a:stCxn id="73733" idx="0"/>
            <a:endCxn id="73734" idx="0"/>
          </p:cNvCxnSpPr>
          <p:nvPr/>
        </p:nvCxnSpPr>
        <p:spPr>
          <a:xfrm flipH="1">
            <a:off x="3081338" y="2305050"/>
            <a:ext cx="4762" cy="571500"/>
          </a:xfrm>
          <a:prstGeom prst="straightConnector1">
            <a:avLst/>
          </a:prstGeom>
          <a:ln w="76200" cap="flat" cmpd="sng">
            <a:solidFill>
              <a:schemeClr val="accent2"/>
            </a:solidFill>
            <a:prstDash val="solid"/>
            <a:miter/>
            <a:headEnd type="none" w="med" len="med"/>
            <a:tailEnd type="triangle" w="med" len="med"/>
          </a:ln>
        </p:spPr>
      </p:cxnSp>
      <p:grpSp>
        <p:nvGrpSpPr>
          <p:cNvPr id="73736" name="Group 7"/>
          <p:cNvGrpSpPr/>
          <p:nvPr/>
        </p:nvGrpSpPr>
        <p:grpSpPr>
          <a:xfrm>
            <a:off x="5062538" y="2819400"/>
            <a:ext cx="1790700" cy="1392238"/>
            <a:chOff x="0" y="0"/>
            <a:chExt cx="1128" cy="877"/>
          </a:xfrm>
        </p:grpSpPr>
        <p:sp>
          <p:nvSpPr>
            <p:cNvPr id="73737" name="AutoShape 8"/>
            <p:cNvSpPr/>
            <p:nvPr/>
          </p:nvSpPr>
          <p:spPr>
            <a:xfrm>
              <a:off x="288" y="0"/>
              <a:ext cx="816" cy="576"/>
            </a:xfrm>
            <a:prstGeom prst="flowChartMagneticDisk">
              <a:avLst/>
            </a:prstGeom>
            <a:noFill/>
            <a:ln w="38100" cap="flat" cmpd="sng">
              <a:solidFill>
                <a:schemeClr val="accent2"/>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73738" name="Text Box 9"/>
            <p:cNvSpPr/>
            <p:nvPr/>
          </p:nvSpPr>
          <p:spPr>
            <a:xfrm>
              <a:off x="0" y="589"/>
              <a:ext cx="1128" cy="288"/>
            </a:xfrm>
            <a:prstGeom prst="rect">
              <a:avLst/>
            </a:prstGeom>
            <a:noFill/>
            <a:ln w="9525">
              <a:noFill/>
            </a:ln>
          </p:spPr>
          <p:txBody>
            <a:bodyPr wrap="none" anchor="t">
              <a:spAutoFit/>
            </a:bodyPr>
            <a:lstStyle/>
            <a:p>
              <a:pPr algn="ctr" eaLnBrk="0" hangingPunct="0"/>
              <a:r>
                <a:rPr lang="en-US" altLang="zh-CN" sz="24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     </a:t>
              </a:r>
              <a:r>
                <a:rPr lang="zh-CN" altLang="en-US" sz="24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库存清单</a:t>
              </a:r>
              <a:endParaRPr lang="zh-CN" altLang="en-US" dirty="0">
                <a:latin typeface="Arial" panose="020B0604020202020204" pitchFamily="34" charset="0"/>
                <a:ea typeface="宋体" panose="02010600030101010101" pitchFamily="2" charset="-122"/>
              </a:endParaRPr>
            </a:p>
          </p:txBody>
        </p:sp>
      </p:grpSp>
      <p:cxnSp>
        <p:nvCxnSpPr>
          <p:cNvPr id="73739" name="AutoShape 10"/>
          <p:cNvCxnSpPr>
            <a:stCxn id="73737" idx="2"/>
            <a:endCxn id="73734" idx="3"/>
          </p:cNvCxnSpPr>
          <p:nvPr/>
        </p:nvCxnSpPr>
        <p:spPr>
          <a:xfrm flipH="1">
            <a:off x="4319588" y="3276600"/>
            <a:ext cx="1181100" cy="0"/>
          </a:xfrm>
          <a:prstGeom prst="straightConnector1">
            <a:avLst/>
          </a:prstGeom>
          <a:ln w="76200" cap="flat" cmpd="sng">
            <a:solidFill>
              <a:schemeClr val="accent2"/>
            </a:solidFill>
            <a:prstDash val="solid"/>
            <a:miter/>
            <a:headEnd type="triangle" w="med" len="med"/>
            <a:tailEnd type="triangle" w="med" len="med"/>
          </a:ln>
        </p:spPr>
      </p:cxnSp>
      <p:grpSp>
        <p:nvGrpSpPr>
          <p:cNvPr id="73740" name="Group 11"/>
          <p:cNvGrpSpPr/>
          <p:nvPr/>
        </p:nvGrpSpPr>
        <p:grpSpPr>
          <a:xfrm>
            <a:off x="2595563" y="4343400"/>
            <a:ext cx="2400300" cy="838200"/>
            <a:chOff x="0" y="0"/>
            <a:chExt cx="1512" cy="528"/>
          </a:xfrm>
        </p:grpSpPr>
        <p:sp>
          <p:nvSpPr>
            <p:cNvPr id="73741" name="AutoShape 12"/>
            <p:cNvSpPr/>
            <p:nvPr/>
          </p:nvSpPr>
          <p:spPr>
            <a:xfrm>
              <a:off x="0" y="0"/>
              <a:ext cx="624" cy="528"/>
            </a:xfrm>
            <a:prstGeom prst="flowChartMagneticTape">
              <a:avLst/>
            </a:prstGeom>
            <a:noFill/>
            <a:ln w="38100" cap="flat" cmpd="sng">
              <a:solidFill>
                <a:schemeClr val="accent2"/>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73742" name="Text Box 13"/>
            <p:cNvSpPr/>
            <p:nvPr/>
          </p:nvSpPr>
          <p:spPr>
            <a:xfrm>
              <a:off x="624" y="144"/>
              <a:ext cx="888" cy="288"/>
            </a:xfrm>
            <a:prstGeom prst="rect">
              <a:avLst/>
            </a:prstGeom>
            <a:noFill/>
            <a:ln w="9525">
              <a:noFill/>
            </a:ln>
          </p:spPr>
          <p:txBody>
            <a:bodyPr wrap="none" anchor="t">
              <a:spAutoFit/>
            </a:bodyPr>
            <a:lstStyle/>
            <a:p>
              <a:pPr algn="ctr" eaLnBrk="0" hangingPunct="0"/>
              <a:r>
                <a:rPr lang="zh-CN" altLang="en-US" sz="24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定货信息</a:t>
              </a:r>
              <a:endParaRPr lang="zh-CN" altLang="en-US" dirty="0">
                <a:latin typeface="Arial" panose="020B0604020202020204" pitchFamily="34" charset="0"/>
                <a:ea typeface="宋体" panose="02010600030101010101" pitchFamily="2" charset="-122"/>
              </a:endParaRPr>
            </a:p>
          </p:txBody>
        </p:sp>
      </p:grpSp>
      <p:cxnSp>
        <p:nvCxnSpPr>
          <p:cNvPr id="73743" name="AutoShape 14"/>
          <p:cNvCxnSpPr>
            <a:stCxn id="73734" idx="2"/>
            <a:endCxn id="73741" idx="0"/>
          </p:cNvCxnSpPr>
          <p:nvPr/>
        </p:nvCxnSpPr>
        <p:spPr>
          <a:xfrm>
            <a:off x="3081338" y="3676650"/>
            <a:ext cx="9525" cy="647700"/>
          </a:xfrm>
          <a:prstGeom prst="straightConnector1">
            <a:avLst/>
          </a:prstGeom>
          <a:ln w="76200" cap="flat" cmpd="sng">
            <a:solidFill>
              <a:schemeClr val="accent2"/>
            </a:solidFill>
            <a:prstDash val="solid"/>
            <a:miter/>
            <a:headEnd type="none" w="med" len="med"/>
            <a:tailEnd type="triangle" w="med" len="med"/>
          </a:ln>
        </p:spPr>
      </p:cxnSp>
      <p:sp>
        <p:nvSpPr>
          <p:cNvPr id="73744" name="AutoShape 15"/>
          <p:cNvSpPr/>
          <p:nvPr/>
        </p:nvSpPr>
        <p:spPr>
          <a:xfrm>
            <a:off x="1873250" y="5707063"/>
            <a:ext cx="2438400" cy="762000"/>
          </a:xfrm>
          <a:prstGeom prst="flowChartProcess">
            <a:avLst/>
          </a:prstGeom>
          <a:noFill/>
          <a:ln w="38100" cap="flat" cmpd="sng">
            <a:solidFill>
              <a:schemeClr val="accent2"/>
            </a:solidFill>
            <a:prstDash val="solid"/>
            <a:miter/>
            <a:headEnd type="none" w="med" len="med"/>
            <a:tailEnd type="none" w="med" len="med"/>
          </a:ln>
        </p:spPr>
        <p:txBody>
          <a:bodyPr wrap="none" anchor="ct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报告生成程序</a:t>
            </a:r>
            <a:endParaRPr lang="zh-CN" altLang="en-US" dirty="0">
              <a:latin typeface="Arial" panose="020B0604020202020204" pitchFamily="34" charset="0"/>
              <a:ea typeface="宋体" panose="02010600030101010101" pitchFamily="2" charset="-122"/>
            </a:endParaRPr>
          </a:p>
        </p:txBody>
      </p:sp>
      <p:cxnSp>
        <p:nvCxnSpPr>
          <p:cNvPr id="73745" name="AutoShape 16"/>
          <p:cNvCxnSpPr>
            <a:stCxn id="73741" idx="2"/>
            <a:endCxn id="73744" idx="0"/>
          </p:cNvCxnSpPr>
          <p:nvPr/>
        </p:nvCxnSpPr>
        <p:spPr>
          <a:xfrm>
            <a:off x="3090863" y="5200650"/>
            <a:ext cx="1587" cy="487363"/>
          </a:xfrm>
          <a:prstGeom prst="straightConnector1">
            <a:avLst/>
          </a:prstGeom>
          <a:ln w="76200" cap="flat" cmpd="sng">
            <a:solidFill>
              <a:schemeClr val="accent2"/>
            </a:solidFill>
            <a:prstDash val="solid"/>
            <a:miter/>
            <a:headEnd type="none" w="med" len="med"/>
            <a:tailEnd type="triangle" w="med" len="med"/>
          </a:ln>
        </p:spPr>
      </p:cxnSp>
      <p:sp>
        <p:nvSpPr>
          <p:cNvPr id="73746" name="AutoShape 17"/>
          <p:cNvSpPr/>
          <p:nvPr/>
        </p:nvSpPr>
        <p:spPr>
          <a:xfrm>
            <a:off x="5697538" y="5753100"/>
            <a:ext cx="1524000" cy="685800"/>
          </a:xfrm>
          <a:prstGeom prst="flowChartDocument">
            <a:avLst/>
          </a:prstGeom>
          <a:noFill/>
          <a:ln w="38100" cap="flat" cmpd="sng">
            <a:solidFill>
              <a:schemeClr val="accent2"/>
            </a:solidFill>
            <a:prstDash val="solid"/>
            <a:miter/>
            <a:headEnd type="none" w="med" len="med"/>
            <a:tailEnd type="none" w="med" len="med"/>
          </a:ln>
        </p:spPr>
        <p:txBody>
          <a:bodyPr wrap="none" anchor="ct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定货报告</a:t>
            </a:r>
            <a:endParaRPr lang="zh-CN" altLang="en-US" dirty="0">
              <a:latin typeface="Arial" panose="020B0604020202020204" pitchFamily="34" charset="0"/>
              <a:ea typeface="宋体" panose="02010600030101010101" pitchFamily="2" charset="-122"/>
            </a:endParaRPr>
          </a:p>
        </p:txBody>
      </p:sp>
      <p:cxnSp>
        <p:nvCxnSpPr>
          <p:cNvPr id="73747" name="AutoShape 18"/>
          <p:cNvCxnSpPr>
            <a:stCxn id="73744" idx="3"/>
            <a:endCxn id="73746" idx="1"/>
          </p:cNvCxnSpPr>
          <p:nvPr/>
        </p:nvCxnSpPr>
        <p:spPr>
          <a:xfrm>
            <a:off x="4330700" y="6088063"/>
            <a:ext cx="1347788" cy="7937"/>
          </a:xfrm>
          <a:prstGeom prst="bentConnector3">
            <a:avLst>
              <a:gd name="adj1" fmla="val 49940"/>
            </a:avLst>
          </a:prstGeom>
          <a:ln w="76200" cap="flat" cmpd="sng">
            <a:solidFill>
              <a:schemeClr val="accent2"/>
            </a:solidFill>
            <a:prstDash val="solid"/>
            <a:miter/>
            <a:headEnd type="none" w="med" len="med"/>
            <a:tailEnd type="triangl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778"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75779"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75780"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en-US" altLang="zh-CN" dirty="0">
                <a:solidFill>
                  <a:srgbClr val="CC0000"/>
                </a:solidFill>
                <a:latin typeface="+mn-lt"/>
                <a:ea typeface="+mn-ea"/>
                <a:cs typeface="+mn-cs"/>
                <a:sym typeface="Arial" panose="020B0604020202020204" pitchFamily="34" charset="0"/>
              </a:rPr>
              <a:t>【</a:t>
            </a:r>
            <a:r>
              <a:rPr lang="zh-CN" altLang="en-US" dirty="0">
                <a:solidFill>
                  <a:srgbClr val="CC0000"/>
                </a:solidFill>
                <a:latin typeface="+mn-lt"/>
                <a:ea typeface="+mn-ea"/>
                <a:cs typeface="+mn-cs"/>
                <a:sym typeface="Arial" panose="020B0604020202020204" pitchFamily="34" charset="0"/>
              </a:rPr>
              <a:t>例</a:t>
            </a:r>
            <a:r>
              <a:rPr lang="en-US" altLang="zh-CN" dirty="0">
                <a:solidFill>
                  <a:srgbClr val="CC0000"/>
                </a:solidFill>
                <a:latin typeface="+mn-lt"/>
                <a:ea typeface="+mn-ea"/>
                <a:cs typeface="+mn-cs"/>
                <a:sym typeface="Arial" panose="020B0604020202020204" pitchFamily="34" charset="0"/>
              </a:rPr>
              <a:t>3】</a:t>
            </a:r>
            <a:r>
              <a:rPr lang="zh-CN" altLang="en-US" dirty="0">
                <a:solidFill>
                  <a:srgbClr val="CC0000"/>
                </a:solidFill>
                <a:latin typeface="+mn-lt"/>
                <a:ea typeface="+mn-ea"/>
                <a:cs typeface="+mn-cs"/>
                <a:sym typeface="Arial" panose="020B0604020202020204" pitchFamily="34" charset="0"/>
              </a:rPr>
              <a:t>仓库零件订货系统</a:t>
            </a:r>
            <a:endParaRPr lang="zh-CN" altLang="en-US" dirty="0">
              <a:latin typeface="+mn-lt"/>
              <a:ea typeface="+mn-ea"/>
              <a:cs typeface="+mn-cs"/>
              <a:sym typeface="Arial" panose="020B0604020202020204" pitchFamily="34" charset="0"/>
            </a:endParaRPr>
          </a:p>
        </p:txBody>
      </p:sp>
      <p:sp>
        <p:nvSpPr>
          <p:cNvPr id="64517" name="AutoShape 4"/>
          <p:cNvSpPr/>
          <p:nvPr/>
        </p:nvSpPr>
        <p:spPr>
          <a:xfrm>
            <a:off x="1143000" y="3330575"/>
            <a:ext cx="1150938" cy="9906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仓库</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管理员 </a:t>
            </a:r>
            <a:endParaRPr lang="zh-CN" altLang="en-US" dirty="0">
              <a:latin typeface="Arial" panose="020B0604020202020204" pitchFamily="34" charset="0"/>
              <a:ea typeface="宋体" panose="02010600030101010101" pitchFamily="2" charset="-122"/>
            </a:endParaRPr>
          </a:p>
        </p:txBody>
      </p:sp>
      <p:sp>
        <p:nvSpPr>
          <p:cNvPr id="64518" name="Oval 5"/>
          <p:cNvSpPr/>
          <p:nvPr/>
        </p:nvSpPr>
        <p:spPr>
          <a:xfrm>
            <a:off x="3743325" y="29718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仓库零件</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订货系统</a:t>
            </a:r>
            <a:endParaRPr lang="zh-CN" altLang="en-US" dirty="0">
              <a:latin typeface="Arial" panose="020B0604020202020204" pitchFamily="34" charset="0"/>
              <a:ea typeface="宋体" panose="02010600030101010101" pitchFamily="2" charset="-122"/>
            </a:endParaRPr>
          </a:p>
        </p:txBody>
      </p:sp>
      <p:sp>
        <p:nvSpPr>
          <p:cNvPr id="64519" name="AutoShape 6"/>
          <p:cNvSpPr/>
          <p:nvPr/>
        </p:nvSpPr>
        <p:spPr>
          <a:xfrm>
            <a:off x="7010400" y="3319463"/>
            <a:ext cx="762000" cy="9906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采购</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员</a:t>
            </a:r>
            <a:endParaRPr lang="zh-CN" altLang="en-US" dirty="0">
              <a:latin typeface="Arial" panose="020B0604020202020204" pitchFamily="34" charset="0"/>
              <a:ea typeface="宋体" panose="02010600030101010101" pitchFamily="2" charset="-122"/>
            </a:endParaRPr>
          </a:p>
        </p:txBody>
      </p:sp>
      <p:grpSp>
        <p:nvGrpSpPr>
          <p:cNvPr id="64520" name="Group 7"/>
          <p:cNvGrpSpPr/>
          <p:nvPr/>
        </p:nvGrpSpPr>
        <p:grpSpPr>
          <a:xfrm>
            <a:off x="2286000" y="3276600"/>
            <a:ext cx="1601788" cy="549275"/>
            <a:chOff x="0" y="0"/>
            <a:chExt cx="1009" cy="346"/>
          </a:xfrm>
        </p:grpSpPr>
        <p:sp>
          <p:nvSpPr>
            <p:cNvPr id="75785" name="Text Box 8"/>
            <p:cNvSpPr/>
            <p:nvPr/>
          </p:nvSpPr>
          <p:spPr>
            <a:xfrm>
              <a:off x="97" y="0"/>
              <a:ext cx="912" cy="269"/>
            </a:xfrm>
            <a:prstGeom prst="rect">
              <a:avLst/>
            </a:prstGeom>
            <a:noFill/>
            <a:ln w="9525">
              <a:noFill/>
            </a:ln>
          </p:spPr>
          <p:txBody>
            <a:bodyPr anchor="t">
              <a:spAutoFit/>
            </a:bodyPr>
            <a:lstStyle/>
            <a:p>
              <a:pP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事务</a:t>
              </a:r>
              <a:endParaRPr lang="zh-CN" altLang="en-US" dirty="0">
                <a:latin typeface="Arial" panose="020B0604020202020204" pitchFamily="34" charset="0"/>
                <a:ea typeface="宋体" panose="02010600030101010101" pitchFamily="2" charset="-122"/>
              </a:endParaRPr>
            </a:p>
          </p:txBody>
        </p:sp>
        <p:cxnSp>
          <p:nvCxnSpPr>
            <p:cNvPr id="75786" name="AutoShape 9"/>
            <p:cNvCxnSpPr>
              <a:stCxn id="64517" idx="3"/>
              <a:endCxn id="64518" idx="2"/>
            </p:cNvCxnSpPr>
            <p:nvPr/>
          </p:nvCxnSpPr>
          <p:spPr>
            <a:xfrm flipV="1">
              <a:off x="0" y="336"/>
              <a:ext cx="913" cy="10"/>
            </a:xfrm>
            <a:prstGeom prst="straightConnector1">
              <a:avLst/>
            </a:prstGeom>
            <a:ln w="50800" cap="flat" cmpd="sng">
              <a:solidFill>
                <a:srgbClr val="008000"/>
              </a:solidFill>
              <a:prstDash val="solid"/>
              <a:miter/>
              <a:headEnd type="none" w="med" len="med"/>
              <a:tailEnd type="triangle" w="lg" len="lg"/>
            </a:ln>
          </p:spPr>
        </p:cxnSp>
      </p:grpSp>
      <p:grpSp>
        <p:nvGrpSpPr>
          <p:cNvPr id="64523" name="Group 10"/>
          <p:cNvGrpSpPr/>
          <p:nvPr/>
        </p:nvGrpSpPr>
        <p:grpSpPr>
          <a:xfrm>
            <a:off x="5495925" y="3276600"/>
            <a:ext cx="1524000" cy="538163"/>
            <a:chOff x="0" y="0"/>
            <a:chExt cx="960" cy="339"/>
          </a:xfrm>
        </p:grpSpPr>
        <p:sp>
          <p:nvSpPr>
            <p:cNvPr id="75788" name="Text Box 11"/>
            <p:cNvSpPr/>
            <p:nvPr/>
          </p:nvSpPr>
          <p:spPr>
            <a:xfrm>
              <a:off x="48" y="0"/>
              <a:ext cx="912" cy="269"/>
            </a:xfrm>
            <a:prstGeom prst="rect">
              <a:avLst/>
            </a:prstGeom>
            <a:noFill/>
            <a:ln w="9525">
              <a:noFill/>
            </a:ln>
          </p:spPr>
          <p:txBody>
            <a:bodyPr anchor="t">
              <a:spAutoFit/>
            </a:bodyPr>
            <a:lstStyle/>
            <a:p>
              <a:pP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订货报表</a:t>
              </a:r>
              <a:endParaRPr lang="zh-CN" altLang="en-US" dirty="0">
                <a:latin typeface="Arial" panose="020B0604020202020204" pitchFamily="34" charset="0"/>
                <a:ea typeface="宋体" panose="02010600030101010101" pitchFamily="2" charset="-122"/>
              </a:endParaRPr>
            </a:p>
          </p:txBody>
        </p:sp>
        <p:cxnSp>
          <p:nvCxnSpPr>
            <p:cNvPr id="75789" name="AutoShape 12"/>
            <p:cNvCxnSpPr>
              <a:stCxn id="64518" idx="6"/>
              <a:endCxn id="64519" idx="1"/>
            </p:cNvCxnSpPr>
            <p:nvPr/>
          </p:nvCxnSpPr>
          <p:spPr>
            <a:xfrm>
              <a:off x="0" y="336"/>
              <a:ext cx="954" cy="3"/>
            </a:xfrm>
            <a:prstGeom prst="straightConnector1">
              <a:avLst/>
            </a:prstGeom>
            <a:ln w="50800" cap="flat" cmpd="sng">
              <a:solidFill>
                <a:srgbClr val="008000"/>
              </a:solidFill>
              <a:prstDash val="solid"/>
              <a:miter/>
              <a:headEnd type="none" w="med" len="med"/>
              <a:tailEnd type="triangle" w="lg" len="lg"/>
            </a:ln>
          </p:spPr>
        </p:cxnSp>
      </p:grpSp>
      <p:sp>
        <p:nvSpPr>
          <p:cNvPr id="64526" name="Rectangle 16"/>
          <p:cNvSpPr/>
          <p:nvPr/>
        </p:nvSpPr>
        <p:spPr>
          <a:xfrm>
            <a:off x="3352800" y="1600200"/>
            <a:ext cx="2022475" cy="457200"/>
          </a:xfrm>
          <a:prstGeom prst="rect">
            <a:avLst/>
          </a:prstGeom>
          <a:solidFill>
            <a:srgbClr val="CCFFCC"/>
          </a:solidFill>
          <a:ln w="9525">
            <a:noFill/>
          </a:ln>
        </p:spPr>
        <p:txBody>
          <a:bodyPr wrap="none" anchor="t">
            <a:spAutoFit/>
          </a:bodyP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顶层数据流图</a:t>
            </a:r>
            <a:endParaRPr lang="zh-CN" altLang="en-US" dirty="0">
              <a:latin typeface="Arial" panose="020B0604020202020204" pitchFamily="34" charset="0"/>
              <a:ea typeface="宋体" panose="02010600030101010101" pitchFamily="2" charset="-122"/>
            </a:endParaRPr>
          </a:p>
        </p:txBody>
      </p:sp>
      <p:sp>
        <p:nvSpPr>
          <p:cNvPr id="64527" name="Rectangle 17"/>
          <p:cNvSpPr/>
          <p:nvPr/>
        </p:nvSpPr>
        <p:spPr>
          <a:xfrm>
            <a:off x="3276600" y="5257800"/>
            <a:ext cx="2971800" cy="822325"/>
          </a:xfrm>
          <a:prstGeom prst="rect">
            <a:avLst/>
          </a:prstGeom>
          <a:solidFill>
            <a:srgbClr val="FFFFCC"/>
          </a:solidFill>
          <a:ln w="9525">
            <a:noFill/>
          </a:ln>
        </p:spPr>
        <p:txBody>
          <a:bodyPr anchor="t">
            <a:spAutoFit/>
          </a:bodyPr>
          <a:lstStyle/>
          <a:p>
            <a:pPr eaLnBrk="0" hangingPunct="0"/>
            <a:r>
              <a:rPr lang="en-US" altLang="zh-CN" sz="2400" b="1" dirty="0">
                <a:solidFill>
                  <a:srgbClr val="0000FF"/>
                </a:solidFill>
                <a:latin typeface="Arial" panose="020B0604020202020204" pitchFamily="34" charset="0"/>
                <a:ea typeface="黑体" panose="02010609060101010101" pitchFamily="49" charset="-122"/>
              </a:rPr>
              <a:t>1 </a:t>
            </a:r>
            <a:r>
              <a:rPr lang="zh-CN" altLang="en-US" sz="2400" b="1" dirty="0">
                <a:solidFill>
                  <a:srgbClr val="0000FF"/>
                </a:solidFill>
                <a:latin typeface="Arial" panose="020B0604020202020204" pitchFamily="34" charset="0"/>
                <a:ea typeface="黑体" panose="02010609060101010101" pitchFamily="49" charset="-122"/>
              </a:rPr>
              <a:t>库存清单程序；</a:t>
            </a:r>
            <a:endParaRPr lang="zh-CN" altLang="en-US" sz="2400" b="1" dirty="0">
              <a:solidFill>
                <a:srgbClr val="0000FF"/>
              </a:solidFill>
              <a:latin typeface="Arial" panose="020B0604020202020204" pitchFamily="34" charset="0"/>
              <a:ea typeface="黑体" panose="02010609060101010101" pitchFamily="49" charset="-122"/>
            </a:endParaRPr>
          </a:p>
          <a:p>
            <a:pPr eaLnBrk="0" hangingPunct="0"/>
            <a:r>
              <a:rPr lang="en-US" altLang="zh-CN" sz="2400" b="1" dirty="0">
                <a:solidFill>
                  <a:srgbClr val="0000FF"/>
                </a:solidFill>
                <a:latin typeface="Arial" panose="020B0604020202020204" pitchFamily="34" charset="0"/>
                <a:ea typeface="黑体" panose="02010609060101010101" pitchFamily="49" charset="-122"/>
              </a:rPr>
              <a:t>2 </a:t>
            </a:r>
            <a:r>
              <a:rPr lang="zh-CN" altLang="en-US" sz="2400" b="1" dirty="0">
                <a:solidFill>
                  <a:srgbClr val="0000FF"/>
                </a:solidFill>
                <a:latin typeface="Arial" panose="020B0604020202020204" pitchFamily="34" charset="0"/>
                <a:ea typeface="黑体" panose="02010609060101010101" pitchFamily="49" charset="-122"/>
              </a:rPr>
              <a:t>报告生成程序；</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4526"/>
                                        </p:tgtEl>
                                        <p:attrNameLst>
                                          <p:attrName>style.visibility</p:attrName>
                                        </p:attrNameLst>
                                      </p:cBhvr>
                                      <p:to>
                                        <p:strVal val="visible"/>
                                      </p:to>
                                    </p:set>
                                    <p:animEffect filter="strips(downRight)">
                                      <p:cBhvr>
                                        <p:cTn id="7" dur="500"/>
                                        <p:tgtEl>
                                          <p:spTgt spid="6452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grpId="0" nodeType="clickEffect">
                                  <p:stCondLst>
                                    <p:cond delay="0"/>
                                  </p:stCondLst>
                                  <p:childTnLst>
                                    <p:set>
                                      <p:cBhvr>
                                        <p:cTn id="11" dur="1" fill="hold">
                                          <p:stCondLst>
                                            <p:cond delay="0"/>
                                          </p:stCondLst>
                                        </p:cTn>
                                        <p:tgtEl>
                                          <p:spTgt spid="64518"/>
                                        </p:tgtEl>
                                        <p:attrNameLst>
                                          <p:attrName>style.visibility</p:attrName>
                                        </p:attrNameLst>
                                      </p:cBhvr>
                                      <p:to>
                                        <p:strVal val="visible"/>
                                      </p:to>
                                    </p:set>
                                    <p:animEffect filter="wheel(4)">
                                      <p:cBhvr>
                                        <p:cTn id="12" dur="1000"/>
                                        <p:tgtEl>
                                          <p:spTgt spid="6451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4517"/>
                                        </p:tgtEl>
                                        <p:attrNameLst>
                                          <p:attrName>style.visibility</p:attrName>
                                        </p:attrNameLst>
                                      </p:cBhvr>
                                      <p:to>
                                        <p:strVal val="visible"/>
                                      </p:to>
                                    </p:set>
                                    <p:anim calcmode="lin" valueType="num">
                                      <p:cBhvr>
                                        <p:cTn id="17" dur="500" fill="hold"/>
                                        <p:tgtEl>
                                          <p:spTgt spid="64517"/>
                                        </p:tgtEl>
                                        <p:attrNameLst>
                                          <p:attrName>ppt_x</p:attrName>
                                        </p:attrNameLst>
                                      </p:cBhvr>
                                      <p:tavLst>
                                        <p:tav tm="0">
                                          <p:val>
                                            <p:strVal val="#ppt_x"/>
                                          </p:val>
                                        </p:tav>
                                        <p:tav tm="100000">
                                          <p:val>
                                            <p:strVal val="#ppt_x"/>
                                          </p:val>
                                        </p:tav>
                                      </p:tavLst>
                                    </p:anim>
                                    <p:anim calcmode="lin" valueType="num">
                                      <p:cBhvr>
                                        <p:cTn id="18" dur="500" fill="hold"/>
                                        <p:tgtEl>
                                          <p:spTgt spid="6451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4519"/>
                                        </p:tgtEl>
                                        <p:attrNameLst>
                                          <p:attrName>style.visibility</p:attrName>
                                        </p:attrNameLst>
                                      </p:cBhvr>
                                      <p:to>
                                        <p:strVal val="visible"/>
                                      </p:to>
                                    </p:set>
                                    <p:anim calcmode="lin" valueType="num">
                                      <p:cBhvr>
                                        <p:cTn id="23" dur="500" fill="hold"/>
                                        <p:tgtEl>
                                          <p:spTgt spid="64519"/>
                                        </p:tgtEl>
                                        <p:attrNameLst>
                                          <p:attrName>ppt_x</p:attrName>
                                        </p:attrNameLst>
                                      </p:cBhvr>
                                      <p:tavLst>
                                        <p:tav tm="0">
                                          <p:val>
                                            <p:strVal val="#ppt_x"/>
                                          </p:val>
                                        </p:tav>
                                        <p:tav tm="100000">
                                          <p:val>
                                            <p:strVal val="#ppt_x"/>
                                          </p:val>
                                        </p:tav>
                                      </p:tavLst>
                                    </p:anim>
                                    <p:anim calcmode="lin" valueType="num">
                                      <p:cBhvr>
                                        <p:cTn id="24" dur="500" fill="hold"/>
                                        <p:tgtEl>
                                          <p:spTgt spid="6451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8" presetClass="entr" presetSubtype="6" fill="hold" nodeType="clickEffect">
                                  <p:stCondLst>
                                    <p:cond delay="0"/>
                                  </p:stCondLst>
                                  <p:childTnLst>
                                    <p:set>
                                      <p:cBhvr>
                                        <p:cTn id="28" dur="1" fill="hold">
                                          <p:stCondLst>
                                            <p:cond delay="0"/>
                                          </p:stCondLst>
                                        </p:cTn>
                                        <p:tgtEl>
                                          <p:spTgt spid="64520"/>
                                        </p:tgtEl>
                                        <p:attrNameLst>
                                          <p:attrName>style.visibility</p:attrName>
                                        </p:attrNameLst>
                                      </p:cBhvr>
                                      <p:to>
                                        <p:strVal val="visible"/>
                                      </p:to>
                                    </p:set>
                                    <p:animEffect filter="strips(downRight)">
                                      <p:cBhvr>
                                        <p:cTn id="29" dur="500"/>
                                        <p:tgtEl>
                                          <p:spTgt spid="64520"/>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6" fill="hold" nodeType="clickEffect">
                                  <p:stCondLst>
                                    <p:cond delay="0"/>
                                  </p:stCondLst>
                                  <p:childTnLst>
                                    <p:set>
                                      <p:cBhvr>
                                        <p:cTn id="33" dur="1" fill="hold">
                                          <p:stCondLst>
                                            <p:cond delay="0"/>
                                          </p:stCondLst>
                                        </p:cTn>
                                        <p:tgtEl>
                                          <p:spTgt spid="64523"/>
                                        </p:tgtEl>
                                        <p:attrNameLst>
                                          <p:attrName>style.visibility</p:attrName>
                                        </p:attrNameLst>
                                      </p:cBhvr>
                                      <p:to>
                                        <p:strVal val="visible"/>
                                      </p:to>
                                    </p:set>
                                    <p:animEffect filter="strips(downRight)">
                                      <p:cBhvr>
                                        <p:cTn id="34" dur="500"/>
                                        <p:tgtEl>
                                          <p:spTgt spid="6452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64527">
                                            <p:bg/>
                                          </p:spTgt>
                                        </p:tgtEl>
                                        <p:attrNameLst>
                                          <p:attrName>style.visibility</p:attrName>
                                        </p:attrNameLst>
                                      </p:cBhvr>
                                      <p:to>
                                        <p:strVal val="visible"/>
                                      </p:to>
                                    </p:set>
                                    <p:anim calcmode="lin" valueType="num">
                                      <p:cBhvr>
                                        <p:cTn id="39" dur="500" fill="hold"/>
                                        <p:tgtEl>
                                          <p:spTgt spid="64527">
                                            <p:bg/>
                                          </p:spTgt>
                                        </p:tgtEl>
                                        <p:attrNameLst>
                                          <p:attrName>ppt_x</p:attrName>
                                        </p:attrNameLst>
                                      </p:cBhvr>
                                      <p:tavLst>
                                        <p:tav tm="0">
                                          <p:val>
                                            <p:strVal val="#ppt_x"/>
                                          </p:val>
                                        </p:tav>
                                        <p:tav tm="100000">
                                          <p:val>
                                            <p:strVal val="#ppt_x"/>
                                          </p:val>
                                        </p:tav>
                                      </p:tavLst>
                                    </p:anim>
                                    <p:anim calcmode="lin" valueType="num">
                                      <p:cBhvr>
                                        <p:cTn id="40" dur="500" fill="hold"/>
                                        <p:tgtEl>
                                          <p:spTgt spid="64527">
                                            <p:bg/>
                                          </p:spTgt>
                                        </p:tgtEl>
                                        <p:attrNameLst>
                                          <p:attrName>ppt_y</p:attrName>
                                        </p:attrNameLst>
                                      </p:cBhvr>
                                      <p:tavLst>
                                        <p:tav tm="0">
                                          <p:val>
                                            <p:strVal val="1+#ppt_h/2"/>
                                          </p:val>
                                        </p:tav>
                                        <p:tav tm="100000">
                                          <p:val>
                                            <p:strVal val="#ppt_y"/>
                                          </p:val>
                                        </p:tav>
                                      </p:tavLst>
                                    </p:anim>
                                  </p:childTnLst>
                                </p:cTn>
                              </p:par>
                              <p:par>
                                <p:cTn id="41" presetID="18" presetClass="entr" presetSubtype="6" fill="hold" grpId="0" nodeType="withEffect">
                                  <p:stCondLst>
                                    <p:cond delay="0"/>
                                  </p:stCondLst>
                                  <p:childTnLst>
                                    <p:set>
                                      <p:cBhvr>
                                        <p:cTn id="42" dur="1" fill="hold">
                                          <p:stCondLst>
                                            <p:cond delay="0"/>
                                          </p:stCondLst>
                                        </p:cTn>
                                        <p:tgtEl>
                                          <p:spTgt spid="64527">
                                            <p:txEl>
                                              <p:pRg st="0" end="0"/>
                                            </p:txEl>
                                          </p:spTgt>
                                        </p:tgtEl>
                                        <p:attrNameLst>
                                          <p:attrName>style.visibility</p:attrName>
                                        </p:attrNameLst>
                                      </p:cBhvr>
                                      <p:to>
                                        <p:strVal val="visible"/>
                                      </p:to>
                                    </p:set>
                                    <p:animEffect filter="strips(downRight)">
                                      <p:cBhvr>
                                        <p:cTn id="43" dur="500"/>
                                        <p:tgtEl>
                                          <p:spTgt spid="64527">
                                            <p:txEl>
                                              <p:pRg st="0" end="0"/>
                                            </p:txEl>
                                          </p:spTgt>
                                        </p:tgtEl>
                                      </p:cBhvr>
                                    </p:animEffect>
                                  </p:childTnLst>
                                </p:cTn>
                              </p:par>
                              <p:par>
                                <p:cTn id="44" presetID="18" presetClass="entr" presetSubtype="6" fill="hold" grpId="0" nodeType="withEffect">
                                  <p:stCondLst>
                                    <p:cond delay="0"/>
                                  </p:stCondLst>
                                  <p:childTnLst>
                                    <p:set>
                                      <p:cBhvr>
                                        <p:cTn id="45" dur="1" fill="hold">
                                          <p:stCondLst>
                                            <p:cond delay="0"/>
                                          </p:stCondLst>
                                        </p:cTn>
                                        <p:tgtEl>
                                          <p:spTgt spid="64527">
                                            <p:txEl>
                                              <p:pRg st="1" end="1"/>
                                            </p:txEl>
                                          </p:spTgt>
                                        </p:tgtEl>
                                        <p:attrNameLst>
                                          <p:attrName>style.visibility</p:attrName>
                                        </p:attrNameLst>
                                      </p:cBhvr>
                                      <p:to>
                                        <p:strVal val="visible"/>
                                      </p:to>
                                    </p:set>
                                    <p:animEffect filter="strips(downRight)">
                                      <p:cBhvr>
                                        <p:cTn id="46" dur="500"/>
                                        <p:tgtEl>
                                          <p:spTgt spid="645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7" grpId="0" bldLvl="0" animBg="1"/>
      <p:bldP spid="64518" grpId="0" bldLvl="0" animBg="1"/>
      <p:bldP spid="64519" grpId="0" bldLvl="0" animBg="1"/>
      <p:bldP spid="64526" grpId="0" bldLvl="0" animBg="1"/>
      <p:bldP spid="64527" grpId="0" bldLvl="0" animBg="1"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6802"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76803"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76804"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en-US" altLang="zh-CN" dirty="0">
                <a:solidFill>
                  <a:srgbClr val="CC0000"/>
                </a:solidFill>
                <a:latin typeface="+mn-lt"/>
                <a:ea typeface="+mn-ea"/>
                <a:cs typeface="+mn-cs"/>
                <a:sym typeface="Arial" panose="020B0604020202020204" pitchFamily="34" charset="0"/>
              </a:rPr>
              <a:t>【</a:t>
            </a:r>
            <a:r>
              <a:rPr lang="zh-CN" altLang="en-US" dirty="0">
                <a:solidFill>
                  <a:srgbClr val="CC0000"/>
                </a:solidFill>
                <a:latin typeface="+mn-lt"/>
                <a:ea typeface="+mn-ea"/>
                <a:cs typeface="+mn-cs"/>
                <a:sym typeface="Arial" panose="020B0604020202020204" pitchFamily="34" charset="0"/>
              </a:rPr>
              <a:t>例</a:t>
            </a:r>
            <a:r>
              <a:rPr lang="en-US" altLang="zh-CN" dirty="0">
                <a:solidFill>
                  <a:srgbClr val="CC0000"/>
                </a:solidFill>
                <a:latin typeface="+mn-lt"/>
                <a:ea typeface="+mn-ea"/>
                <a:cs typeface="+mn-cs"/>
                <a:sym typeface="Arial" panose="020B0604020202020204" pitchFamily="34" charset="0"/>
              </a:rPr>
              <a:t>3】</a:t>
            </a:r>
            <a:r>
              <a:rPr lang="zh-CN" altLang="en-US" dirty="0">
                <a:solidFill>
                  <a:srgbClr val="CC0000"/>
                </a:solidFill>
                <a:latin typeface="+mn-lt"/>
                <a:ea typeface="+mn-ea"/>
                <a:cs typeface="+mn-cs"/>
                <a:sym typeface="Arial" panose="020B0604020202020204" pitchFamily="34" charset="0"/>
              </a:rPr>
              <a:t>仓库零件订货系统</a:t>
            </a:r>
            <a:endParaRPr lang="zh-CN" altLang="en-US" dirty="0">
              <a:latin typeface="+mn-lt"/>
              <a:ea typeface="+mn-ea"/>
              <a:cs typeface="+mn-cs"/>
              <a:sym typeface="Arial" panose="020B0604020202020204" pitchFamily="34" charset="0"/>
            </a:endParaRPr>
          </a:p>
        </p:txBody>
      </p:sp>
      <p:sp>
        <p:nvSpPr>
          <p:cNvPr id="65541" name="Oval 5"/>
          <p:cNvSpPr/>
          <p:nvPr/>
        </p:nvSpPr>
        <p:spPr>
          <a:xfrm>
            <a:off x="3200400" y="15240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库存清单</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程序</a:t>
            </a:r>
            <a:endParaRPr lang="zh-CN" altLang="en-US" dirty="0">
              <a:latin typeface="Arial" panose="020B0604020202020204" pitchFamily="34" charset="0"/>
              <a:ea typeface="宋体" panose="02010600030101010101" pitchFamily="2" charset="-122"/>
            </a:endParaRPr>
          </a:p>
        </p:txBody>
      </p:sp>
      <p:sp>
        <p:nvSpPr>
          <p:cNvPr id="76806" name="AutoShape 6"/>
          <p:cNvSpPr/>
          <p:nvPr/>
        </p:nvSpPr>
        <p:spPr>
          <a:xfrm>
            <a:off x="6400800" y="5138738"/>
            <a:ext cx="762000" cy="9906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采购</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员</a:t>
            </a:r>
            <a:endParaRPr lang="zh-CN" altLang="en-US" dirty="0">
              <a:latin typeface="Arial" panose="020B0604020202020204" pitchFamily="34" charset="0"/>
              <a:ea typeface="宋体" panose="02010600030101010101" pitchFamily="2" charset="-122"/>
            </a:endParaRPr>
          </a:p>
        </p:txBody>
      </p:sp>
      <p:grpSp>
        <p:nvGrpSpPr>
          <p:cNvPr id="76807" name="Group 47"/>
          <p:cNvGrpSpPr/>
          <p:nvPr/>
        </p:nvGrpSpPr>
        <p:grpSpPr>
          <a:xfrm>
            <a:off x="4876800" y="5181600"/>
            <a:ext cx="1524000" cy="457200"/>
            <a:chOff x="0" y="0"/>
            <a:chExt cx="960" cy="288"/>
          </a:xfrm>
        </p:grpSpPr>
        <p:sp>
          <p:nvSpPr>
            <p:cNvPr id="76808" name="Text Box 8"/>
            <p:cNvSpPr/>
            <p:nvPr/>
          </p:nvSpPr>
          <p:spPr>
            <a:xfrm>
              <a:off x="0" y="0"/>
              <a:ext cx="91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订货报表</a:t>
              </a:r>
              <a:endParaRPr lang="zh-CN" altLang="en-US" dirty="0">
                <a:latin typeface="Arial" panose="020B0604020202020204" pitchFamily="34" charset="0"/>
                <a:ea typeface="宋体" panose="02010600030101010101" pitchFamily="2" charset="-122"/>
              </a:endParaRPr>
            </a:p>
          </p:txBody>
        </p:sp>
        <p:cxnSp>
          <p:nvCxnSpPr>
            <p:cNvPr id="76809" name="AutoShape 9"/>
            <p:cNvCxnSpPr>
              <a:stCxn id="65550" idx="6"/>
              <a:endCxn id="76806" idx="1"/>
            </p:cNvCxnSpPr>
            <p:nvPr/>
          </p:nvCxnSpPr>
          <p:spPr>
            <a:xfrm flipV="1">
              <a:off x="48" y="285"/>
              <a:ext cx="912" cy="3"/>
            </a:xfrm>
            <a:prstGeom prst="straightConnector1">
              <a:avLst/>
            </a:prstGeom>
            <a:ln w="50800" cap="flat" cmpd="sng">
              <a:solidFill>
                <a:srgbClr val="008000"/>
              </a:solidFill>
              <a:prstDash val="solid"/>
              <a:miter/>
              <a:headEnd type="none" w="med" len="med"/>
              <a:tailEnd type="triangle" w="lg" len="lg"/>
            </a:ln>
          </p:spPr>
        </p:cxnSp>
      </p:grpSp>
      <p:grpSp>
        <p:nvGrpSpPr>
          <p:cNvPr id="76810" name="Group 46"/>
          <p:cNvGrpSpPr/>
          <p:nvPr/>
        </p:nvGrpSpPr>
        <p:grpSpPr>
          <a:xfrm>
            <a:off x="1828800" y="1905000"/>
            <a:ext cx="1447800" cy="473075"/>
            <a:chOff x="0" y="0"/>
            <a:chExt cx="912" cy="298"/>
          </a:xfrm>
        </p:grpSpPr>
        <p:sp>
          <p:nvSpPr>
            <p:cNvPr id="76811" name="Text Box 11"/>
            <p:cNvSpPr/>
            <p:nvPr/>
          </p:nvSpPr>
          <p:spPr>
            <a:xfrm>
              <a:off x="0" y="0"/>
              <a:ext cx="91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事务</a:t>
              </a:r>
              <a:endParaRPr lang="zh-CN" altLang="en-US" dirty="0">
                <a:latin typeface="Arial" panose="020B0604020202020204" pitchFamily="34" charset="0"/>
                <a:ea typeface="宋体" panose="02010600030101010101" pitchFamily="2" charset="-122"/>
              </a:endParaRPr>
            </a:p>
          </p:txBody>
        </p:sp>
        <p:cxnSp>
          <p:nvCxnSpPr>
            <p:cNvPr id="76812" name="AutoShape 12"/>
            <p:cNvCxnSpPr>
              <a:stCxn id="76827" idx="3"/>
              <a:endCxn id="65541" idx="2"/>
            </p:cNvCxnSpPr>
            <p:nvPr/>
          </p:nvCxnSpPr>
          <p:spPr>
            <a:xfrm flipV="1">
              <a:off x="101" y="288"/>
              <a:ext cx="763" cy="10"/>
            </a:xfrm>
            <a:prstGeom prst="straightConnector1">
              <a:avLst/>
            </a:prstGeom>
            <a:ln w="50800" cap="flat" cmpd="sng">
              <a:solidFill>
                <a:srgbClr val="008000"/>
              </a:solidFill>
              <a:prstDash val="solid"/>
              <a:miter/>
              <a:headEnd type="none" w="med" len="med"/>
              <a:tailEnd type="triangle" w="lg" len="lg"/>
            </a:ln>
          </p:spPr>
        </p:cxnSp>
      </p:grpSp>
      <p:sp>
        <p:nvSpPr>
          <p:cNvPr id="76813" name="Rectangle 19"/>
          <p:cNvSpPr/>
          <p:nvPr/>
        </p:nvSpPr>
        <p:spPr>
          <a:xfrm>
            <a:off x="0" y="6167438"/>
            <a:ext cx="2151063" cy="427037"/>
          </a:xfrm>
          <a:prstGeom prst="rect">
            <a:avLst/>
          </a:prstGeom>
          <a:solidFill>
            <a:srgbClr val="CCFFCC"/>
          </a:solidFill>
          <a:ln w="9525">
            <a:noFill/>
          </a:ln>
        </p:spPr>
        <p:txBody>
          <a:bodyPr wrap="none" anchor="t">
            <a:spAutoFit/>
          </a:bodyPr>
          <a:lstStyle/>
          <a:p>
            <a:pPr algn="ctr" eaLnBrk="0" hangingPunct="0"/>
            <a:r>
              <a:rPr lang="zh-CN" altLang="en-US" sz="2200" b="1" dirty="0">
                <a:solidFill>
                  <a:srgbClr val="CC0000"/>
                </a:solidFill>
                <a:latin typeface="Arial" panose="020B0604020202020204" pitchFamily="34" charset="0"/>
                <a:ea typeface="黑体" panose="02010609060101010101" pitchFamily="49" charset="-122"/>
              </a:rPr>
              <a:t>第一层数据流图</a:t>
            </a:r>
            <a:endParaRPr lang="zh-CN" altLang="en-US" dirty="0">
              <a:latin typeface="Arial" panose="020B0604020202020204" pitchFamily="34" charset="0"/>
              <a:ea typeface="宋体" panose="02010600030101010101" pitchFamily="2" charset="-122"/>
            </a:endParaRPr>
          </a:p>
        </p:txBody>
      </p:sp>
      <p:sp>
        <p:nvSpPr>
          <p:cNvPr id="65550" name="Oval 20"/>
          <p:cNvSpPr/>
          <p:nvPr/>
        </p:nvSpPr>
        <p:spPr>
          <a:xfrm>
            <a:off x="3200400" y="48006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2</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报表生成</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程序</a:t>
            </a:r>
            <a:endParaRPr lang="zh-CN" altLang="en-US" dirty="0">
              <a:latin typeface="Arial" panose="020B0604020202020204" pitchFamily="34" charset="0"/>
              <a:ea typeface="宋体" panose="02010600030101010101" pitchFamily="2" charset="-122"/>
            </a:endParaRPr>
          </a:p>
        </p:txBody>
      </p:sp>
      <p:grpSp>
        <p:nvGrpSpPr>
          <p:cNvPr id="65551" name="Group 21"/>
          <p:cNvGrpSpPr/>
          <p:nvPr/>
        </p:nvGrpSpPr>
        <p:grpSpPr>
          <a:xfrm>
            <a:off x="2971800" y="3810000"/>
            <a:ext cx="2209800" cy="457200"/>
            <a:chOff x="0" y="0"/>
            <a:chExt cx="1392" cy="288"/>
          </a:xfrm>
        </p:grpSpPr>
        <p:grpSp>
          <p:nvGrpSpPr>
            <p:cNvPr id="76816" name="Group 22"/>
            <p:cNvGrpSpPr/>
            <p:nvPr/>
          </p:nvGrpSpPr>
          <p:grpSpPr>
            <a:xfrm>
              <a:off x="8" y="0"/>
              <a:ext cx="1296" cy="288"/>
              <a:chOff x="0" y="0"/>
              <a:chExt cx="576" cy="288"/>
            </a:xfrm>
          </p:grpSpPr>
          <p:sp>
            <p:nvSpPr>
              <p:cNvPr id="76817" name="Line 23"/>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76818" name="Line 24"/>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76819" name="Line 25"/>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76820" name="Rectangle 26"/>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订货信息表</a:t>
              </a:r>
              <a:endParaRPr lang="zh-CN" altLang="en-US" dirty="0">
                <a:latin typeface="Arial" panose="020B0604020202020204" pitchFamily="34" charset="0"/>
                <a:ea typeface="宋体" panose="02010600030101010101" pitchFamily="2" charset="-122"/>
              </a:endParaRPr>
            </a:p>
          </p:txBody>
        </p:sp>
      </p:grpSp>
      <p:grpSp>
        <p:nvGrpSpPr>
          <p:cNvPr id="65557" name="Group 27"/>
          <p:cNvGrpSpPr/>
          <p:nvPr/>
        </p:nvGrpSpPr>
        <p:grpSpPr>
          <a:xfrm>
            <a:off x="5943600" y="2133600"/>
            <a:ext cx="2209800" cy="457200"/>
            <a:chOff x="0" y="0"/>
            <a:chExt cx="1392" cy="288"/>
          </a:xfrm>
        </p:grpSpPr>
        <p:grpSp>
          <p:nvGrpSpPr>
            <p:cNvPr id="76822" name="Group 28"/>
            <p:cNvGrpSpPr/>
            <p:nvPr/>
          </p:nvGrpSpPr>
          <p:grpSpPr>
            <a:xfrm>
              <a:off x="8" y="0"/>
              <a:ext cx="1296" cy="288"/>
              <a:chOff x="0" y="0"/>
              <a:chExt cx="576" cy="288"/>
            </a:xfrm>
          </p:grpSpPr>
          <p:sp>
            <p:nvSpPr>
              <p:cNvPr id="76823" name="Line 29"/>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76824" name="Line 30"/>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76825" name="Line 31"/>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76826" name="Rectangle 32"/>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库存清单表</a:t>
              </a:r>
              <a:endParaRPr lang="zh-CN" altLang="en-US" dirty="0">
                <a:latin typeface="Arial" panose="020B0604020202020204" pitchFamily="34" charset="0"/>
                <a:ea typeface="宋体" panose="02010600030101010101" pitchFamily="2" charset="-122"/>
              </a:endParaRPr>
            </a:p>
          </p:txBody>
        </p:sp>
      </p:grpSp>
      <p:sp>
        <p:nvSpPr>
          <p:cNvPr id="76827" name="AutoShape 42"/>
          <p:cNvSpPr/>
          <p:nvPr/>
        </p:nvSpPr>
        <p:spPr>
          <a:xfrm>
            <a:off x="838200" y="1882775"/>
            <a:ext cx="1150938" cy="9906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仓库</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管理员 </a:t>
            </a:r>
            <a:endParaRPr lang="zh-CN" altLang="en-US" dirty="0">
              <a:latin typeface="Arial" panose="020B0604020202020204" pitchFamily="34" charset="0"/>
              <a:ea typeface="宋体" panose="02010600030101010101" pitchFamily="2" charset="-122"/>
            </a:endParaRPr>
          </a:p>
        </p:txBody>
      </p:sp>
      <p:cxnSp>
        <p:nvCxnSpPr>
          <p:cNvPr id="65564" name="AutoShape 43"/>
          <p:cNvCxnSpPr>
            <a:stCxn id="76826" idx="1"/>
            <a:endCxn id="65541" idx="6"/>
          </p:cNvCxnSpPr>
          <p:nvPr/>
        </p:nvCxnSpPr>
        <p:spPr>
          <a:xfrm flipH="1">
            <a:off x="4953000" y="2347913"/>
            <a:ext cx="990600" cy="14287"/>
          </a:xfrm>
          <a:prstGeom prst="straightConnector1">
            <a:avLst/>
          </a:prstGeom>
          <a:ln w="50800" cap="flat" cmpd="sng">
            <a:solidFill>
              <a:srgbClr val="008000"/>
            </a:solidFill>
            <a:prstDash val="solid"/>
            <a:miter/>
            <a:headEnd type="triangle" w="lg" len="lg"/>
            <a:tailEnd type="triangle" w="lg" len="lg"/>
          </a:ln>
        </p:spPr>
      </p:cxnSp>
      <p:cxnSp>
        <p:nvCxnSpPr>
          <p:cNvPr id="65565" name="AutoShape 44"/>
          <p:cNvCxnSpPr>
            <a:stCxn id="65541" idx="4"/>
            <a:endCxn id="76820" idx="0"/>
          </p:cNvCxnSpPr>
          <p:nvPr/>
        </p:nvCxnSpPr>
        <p:spPr>
          <a:xfrm>
            <a:off x="4076700" y="3200400"/>
            <a:ext cx="0" cy="609600"/>
          </a:xfrm>
          <a:prstGeom prst="straightConnector1">
            <a:avLst/>
          </a:prstGeom>
          <a:ln w="50800" cap="flat" cmpd="sng">
            <a:solidFill>
              <a:srgbClr val="008000"/>
            </a:solidFill>
            <a:prstDash val="solid"/>
            <a:miter/>
            <a:headEnd type="none" w="med" len="med"/>
            <a:tailEnd type="triangle" w="lg" len="lg"/>
          </a:ln>
        </p:spPr>
      </p:cxnSp>
      <p:cxnSp>
        <p:nvCxnSpPr>
          <p:cNvPr id="65566" name="AutoShape 45"/>
          <p:cNvCxnSpPr>
            <a:stCxn id="76820" idx="2"/>
            <a:endCxn id="65550" idx="0"/>
          </p:cNvCxnSpPr>
          <p:nvPr/>
        </p:nvCxnSpPr>
        <p:spPr>
          <a:xfrm>
            <a:off x="4076700" y="4237038"/>
            <a:ext cx="0" cy="563562"/>
          </a:xfrm>
          <a:prstGeom prst="straightConnector1">
            <a:avLst/>
          </a:prstGeom>
          <a:ln w="50800" cap="flat" cmpd="sng">
            <a:solidFill>
              <a:srgbClr val="008000"/>
            </a:solidFill>
            <a:prstDash val="solid"/>
            <a:miter/>
            <a:headEnd type="none" w="med" len="med"/>
            <a:tailEnd type="triangle" w="lg" len="lg"/>
          </a:ln>
        </p:spPr>
      </p:cxnSp>
      <p:sp>
        <p:nvSpPr>
          <p:cNvPr id="65567" name="Rectangle 48"/>
          <p:cNvSpPr/>
          <p:nvPr/>
        </p:nvSpPr>
        <p:spPr>
          <a:xfrm>
            <a:off x="0" y="0"/>
            <a:ext cx="5105400" cy="1552575"/>
          </a:xfrm>
          <a:prstGeom prst="rect">
            <a:avLst/>
          </a:prstGeom>
          <a:solidFill>
            <a:srgbClr val="FFFFCC"/>
          </a:solidFill>
          <a:ln w="9525">
            <a:noFill/>
          </a:ln>
        </p:spPr>
        <p:txBody>
          <a:bodyPr anchor="t">
            <a:spAutoFit/>
          </a:bodyPr>
          <a:lstStyle/>
          <a:p>
            <a:pPr eaLnBrk="0" hangingPunct="0"/>
            <a:r>
              <a:rPr lang="en-US" altLang="zh-CN" sz="2400" b="1" dirty="0">
                <a:solidFill>
                  <a:srgbClr val="0000FF"/>
                </a:solidFill>
                <a:latin typeface="Arial" panose="020B0604020202020204" pitchFamily="34" charset="0"/>
                <a:ea typeface="黑体" panose="02010609060101010101" pitchFamily="49" charset="-122"/>
              </a:rPr>
              <a:t>1 </a:t>
            </a:r>
            <a:r>
              <a:rPr lang="zh-CN" altLang="en-US" sz="2400" b="1" dirty="0">
                <a:solidFill>
                  <a:srgbClr val="0000FF"/>
                </a:solidFill>
                <a:latin typeface="Arial" panose="020B0604020202020204" pitchFamily="34" charset="0"/>
                <a:ea typeface="黑体" panose="02010609060101010101" pitchFamily="49" charset="-122"/>
              </a:rPr>
              <a:t>库存清单程序可以细分为：</a:t>
            </a:r>
            <a:endParaRPr lang="zh-CN" altLang="en-US" sz="2400" b="1" dirty="0">
              <a:solidFill>
                <a:srgbClr val="0000FF"/>
              </a:solidFill>
              <a:latin typeface="Arial" panose="020B0604020202020204" pitchFamily="34" charset="0"/>
              <a:ea typeface="黑体" panose="02010609060101010101" pitchFamily="49" charset="-122"/>
            </a:endParaRPr>
          </a:p>
          <a:p>
            <a:pPr eaLnBrk="0" hangingPunct="0"/>
            <a:r>
              <a:rPr lang="zh-CN" altLang="en-US" sz="2400" b="1" dirty="0">
                <a:solidFill>
                  <a:srgbClr val="0000FF"/>
                </a:solidFill>
                <a:latin typeface="Arial" panose="020B0604020202020204" pitchFamily="34" charset="0"/>
                <a:ea typeface="黑体" panose="02010609060101010101" pitchFamily="49" charset="-122"/>
              </a:rPr>
              <a:t>	</a:t>
            </a:r>
            <a:r>
              <a:rPr lang="en-US" altLang="zh-CN" sz="2400" b="1" dirty="0">
                <a:solidFill>
                  <a:srgbClr val="0000FF"/>
                </a:solidFill>
                <a:latin typeface="Arial" panose="020B0604020202020204" pitchFamily="34" charset="0"/>
                <a:ea typeface="黑体" panose="02010609060101010101" pitchFamily="49" charset="-122"/>
              </a:rPr>
              <a:t>1.1</a:t>
            </a:r>
            <a:r>
              <a:rPr lang="zh-CN" altLang="en-US" sz="2400" b="1" dirty="0">
                <a:solidFill>
                  <a:srgbClr val="0000FF"/>
                </a:solidFill>
                <a:latin typeface="Arial" panose="020B0604020202020204" pitchFamily="34" charset="0"/>
                <a:ea typeface="黑体" panose="02010609060101010101" pitchFamily="49" charset="-122"/>
              </a:rPr>
              <a:t>接受事务</a:t>
            </a:r>
            <a:endParaRPr lang="zh-CN" altLang="en-US" sz="2400" b="1" dirty="0">
              <a:solidFill>
                <a:srgbClr val="0000FF"/>
              </a:solidFill>
              <a:latin typeface="Arial" panose="020B0604020202020204" pitchFamily="34" charset="0"/>
              <a:ea typeface="黑体" panose="02010609060101010101" pitchFamily="49" charset="-122"/>
            </a:endParaRPr>
          </a:p>
          <a:p>
            <a:pPr eaLnBrk="0" hangingPunct="0"/>
            <a:r>
              <a:rPr lang="zh-CN" altLang="en-US" sz="2400" b="1" dirty="0">
                <a:solidFill>
                  <a:srgbClr val="0000FF"/>
                </a:solidFill>
                <a:latin typeface="Arial" panose="020B0604020202020204" pitchFamily="34" charset="0"/>
                <a:ea typeface="黑体" panose="02010609060101010101" pitchFamily="49" charset="-122"/>
              </a:rPr>
              <a:t>	</a:t>
            </a:r>
            <a:r>
              <a:rPr lang="en-US" altLang="zh-CN" sz="2400" b="1" dirty="0">
                <a:solidFill>
                  <a:srgbClr val="0000FF"/>
                </a:solidFill>
                <a:latin typeface="Arial" panose="020B0604020202020204" pitchFamily="34" charset="0"/>
                <a:ea typeface="黑体" panose="02010609060101010101" pitchFamily="49" charset="-122"/>
              </a:rPr>
              <a:t>1.2</a:t>
            </a:r>
            <a:r>
              <a:rPr lang="zh-CN" altLang="en-US" sz="2400" b="1" dirty="0">
                <a:solidFill>
                  <a:srgbClr val="0000FF"/>
                </a:solidFill>
                <a:latin typeface="Arial" panose="020B0604020202020204" pitchFamily="34" charset="0"/>
                <a:ea typeface="黑体" panose="02010609060101010101" pitchFamily="49" charset="-122"/>
              </a:rPr>
              <a:t>更新库存清单</a:t>
            </a:r>
            <a:endParaRPr lang="zh-CN" altLang="en-US" sz="2400" b="1" dirty="0">
              <a:solidFill>
                <a:srgbClr val="0000FF"/>
              </a:solidFill>
              <a:latin typeface="Arial" panose="020B0604020202020204" pitchFamily="34" charset="0"/>
              <a:ea typeface="黑体" panose="02010609060101010101" pitchFamily="49" charset="-122"/>
            </a:endParaRPr>
          </a:p>
          <a:p>
            <a:pPr eaLnBrk="0" hangingPunct="0"/>
            <a:r>
              <a:rPr lang="zh-CN" altLang="en-US" sz="2400" b="1" dirty="0">
                <a:solidFill>
                  <a:srgbClr val="0000FF"/>
                </a:solidFill>
                <a:latin typeface="Arial" panose="020B0604020202020204" pitchFamily="34" charset="0"/>
                <a:ea typeface="黑体" panose="02010609060101010101" pitchFamily="49" charset="-122"/>
              </a:rPr>
              <a:t>	</a:t>
            </a:r>
            <a:r>
              <a:rPr lang="en-US" altLang="zh-CN" sz="2400" b="1" dirty="0">
                <a:solidFill>
                  <a:srgbClr val="0000FF"/>
                </a:solidFill>
                <a:latin typeface="Arial" panose="020B0604020202020204" pitchFamily="34" charset="0"/>
                <a:ea typeface="黑体" panose="02010609060101010101" pitchFamily="49" charset="-122"/>
              </a:rPr>
              <a:t>1.3</a:t>
            </a:r>
            <a:r>
              <a:rPr lang="zh-CN" altLang="en-US" sz="2400" b="1" dirty="0">
                <a:solidFill>
                  <a:srgbClr val="0000FF"/>
                </a:solidFill>
                <a:latin typeface="Arial" panose="020B0604020202020204" pitchFamily="34" charset="0"/>
                <a:ea typeface="黑体" panose="02010609060101010101" pitchFamily="49" charset="-122"/>
              </a:rPr>
              <a:t>处理订货</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5541"/>
                                        </p:tgtEl>
                                        <p:attrNameLst>
                                          <p:attrName>style.visibility</p:attrName>
                                        </p:attrNameLst>
                                      </p:cBhvr>
                                      <p:to>
                                        <p:strVal val="visible"/>
                                      </p:to>
                                    </p:set>
                                    <p:animEffect filter="strips(downRight)">
                                      <p:cBhvr>
                                        <p:cTn id="7" dur="500"/>
                                        <p:tgtEl>
                                          <p:spTgt spid="6554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65550"/>
                                        </p:tgtEl>
                                        <p:attrNameLst>
                                          <p:attrName>style.visibility</p:attrName>
                                        </p:attrNameLst>
                                      </p:cBhvr>
                                      <p:to>
                                        <p:strVal val="visible"/>
                                      </p:to>
                                    </p:set>
                                    <p:animEffect filter="strips(downRight)">
                                      <p:cBhvr>
                                        <p:cTn id="12" dur="500"/>
                                        <p:tgtEl>
                                          <p:spTgt spid="65550"/>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65564"/>
                                        </p:tgtEl>
                                        <p:attrNameLst>
                                          <p:attrName>style.visibility</p:attrName>
                                        </p:attrNameLst>
                                      </p:cBhvr>
                                      <p:to>
                                        <p:strVal val="visible"/>
                                      </p:to>
                                    </p:set>
                                    <p:animEffect filter="wedge">
                                      <p:cBhvr>
                                        <p:cTn id="17" dur="1000"/>
                                        <p:tgtEl>
                                          <p:spTgt spid="65564"/>
                                        </p:tgtEl>
                                      </p:cBhvr>
                                    </p:animEffect>
                                  </p:childTnLst>
                                </p:cTn>
                              </p:par>
                              <p:par>
                                <p:cTn id="18" presetID="20" presetClass="entr" presetSubtype="0" fill="hold" nodeType="withEffect">
                                  <p:stCondLst>
                                    <p:cond delay="0"/>
                                  </p:stCondLst>
                                  <p:childTnLst>
                                    <p:set>
                                      <p:cBhvr>
                                        <p:cTn id="19" dur="1" fill="hold">
                                          <p:stCondLst>
                                            <p:cond delay="0"/>
                                          </p:stCondLst>
                                        </p:cTn>
                                        <p:tgtEl>
                                          <p:spTgt spid="65557"/>
                                        </p:tgtEl>
                                        <p:attrNameLst>
                                          <p:attrName>style.visibility</p:attrName>
                                        </p:attrNameLst>
                                      </p:cBhvr>
                                      <p:to>
                                        <p:strVal val="visible"/>
                                      </p:to>
                                    </p:set>
                                    <p:animEffect filter="wedge">
                                      <p:cBhvr>
                                        <p:cTn id="20" dur="1000"/>
                                        <p:tgtEl>
                                          <p:spTgt spid="65557"/>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nodeType="clickEffect">
                                  <p:stCondLst>
                                    <p:cond delay="0"/>
                                  </p:stCondLst>
                                  <p:childTnLst>
                                    <p:set>
                                      <p:cBhvr>
                                        <p:cTn id="24" dur="1" fill="hold">
                                          <p:stCondLst>
                                            <p:cond delay="0"/>
                                          </p:stCondLst>
                                        </p:cTn>
                                        <p:tgtEl>
                                          <p:spTgt spid="65565"/>
                                        </p:tgtEl>
                                        <p:attrNameLst>
                                          <p:attrName>style.visibility</p:attrName>
                                        </p:attrNameLst>
                                      </p:cBhvr>
                                      <p:to>
                                        <p:strVal val="visible"/>
                                      </p:to>
                                    </p:set>
                                    <p:animEffect filter="strips(downRight)">
                                      <p:cBhvr>
                                        <p:cTn id="25" dur="500"/>
                                        <p:tgtEl>
                                          <p:spTgt spid="65565"/>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nodeType="clickEffect">
                                  <p:stCondLst>
                                    <p:cond delay="0"/>
                                  </p:stCondLst>
                                  <p:childTnLst>
                                    <p:set>
                                      <p:cBhvr>
                                        <p:cTn id="29" dur="1" fill="hold">
                                          <p:stCondLst>
                                            <p:cond delay="0"/>
                                          </p:stCondLst>
                                        </p:cTn>
                                        <p:tgtEl>
                                          <p:spTgt spid="65551"/>
                                        </p:tgtEl>
                                        <p:attrNameLst>
                                          <p:attrName>style.visibility</p:attrName>
                                        </p:attrNameLst>
                                      </p:cBhvr>
                                      <p:to>
                                        <p:strVal val="visible"/>
                                      </p:to>
                                    </p:set>
                                    <p:animEffect filter="strips(downRight)">
                                      <p:cBhvr>
                                        <p:cTn id="30" dur="500"/>
                                        <p:tgtEl>
                                          <p:spTgt spid="65551"/>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nodeType="clickEffect">
                                  <p:stCondLst>
                                    <p:cond delay="0"/>
                                  </p:stCondLst>
                                  <p:childTnLst>
                                    <p:set>
                                      <p:cBhvr>
                                        <p:cTn id="34" dur="1" fill="hold">
                                          <p:stCondLst>
                                            <p:cond delay="0"/>
                                          </p:stCondLst>
                                        </p:cTn>
                                        <p:tgtEl>
                                          <p:spTgt spid="65566"/>
                                        </p:tgtEl>
                                        <p:attrNameLst>
                                          <p:attrName>style.visibility</p:attrName>
                                        </p:attrNameLst>
                                      </p:cBhvr>
                                      <p:to>
                                        <p:strVal val="visible"/>
                                      </p:to>
                                    </p:set>
                                    <p:animEffect filter="strips(downRight)">
                                      <p:cBhvr>
                                        <p:cTn id="35" dur="500"/>
                                        <p:tgtEl>
                                          <p:spTgt spid="65566"/>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65567">
                                            <p:bg/>
                                          </p:spTgt>
                                        </p:tgtEl>
                                        <p:attrNameLst>
                                          <p:attrName>style.visibility</p:attrName>
                                        </p:attrNameLst>
                                      </p:cBhvr>
                                      <p:to>
                                        <p:strVal val="visible"/>
                                      </p:to>
                                    </p:set>
                                    <p:anim calcmode="lin" valueType="num">
                                      <p:cBhvr>
                                        <p:cTn id="40" dur="500" fill="hold"/>
                                        <p:tgtEl>
                                          <p:spTgt spid="65567">
                                            <p:bg/>
                                          </p:spTgt>
                                        </p:tgtEl>
                                        <p:attrNameLst>
                                          <p:attrName>ppt_x</p:attrName>
                                        </p:attrNameLst>
                                      </p:cBhvr>
                                      <p:tavLst>
                                        <p:tav tm="0">
                                          <p:val>
                                            <p:strVal val="#ppt_x"/>
                                          </p:val>
                                        </p:tav>
                                        <p:tav tm="100000">
                                          <p:val>
                                            <p:strVal val="#ppt_x"/>
                                          </p:val>
                                        </p:tav>
                                      </p:tavLst>
                                    </p:anim>
                                    <p:anim calcmode="lin" valueType="num">
                                      <p:cBhvr>
                                        <p:cTn id="41" dur="500" fill="hold"/>
                                        <p:tgtEl>
                                          <p:spTgt spid="65567">
                                            <p:bg/>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grpId="0" nodeType="clickEffect">
                                  <p:stCondLst>
                                    <p:cond delay="0"/>
                                  </p:stCondLst>
                                  <p:childTnLst>
                                    <p:set>
                                      <p:cBhvr>
                                        <p:cTn id="45" dur="1" fill="hold">
                                          <p:stCondLst>
                                            <p:cond delay="0"/>
                                          </p:stCondLst>
                                        </p:cTn>
                                        <p:tgtEl>
                                          <p:spTgt spid="65567">
                                            <p:txEl>
                                              <p:pRg st="0" end="0"/>
                                            </p:txEl>
                                          </p:spTgt>
                                        </p:tgtEl>
                                        <p:attrNameLst>
                                          <p:attrName>style.visibility</p:attrName>
                                        </p:attrNameLst>
                                      </p:cBhvr>
                                      <p:to>
                                        <p:strVal val="visible"/>
                                      </p:to>
                                    </p:set>
                                    <p:animEffect filter="strips(downRight)">
                                      <p:cBhvr>
                                        <p:cTn id="46" dur="500"/>
                                        <p:tgtEl>
                                          <p:spTgt spid="65567">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6" fill="hold" grpId="0" nodeType="clickEffect">
                                  <p:stCondLst>
                                    <p:cond delay="0"/>
                                  </p:stCondLst>
                                  <p:childTnLst>
                                    <p:set>
                                      <p:cBhvr>
                                        <p:cTn id="50" dur="1" fill="hold">
                                          <p:stCondLst>
                                            <p:cond delay="0"/>
                                          </p:stCondLst>
                                        </p:cTn>
                                        <p:tgtEl>
                                          <p:spTgt spid="65567">
                                            <p:txEl>
                                              <p:pRg st="1" end="1"/>
                                            </p:txEl>
                                          </p:spTgt>
                                        </p:tgtEl>
                                        <p:attrNameLst>
                                          <p:attrName>style.visibility</p:attrName>
                                        </p:attrNameLst>
                                      </p:cBhvr>
                                      <p:to>
                                        <p:strVal val="visible"/>
                                      </p:to>
                                    </p:set>
                                    <p:animEffect filter="strips(downRight)">
                                      <p:cBhvr>
                                        <p:cTn id="51" dur="500"/>
                                        <p:tgtEl>
                                          <p:spTgt spid="65567">
                                            <p:txEl>
                                              <p:pRg st="1" end="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6" fill="hold" grpId="0" nodeType="clickEffect">
                                  <p:stCondLst>
                                    <p:cond delay="0"/>
                                  </p:stCondLst>
                                  <p:childTnLst>
                                    <p:set>
                                      <p:cBhvr>
                                        <p:cTn id="55" dur="1" fill="hold">
                                          <p:stCondLst>
                                            <p:cond delay="0"/>
                                          </p:stCondLst>
                                        </p:cTn>
                                        <p:tgtEl>
                                          <p:spTgt spid="65567">
                                            <p:txEl>
                                              <p:pRg st="2" end="2"/>
                                            </p:txEl>
                                          </p:spTgt>
                                        </p:tgtEl>
                                        <p:attrNameLst>
                                          <p:attrName>style.visibility</p:attrName>
                                        </p:attrNameLst>
                                      </p:cBhvr>
                                      <p:to>
                                        <p:strVal val="visible"/>
                                      </p:to>
                                    </p:set>
                                    <p:animEffect filter="strips(downRight)">
                                      <p:cBhvr>
                                        <p:cTn id="56" dur="500"/>
                                        <p:tgtEl>
                                          <p:spTgt spid="65567">
                                            <p:txEl>
                                              <p:pRg st="2" end="2"/>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8" presetClass="entr" presetSubtype="6" fill="hold" grpId="0" nodeType="clickEffect">
                                  <p:stCondLst>
                                    <p:cond delay="0"/>
                                  </p:stCondLst>
                                  <p:childTnLst>
                                    <p:set>
                                      <p:cBhvr>
                                        <p:cTn id="60" dur="1" fill="hold">
                                          <p:stCondLst>
                                            <p:cond delay="0"/>
                                          </p:stCondLst>
                                        </p:cTn>
                                        <p:tgtEl>
                                          <p:spTgt spid="65567">
                                            <p:txEl>
                                              <p:pRg st="3" end="3"/>
                                            </p:txEl>
                                          </p:spTgt>
                                        </p:tgtEl>
                                        <p:attrNameLst>
                                          <p:attrName>style.visibility</p:attrName>
                                        </p:attrNameLst>
                                      </p:cBhvr>
                                      <p:to>
                                        <p:strVal val="visible"/>
                                      </p:to>
                                    </p:set>
                                    <p:animEffect filter="strips(downRight)">
                                      <p:cBhvr>
                                        <p:cTn id="61" dur="500"/>
                                        <p:tgtEl>
                                          <p:spTgt spid="655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bldLvl="0" animBg="1"/>
      <p:bldP spid="65550" grpId="0" bldLvl="0" animBg="1"/>
      <p:bldP spid="65567" grpId="0" bldLvl="0" animBg="1"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8850"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78851" name="Rectangle 4"/>
          <p:cNvSpPr/>
          <p:nvPr/>
        </p:nvSpPr>
        <p:spPr>
          <a:xfrm>
            <a:off x="381000" y="588963"/>
            <a:ext cx="3724275" cy="457200"/>
          </a:xfrm>
          <a:prstGeom prst="rect">
            <a:avLst/>
          </a:prstGeom>
          <a:solidFill>
            <a:srgbClr val="CCFFCC"/>
          </a:solidFill>
          <a:ln w="9525">
            <a:noFill/>
          </a:ln>
        </p:spPr>
        <p:txBody>
          <a:bodyPr wrap="none" anchor="t">
            <a:spAutoFit/>
          </a:bodyPr>
          <a:lstStyle/>
          <a:p>
            <a:pPr algn="ctr" eaLnBrk="0" hangingPunct="0"/>
            <a:r>
              <a:rPr lang="en-US" altLang="zh-CN" sz="2400" b="1" dirty="0">
                <a:solidFill>
                  <a:srgbClr val="CC0000"/>
                </a:solidFill>
                <a:latin typeface="Arial" panose="020B0604020202020204" pitchFamily="34" charset="0"/>
                <a:ea typeface="黑体" panose="02010609060101010101" pitchFamily="49" charset="-122"/>
              </a:rPr>
              <a:t>1</a:t>
            </a:r>
            <a:r>
              <a:rPr lang="zh-CN" altLang="en-US" sz="2400" b="1" dirty="0">
                <a:solidFill>
                  <a:srgbClr val="CC0000"/>
                </a:solidFill>
                <a:latin typeface="Arial" panose="020B0604020202020204" pitchFamily="34" charset="0"/>
                <a:ea typeface="黑体" panose="02010609060101010101" pitchFamily="49" charset="-122"/>
              </a:rPr>
              <a:t>加工框的第二层数据流图</a:t>
            </a:r>
            <a:endParaRPr lang="zh-CN" altLang="en-US" dirty="0">
              <a:latin typeface="Arial" panose="020B0604020202020204" pitchFamily="34" charset="0"/>
              <a:ea typeface="宋体" panose="02010600030101010101" pitchFamily="2" charset="-122"/>
            </a:endParaRPr>
          </a:p>
        </p:txBody>
      </p:sp>
      <p:grpSp>
        <p:nvGrpSpPr>
          <p:cNvPr id="67589" name="Group 9"/>
          <p:cNvGrpSpPr/>
          <p:nvPr/>
        </p:nvGrpSpPr>
        <p:grpSpPr>
          <a:xfrm>
            <a:off x="1828800" y="1165225"/>
            <a:ext cx="1447800" cy="473075"/>
            <a:chOff x="0" y="0"/>
            <a:chExt cx="912" cy="298"/>
          </a:xfrm>
        </p:grpSpPr>
        <p:sp>
          <p:nvSpPr>
            <p:cNvPr id="78853" name="Text Box 10"/>
            <p:cNvSpPr/>
            <p:nvPr/>
          </p:nvSpPr>
          <p:spPr>
            <a:xfrm>
              <a:off x="0" y="0"/>
              <a:ext cx="91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事务</a:t>
              </a:r>
              <a:endParaRPr lang="zh-CN" altLang="en-US" dirty="0">
                <a:latin typeface="Arial" panose="020B0604020202020204" pitchFamily="34" charset="0"/>
                <a:ea typeface="宋体" panose="02010600030101010101" pitchFamily="2" charset="-122"/>
              </a:endParaRPr>
            </a:p>
          </p:txBody>
        </p:sp>
        <p:cxnSp>
          <p:nvCxnSpPr>
            <p:cNvPr id="78854" name="AutoShape 11"/>
            <p:cNvCxnSpPr/>
            <p:nvPr/>
          </p:nvCxnSpPr>
          <p:spPr>
            <a:xfrm flipV="1">
              <a:off x="101" y="288"/>
              <a:ext cx="763" cy="10"/>
            </a:xfrm>
            <a:prstGeom prst="straightConnector1">
              <a:avLst/>
            </a:prstGeom>
            <a:ln w="50800" cap="flat" cmpd="sng">
              <a:solidFill>
                <a:srgbClr val="008000"/>
              </a:solidFill>
              <a:prstDash val="solid"/>
              <a:miter/>
              <a:headEnd type="none" w="med" len="med"/>
              <a:tailEnd type="triangle" w="lg" len="lg"/>
            </a:ln>
          </p:spPr>
        </p:cxnSp>
      </p:grpSp>
      <p:grpSp>
        <p:nvGrpSpPr>
          <p:cNvPr id="67592" name="Group 13"/>
          <p:cNvGrpSpPr/>
          <p:nvPr/>
        </p:nvGrpSpPr>
        <p:grpSpPr>
          <a:xfrm>
            <a:off x="3276600" y="5943600"/>
            <a:ext cx="2209800" cy="457200"/>
            <a:chOff x="0" y="0"/>
            <a:chExt cx="1392" cy="288"/>
          </a:xfrm>
        </p:grpSpPr>
        <p:grpSp>
          <p:nvGrpSpPr>
            <p:cNvPr id="78856" name="Group 14"/>
            <p:cNvGrpSpPr/>
            <p:nvPr/>
          </p:nvGrpSpPr>
          <p:grpSpPr>
            <a:xfrm>
              <a:off x="8" y="0"/>
              <a:ext cx="1296" cy="288"/>
              <a:chOff x="0" y="0"/>
              <a:chExt cx="576" cy="288"/>
            </a:xfrm>
          </p:grpSpPr>
          <p:sp>
            <p:nvSpPr>
              <p:cNvPr id="78857" name="Line 15"/>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78858" name="Line 16"/>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78859" name="Line 17"/>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78860" name="Rectangle 18"/>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订货信息表</a:t>
              </a:r>
              <a:endParaRPr lang="zh-CN" altLang="en-US" dirty="0">
                <a:latin typeface="Arial" panose="020B0604020202020204" pitchFamily="34" charset="0"/>
                <a:ea typeface="宋体" panose="02010600030101010101" pitchFamily="2" charset="-122"/>
              </a:endParaRPr>
            </a:p>
          </p:txBody>
        </p:sp>
      </p:grpSp>
      <p:grpSp>
        <p:nvGrpSpPr>
          <p:cNvPr id="67598" name="Group 19"/>
          <p:cNvGrpSpPr/>
          <p:nvPr/>
        </p:nvGrpSpPr>
        <p:grpSpPr>
          <a:xfrm>
            <a:off x="6477000" y="2971800"/>
            <a:ext cx="2209800" cy="457200"/>
            <a:chOff x="0" y="0"/>
            <a:chExt cx="1392" cy="288"/>
          </a:xfrm>
        </p:grpSpPr>
        <p:grpSp>
          <p:nvGrpSpPr>
            <p:cNvPr id="78862" name="Group 20"/>
            <p:cNvGrpSpPr/>
            <p:nvPr/>
          </p:nvGrpSpPr>
          <p:grpSpPr>
            <a:xfrm>
              <a:off x="8" y="0"/>
              <a:ext cx="1296" cy="288"/>
              <a:chOff x="0" y="0"/>
              <a:chExt cx="576" cy="288"/>
            </a:xfrm>
          </p:grpSpPr>
          <p:sp>
            <p:nvSpPr>
              <p:cNvPr id="78863" name="Line 21"/>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78864" name="Line 22"/>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78865" name="Line 23"/>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78866" name="Rectangle 24"/>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库存清单表</a:t>
              </a:r>
              <a:endParaRPr lang="zh-CN" altLang="en-US" dirty="0">
                <a:latin typeface="Arial" panose="020B0604020202020204" pitchFamily="34" charset="0"/>
                <a:ea typeface="宋体" panose="02010600030101010101" pitchFamily="2" charset="-122"/>
              </a:endParaRPr>
            </a:p>
          </p:txBody>
        </p:sp>
      </p:grpSp>
      <p:sp>
        <p:nvSpPr>
          <p:cNvPr id="67604" name="AutoShape 25"/>
          <p:cNvSpPr/>
          <p:nvPr/>
        </p:nvSpPr>
        <p:spPr>
          <a:xfrm>
            <a:off x="838200" y="1143000"/>
            <a:ext cx="1150938" cy="9906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仓库</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管理员 </a:t>
            </a:r>
            <a:endParaRPr lang="zh-CN" altLang="en-US" dirty="0">
              <a:latin typeface="Arial" panose="020B0604020202020204" pitchFamily="34" charset="0"/>
              <a:ea typeface="宋体" panose="02010600030101010101" pitchFamily="2" charset="-122"/>
            </a:endParaRPr>
          </a:p>
        </p:txBody>
      </p:sp>
      <p:sp>
        <p:nvSpPr>
          <p:cNvPr id="67605" name="AutoShape 28"/>
          <p:cNvSpPr/>
          <p:nvPr/>
        </p:nvSpPr>
        <p:spPr>
          <a:xfrm>
            <a:off x="3200400" y="1219200"/>
            <a:ext cx="2362200" cy="7620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1.1 </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接受事务</a:t>
            </a:r>
            <a:endParaRPr lang="zh-CN" altLang="en-US" dirty="0">
              <a:latin typeface="Arial" panose="020B0604020202020204" pitchFamily="34" charset="0"/>
              <a:ea typeface="宋体" panose="02010600030101010101" pitchFamily="2" charset="-122"/>
            </a:endParaRPr>
          </a:p>
        </p:txBody>
      </p:sp>
      <p:sp>
        <p:nvSpPr>
          <p:cNvPr id="67606" name="AutoShape 29"/>
          <p:cNvSpPr/>
          <p:nvPr/>
        </p:nvSpPr>
        <p:spPr>
          <a:xfrm>
            <a:off x="3200400" y="2819400"/>
            <a:ext cx="2362200" cy="7620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1.2 </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更新库存清单</a:t>
            </a:r>
            <a:endParaRPr lang="zh-CN" altLang="en-US" dirty="0">
              <a:latin typeface="Arial" panose="020B0604020202020204" pitchFamily="34" charset="0"/>
              <a:ea typeface="宋体" panose="02010600030101010101" pitchFamily="2" charset="-122"/>
            </a:endParaRPr>
          </a:p>
        </p:txBody>
      </p:sp>
      <p:grpSp>
        <p:nvGrpSpPr>
          <p:cNvPr id="67607" name="Group 38"/>
          <p:cNvGrpSpPr/>
          <p:nvPr/>
        </p:nvGrpSpPr>
        <p:grpSpPr>
          <a:xfrm>
            <a:off x="2667000" y="1981200"/>
            <a:ext cx="1714500" cy="838200"/>
            <a:chOff x="0" y="0"/>
            <a:chExt cx="1080" cy="528"/>
          </a:xfrm>
        </p:grpSpPr>
        <p:sp>
          <p:nvSpPr>
            <p:cNvPr id="78871" name="Text Box 31"/>
            <p:cNvSpPr/>
            <p:nvPr/>
          </p:nvSpPr>
          <p:spPr>
            <a:xfrm>
              <a:off x="0" y="48"/>
              <a:ext cx="1056"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变化的库存</a:t>
              </a:r>
              <a:endParaRPr lang="zh-CN" altLang="en-US" dirty="0">
                <a:latin typeface="Arial" panose="020B0604020202020204" pitchFamily="34" charset="0"/>
                <a:ea typeface="宋体" panose="02010600030101010101" pitchFamily="2" charset="-122"/>
              </a:endParaRPr>
            </a:p>
          </p:txBody>
        </p:sp>
        <p:cxnSp>
          <p:nvCxnSpPr>
            <p:cNvPr id="78872" name="AutoShape 32"/>
            <p:cNvCxnSpPr>
              <a:stCxn id="67605" idx="2"/>
              <a:endCxn id="67606" idx="0"/>
            </p:cNvCxnSpPr>
            <p:nvPr/>
          </p:nvCxnSpPr>
          <p:spPr>
            <a:xfrm>
              <a:off x="1080" y="0"/>
              <a:ext cx="1" cy="528"/>
            </a:xfrm>
            <a:prstGeom prst="straightConnector1">
              <a:avLst/>
            </a:prstGeom>
            <a:ln w="50800" cap="flat" cmpd="sng">
              <a:solidFill>
                <a:srgbClr val="008000"/>
              </a:solidFill>
              <a:prstDash val="solid"/>
              <a:miter/>
              <a:headEnd type="none" w="med" len="med"/>
              <a:tailEnd type="triangle" w="lg" len="lg"/>
            </a:ln>
          </p:spPr>
        </p:cxnSp>
      </p:grpSp>
      <p:cxnSp>
        <p:nvCxnSpPr>
          <p:cNvPr id="67610" name="AutoShape 33"/>
          <p:cNvCxnSpPr>
            <a:stCxn id="67606" idx="3"/>
            <a:endCxn id="78866" idx="1"/>
          </p:cNvCxnSpPr>
          <p:nvPr/>
        </p:nvCxnSpPr>
        <p:spPr>
          <a:xfrm flipV="1">
            <a:off x="5562600" y="3186113"/>
            <a:ext cx="914400" cy="14287"/>
          </a:xfrm>
          <a:prstGeom prst="straightConnector1">
            <a:avLst/>
          </a:prstGeom>
          <a:ln w="50800" cap="flat" cmpd="sng">
            <a:solidFill>
              <a:srgbClr val="008000"/>
            </a:solidFill>
            <a:prstDash val="solid"/>
            <a:miter/>
            <a:headEnd type="none" w="med" len="med"/>
            <a:tailEnd type="triangle" w="lg" len="lg"/>
          </a:ln>
        </p:spPr>
      </p:cxnSp>
      <p:sp>
        <p:nvSpPr>
          <p:cNvPr id="67611" name="AutoShape 34"/>
          <p:cNvSpPr/>
          <p:nvPr/>
        </p:nvSpPr>
        <p:spPr>
          <a:xfrm>
            <a:off x="3200400" y="4419600"/>
            <a:ext cx="2362200" cy="7620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1.3 </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处理订货</a:t>
            </a:r>
            <a:endParaRPr lang="zh-CN" altLang="en-US" dirty="0">
              <a:latin typeface="Arial" panose="020B0604020202020204" pitchFamily="34" charset="0"/>
              <a:ea typeface="宋体" panose="02010600030101010101" pitchFamily="2" charset="-122"/>
            </a:endParaRPr>
          </a:p>
        </p:txBody>
      </p:sp>
      <p:sp>
        <p:nvSpPr>
          <p:cNvPr id="67612" name="Text Box 36"/>
          <p:cNvSpPr/>
          <p:nvPr/>
        </p:nvSpPr>
        <p:spPr>
          <a:xfrm>
            <a:off x="5562600" y="4343400"/>
            <a:ext cx="2057400" cy="427038"/>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更新后的库存</a:t>
            </a:r>
            <a:endParaRPr lang="zh-CN" altLang="en-US" dirty="0">
              <a:latin typeface="Arial" panose="020B0604020202020204" pitchFamily="34" charset="0"/>
              <a:ea typeface="宋体" panose="02010600030101010101" pitchFamily="2" charset="-122"/>
            </a:endParaRPr>
          </a:p>
        </p:txBody>
      </p:sp>
      <p:cxnSp>
        <p:nvCxnSpPr>
          <p:cNvPr id="67613" name="AutoShape 37"/>
          <p:cNvCxnSpPr>
            <a:stCxn id="67611" idx="2"/>
            <a:endCxn id="78860" idx="0"/>
          </p:cNvCxnSpPr>
          <p:nvPr/>
        </p:nvCxnSpPr>
        <p:spPr>
          <a:xfrm>
            <a:off x="4381500" y="5181600"/>
            <a:ext cx="0" cy="762000"/>
          </a:xfrm>
          <a:prstGeom prst="straightConnector1">
            <a:avLst/>
          </a:prstGeom>
          <a:ln w="50800" cap="flat" cmpd="sng">
            <a:solidFill>
              <a:srgbClr val="008000"/>
            </a:solidFill>
            <a:prstDash val="solid"/>
            <a:miter/>
            <a:headEnd type="none" w="med" len="med"/>
            <a:tailEnd type="triangle" w="lg" len="lg"/>
          </a:ln>
        </p:spPr>
      </p:cxnSp>
      <p:sp>
        <p:nvSpPr>
          <p:cNvPr id="67614" name="Rectangle 40"/>
          <p:cNvSpPr/>
          <p:nvPr/>
        </p:nvSpPr>
        <p:spPr>
          <a:xfrm>
            <a:off x="2460625" y="1066800"/>
            <a:ext cx="3810000" cy="4419600"/>
          </a:xfrm>
          <a:prstGeom prst="rect">
            <a:avLst/>
          </a:prstGeom>
          <a:solidFill>
            <a:srgbClr val="CCFFFF">
              <a:alpha val="54117"/>
            </a:srgbClr>
          </a:solidFill>
          <a:ln w="63500" cap="rnd" cmpd="sng">
            <a:solidFill>
              <a:srgbClr val="FF0000"/>
            </a:solidFill>
            <a:prstDash val="sysDot"/>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cxnSp>
        <p:nvCxnSpPr>
          <p:cNvPr id="50195" name="AutoShape 43"/>
          <p:cNvCxnSpPr>
            <a:stCxn id="78866" idx="2"/>
            <a:endCxn id="67611" idx="3"/>
          </p:cNvCxnSpPr>
          <p:nvPr/>
        </p:nvCxnSpPr>
        <p:spPr>
          <a:xfrm rot="5400000">
            <a:off x="5868988" y="3087688"/>
            <a:ext cx="1401762" cy="2019300"/>
          </a:xfrm>
          <a:prstGeom prst="bentConnector2">
            <a:avLst/>
          </a:prstGeom>
          <a:ln w="50800" cap="flat" cmpd="sng">
            <a:solidFill>
              <a:srgbClr val="008000"/>
            </a:solidFill>
            <a:prstDash val="solid"/>
            <a:miter/>
            <a:headEnd type="none" w="med" len="med"/>
            <a:tailEnd type="triangle" w="lg" len="lg"/>
          </a:ln>
        </p:spPr>
      </p:cxnSp>
      <p:sp>
        <p:nvSpPr>
          <p:cNvPr id="67616" name="矩形 32"/>
          <p:cNvSpPr/>
          <p:nvPr/>
        </p:nvSpPr>
        <p:spPr>
          <a:xfrm>
            <a:off x="0" y="2828925"/>
            <a:ext cx="2286000" cy="3416300"/>
          </a:xfrm>
          <a:prstGeom prst="rect">
            <a:avLst/>
          </a:prstGeom>
          <a:noFill/>
          <a:ln w="9525">
            <a:noFill/>
          </a:ln>
        </p:spPr>
        <p:txBody>
          <a:bodyPr anchor="t">
            <a:spAutoFit/>
          </a:bodyPr>
          <a:lstStyle/>
          <a:p>
            <a:pPr algn="just" eaLnBrk="0" hangingPunct="0"/>
            <a:r>
              <a:rPr lang="zh-CN" altLang="en-US" sz="2400" dirty="0">
                <a:solidFill>
                  <a:srgbClr val="0000FF"/>
                </a:solidFill>
                <a:latin typeface="黑体" panose="02010609060101010101" pitchFamily="49" charset="-122"/>
                <a:ea typeface="黑体" panose="02010609060101010101" pitchFamily="49" charset="-122"/>
                <a:sym typeface="黑体" panose="02010609060101010101" pitchFamily="49" charset="-122"/>
              </a:rPr>
              <a:t>发出订货信息后，如果再从库存中提货，该如何处理？</a:t>
            </a:r>
            <a:endParaRPr lang="en-US" altLang="zh-CN" sz="2400" dirty="0">
              <a:solidFill>
                <a:srgbClr val="0000FF"/>
              </a:solidFill>
              <a:latin typeface="黑体" panose="02010609060101010101" pitchFamily="49" charset="-122"/>
              <a:ea typeface="黑体" panose="02010609060101010101" pitchFamily="49" charset="-122"/>
              <a:sym typeface="黑体" panose="02010609060101010101" pitchFamily="49" charset="-122"/>
            </a:endParaRPr>
          </a:p>
          <a:p>
            <a:pPr algn="just" eaLnBrk="0" hangingPunct="0"/>
            <a:endParaRPr lang="zh-CN" altLang="en-US" sz="2400" dirty="0">
              <a:solidFill>
                <a:srgbClr val="0000FF"/>
              </a:solidFill>
              <a:latin typeface="黑体" panose="02010609060101010101" pitchFamily="49" charset="-122"/>
              <a:ea typeface="黑体" panose="02010609060101010101" pitchFamily="49" charset="-122"/>
              <a:sym typeface="黑体" panose="02010609060101010101" pitchFamily="49" charset="-122"/>
            </a:endParaRPr>
          </a:p>
          <a:p>
            <a:pPr algn="just" eaLnBrk="0" hangingPunct="0"/>
            <a:r>
              <a:rPr lang="zh-CN" altLang="en-US" sz="2400" dirty="0">
                <a:solidFill>
                  <a:srgbClr val="0000FF"/>
                </a:solidFill>
                <a:latin typeface="黑体" panose="02010609060101010101" pitchFamily="49" charset="-122"/>
                <a:ea typeface="黑体" panose="02010609060101010101" pitchFamily="49" charset="-122"/>
                <a:sym typeface="黑体" panose="02010609060101010101" pitchFamily="49" charset="-122"/>
              </a:rPr>
              <a:t>如果到货后，刚刚发出的订货信息是否还需要？</a:t>
            </a:r>
            <a:endParaRPr lang="zh-CN" altLang="en-US" sz="2400" dirty="0">
              <a:solidFill>
                <a:srgbClr val="0000FF"/>
              </a:solidFill>
              <a:latin typeface="黑体" panose="02010609060101010101" pitchFamily="49" charset="-122"/>
              <a:ea typeface="黑体" panose="02010609060101010101" pitchFamily="49" charset="-122"/>
              <a:sym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7604"/>
                                        </p:tgtEl>
                                        <p:attrNameLst>
                                          <p:attrName>style.visibility</p:attrName>
                                        </p:attrNameLst>
                                      </p:cBhvr>
                                      <p:to>
                                        <p:strVal val="visible"/>
                                      </p:to>
                                    </p:set>
                                    <p:animEffect filter="strips(downRight)">
                                      <p:cBhvr>
                                        <p:cTn id="7" dur="500"/>
                                        <p:tgtEl>
                                          <p:spTgt spid="6760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67598"/>
                                        </p:tgtEl>
                                        <p:attrNameLst>
                                          <p:attrName>style.visibility</p:attrName>
                                        </p:attrNameLst>
                                      </p:cBhvr>
                                      <p:to>
                                        <p:strVal val="visible"/>
                                      </p:to>
                                    </p:set>
                                    <p:animEffect filter="strips(downRight)">
                                      <p:cBhvr>
                                        <p:cTn id="12" dur="500"/>
                                        <p:tgtEl>
                                          <p:spTgt spid="6759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67592"/>
                                        </p:tgtEl>
                                        <p:attrNameLst>
                                          <p:attrName>style.visibility</p:attrName>
                                        </p:attrNameLst>
                                      </p:cBhvr>
                                      <p:to>
                                        <p:strVal val="visible"/>
                                      </p:to>
                                    </p:set>
                                    <p:animEffect filter="strips(downRight)">
                                      <p:cBhvr>
                                        <p:cTn id="17" dur="500"/>
                                        <p:tgtEl>
                                          <p:spTgt spid="6759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7605"/>
                                        </p:tgtEl>
                                        <p:attrNameLst>
                                          <p:attrName>style.visibility</p:attrName>
                                        </p:attrNameLst>
                                      </p:cBhvr>
                                      <p:to>
                                        <p:strVal val="visible"/>
                                      </p:to>
                                    </p:set>
                                    <p:anim calcmode="lin" valueType="num">
                                      <p:cBhvr>
                                        <p:cTn id="22" dur="500" fill="hold"/>
                                        <p:tgtEl>
                                          <p:spTgt spid="67605"/>
                                        </p:tgtEl>
                                        <p:attrNameLst>
                                          <p:attrName>ppt_x</p:attrName>
                                        </p:attrNameLst>
                                      </p:cBhvr>
                                      <p:tavLst>
                                        <p:tav tm="0">
                                          <p:val>
                                            <p:strVal val="#ppt_x"/>
                                          </p:val>
                                        </p:tav>
                                        <p:tav tm="100000">
                                          <p:val>
                                            <p:strVal val="#ppt_x"/>
                                          </p:val>
                                        </p:tav>
                                      </p:tavLst>
                                    </p:anim>
                                    <p:anim calcmode="lin" valueType="num">
                                      <p:cBhvr>
                                        <p:cTn id="23" dur="500" fill="hold"/>
                                        <p:tgtEl>
                                          <p:spTgt spid="6760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67606"/>
                                        </p:tgtEl>
                                        <p:attrNameLst>
                                          <p:attrName>style.visibility</p:attrName>
                                        </p:attrNameLst>
                                      </p:cBhvr>
                                      <p:to>
                                        <p:strVal val="visible"/>
                                      </p:to>
                                    </p:set>
                                    <p:anim calcmode="lin" valueType="num">
                                      <p:cBhvr>
                                        <p:cTn id="28" dur="500" fill="hold"/>
                                        <p:tgtEl>
                                          <p:spTgt spid="67606"/>
                                        </p:tgtEl>
                                        <p:attrNameLst>
                                          <p:attrName>ppt_x</p:attrName>
                                        </p:attrNameLst>
                                      </p:cBhvr>
                                      <p:tavLst>
                                        <p:tav tm="0">
                                          <p:val>
                                            <p:strVal val="#ppt_x"/>
                                          </p:val>
                                        </p:tav>
                                        <p:tav tm="100000">
                                          <p:val>
                                            <p:strVal val="#ppt_x"/>
                                          </p:val>
                                        </p:tav>
                                      </p:tavLst>
                                    </p:anim>
                                    <p:anim calcmode="lin" valueType="num">
                                      <p:cBhvr>
                                        <p:cTn id="29" dur="500" fill="hold"/>
                                        <p:tgtEl>
                                          <p:spTgt spid="6760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67611"/>
                                        </p:tgtEl>
                                        <p:attrNameLst>
                                          <p:attrName>style.visibility</p:attrName>
                                        </p:attrNameLst>
                                      </p:cBhvr>
                                      <p:to>
                                        <p:strVal val="visible"/>
                                      </p:to>
                                    </p:set>
                                    <p:anim calcmode="lin" valueType="num">
                                      <p:cBhvr>
                                        <p:cTn id="34" dur="500" fill="hold"/>
                                        <p:tgtEl>
                                          <p:spTgt spid="67611"/>
                                        </p:tgtEl>
                                        <p:attrNameLst>
                                          <p:attrName>ppt_x</p:attrName>
                                        </p:attrNameLst>
                                      </p:cBhvr>
                                      <p:tavLst>
                                        <p:tav tm="0">
                                          <p:val>
                                            <p:strVal val="#ppt_x"/>
                                          </p:val>
                                        </p:tav>
                                        <p:tav tm="100000">
                                          <p:val>
                                            <p:strVal val="#ppt_x"/>
                                          </p:val>
                                        </p:tav>
                                      </p:tavLst>
                                    </p:anim>
                                    <p:anim calcmode="lin" valueType="num">
                                      <p:cBhvr>
                                        <p:cTn id="35" dur="500" fill="hold"/>
                                        <p:tgtEl>
                                          <p:spTgt spid="67611"/>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nodeType="clickEffect">
                                  <p:stCondLst>
                                    <p:cond delay="0"/>
                                  </p:stCondLst>
                                  <p:childTnLst>
                                    <p:set>
                                      <p:cBhvr>
                                        <p:cTn id="39" dur="1" fill="hold">
                                          <p:stCondLst>
                                            <p:cond delay="0"/>
                                          </p:stCondLst>
                                        </p:cTn>
                                        <p:tgtEl>
                                          <p:spTgt spid="67589"/>
                                        </p:tgtEl>
                                        <p:attrNameLst>
                                          <p:attrName>style.visibility</p:attrName>
                                        </p:attrNameLst>
                                      </p:cBhvr>
                                      <p:to>
                                        <p:strVal val="visible"/>
                                      </p:to>
                                    </p:set>
                                    <p:animEffect filter="strips(downRight)">
                                      <p:cBhvr>
                                        <p:cTn id="40" dur="500"/>
                                        <p:tgtEl>
                                          <p:spTgt spid="67589"/>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6" fill="hold" nodeType="clickEffect">
                                  <p:stCondLst>
                                    <p:cond delay="0"/>
                                  </p:stCondLst>
                                  <p:childTnLst>
                                    <p:set>
                                      <p:cBhvr>
                                        <p:cTn id="44" dur="1" fill="hold">
                                          <p:stCondLst>
                                            <p:cond delay="0"/>
                                          </p:stCondLst>
                                        </p:cTn>
                                        <p:tgtEl>
                                          <p:spTgt spid="67607"/>
                                        </p:tgtEl>
                                        <p:attrNameLst>
                                          <p:attrName>style.visibility</p:attrName>
                                        </p:attrNameLst>
                                      </p:cBhvr>
                                      <p:to>
                                        <p:strVal val="visible"/>
                                      </p:to>
                                    </p:set>
                                    <p:animEffect filter="strips(downRight)">
                                      <p:cBhvr>
                                        <p:cTn id="45" dur="500"/>
                                        <p:tgtEl>
                                          <p:spTgt spid="67607"/>
                                        </p:tgtEl>
                                      </p:cBhvr>
                                    </p:animEffect>
                                  </p:childTnLst>
                                </p:cTn>
                              </p:par>
                            </p:childTnLst>
                          </p:cTn>
                        </p:par>
                      </p:childTnLst>
                    </p:cTn>
                  </p:par>
                  <p:par>
                    <p:cTn id="46" fill="hold">
                      <p:stCondLst>
                        <p:cond delay="indefinite"/>
                      </p:stCondLst>
                      <p:childTnLst>
                        <p:par>
                          <p:cTn id="47" fill="hold">
                            <p:stCondLst>
                              <p:cond delay="0"/>
                            </p:stCondLst>
                            <p:childTnLst>
                              <p:par>
                                <p:cTn id="48" presetID="20" presetClass="entr" presetSubtype="0" fill="hold" nodeType="clickEffect">
                                  <p:stCondLst>
                                    <p:cond delay="0"/>
                                  </p:stCondLst>
                                  <p:childTnLst>
                                    <p:set>
                                      <p:cBhvr>
                                        <p:cTn id="49" dur="1" fill="hold">
                                          <p:stCondLst>
                                            <p:cond delay="0"/>
                                          </p:stCondLst>
                                        </p:cTn>
                                        <p:tgtEl>
                                          <p:spTgt spid="67610"/>
                                        </p:tgtEl>
                                        <p:attrNameLst>
                                          <p:attrName>style.visibility</p:attrName>
                                        </p:attrNameLst>
                                      </p:cBhvr>
                                      <p:to>
                                        <p:strVal val="visible"/>
                                      </p:to>
                                    </p:set>
                                    <p:animEffect filter="wedge">
                                      <p:cBhvr>
                                        <p:cTn id="50" dur="2000"/>
                                        <p:tgtEl>
                                          <p:spTgt spid="67610"/>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12" fill="hold" nodeType="clickEffect">
                                  <p:stCondLst>
                                    <p:cond delay="0"/>
                                  </p:stCondLst>
                                  <p:childTnLst>
                                    <p:set>
                                      <p:cBhvr>
                                        <p:cTn id="54" dur="1" fill="hold">
                                          <p:stCondLst>
                                            <p:cond delay="0"/>
                                          </p:stCondLst>
                                        </p:cTn>
                                        <p:tgtEl>
                                          <p:spTgt spid="50195"/>
                                        </p:tgtEl>
                                        <p:attrNameLst>
                                          <p:attrName>style.visibility</p:attrName>
                                        </p:attrNameLst>
                                      </p:cBhvr>
                                      <p:to>
                                        <p:strVal val="visible"/>
                                      </p:to>
                                    </p:set>
                                    <p:animEffect filter="strips(downLeft)">
                                      <p:cBhvr>
                                        <p:cTn id="55" dur="500"/>
                                        <p:tgtEl>
                                          <p:spTgt spid="50195"/>
                                        </p:tgtEl>
                                      </p:cBhvr>
                                    </p:animEffect>
                                  </p:childTnLst>
                                </p:cTn>
                              </p:par>
                              <p:par>
                                <p:cTn id="56" presetID="18" presetClass="entr" presetSubtype="12" fill="hold" grpId="0" nodeType="withEffect">
                                  <p:stCondLst>
                                    <p:cond delay="0"/>
                                  </p:stCondLst>
                                  <p:childTnLst>
                                    <p:set>
                                      <p:cBhvr>
                                        <p:cTn id="57" dur="1" fill="hold">
                                          <p:stCondLst>
                                            <p:cond delay="0"/>
                                          </p:stCondLst>
                                        </p:cTn>
                                        <p:tgtEl>
                                          <p:spTgt spid="67612"/>
                                        </p:tgtEl>
                                        <p:attrNameLst>
                                          <p:attrName>style.visibility</p:attrName>
                                        </p:attrNameLst>
                                      </p:cBhvr>
                                      <p:to>
                                        <p:strVal val="visible"/>
                                      </p:to>
                                    </p:set>
                                    <p:animEffect filter="strips(downLeft)">
                                      <p:cBhvr>
                                        <p:cTn id="58" dur="500"/>
                                        <p:tgtEl>
                                          <p:spTgt spid="67612"/>
                                        </p:tgtEl>
                                      </p:cBhvr>
                                    </p:animEffect>
                                  </p:childTnLst>
                                </p:cTn>
                              </p:par>
                            </p:childTnLst>
                          </p:cTn>
                        </p:par>
                      </p:childTnLst>
                    </p:cTn>
                  </p:par>
                  <p:par>
                    <p:cTn id="59" fill="hold">
                      <p:stCondLst>
                        <p:cond delay="indefinite"/>
                      </p:stCondLst>
                      <p:childTnLst>
                        <p:par>
                          <p:cTn id="60" fill="hold">
                            <p:stCondLst>
                              <p:cond delay="0"/>
                            </p:stCondLst>
                            <p:childTnLst>
                              <p:par>
                                <p:cTn id="61" presetID="18" presetClass="entr" presetSubtype="6" fill="hold" nodeType="clickEffect">
                                  <p:stCondLst>
                                    <p:cond delay="0"/>
                                  </p:stCondLst>
                                  <p:childTnLst>
                                    <p:set>
                                      <p:cBhvr>
                                        <p:cTn id="62" dur="1" fill="hold">
                                          <p:stCondLst>
                                            <p:cond delay="0"/>
                                          </p:stCondLst>
                                        </p:cTn>
                                        <p:tgtEl>
                                          <p:spTgt spid="67613"/>
                                        </p:tgtEl>
                                        <p:attrNameLst>
                                          <p:attrName>style.visibility</p:attrName>
                                        </p:attrNameLst>
                                      </p:cBhvr>
                                      <p:to>
                                        <p:strVal val="visible"/>
                                      </p:to>
                                    </p:set>
                                    <p:animEffect filter="strips(downRight)">
                                      <p:cBhvr>
                                        <p:cTn id="63" dur="500"/>
                                        <p:tgtEl>
                                          <p:spTgt spid="67613"/>
                                        </p:tgtEl>
                                      </p:cBhvr>
                                    </p:animEffect>
                                  </p:childTnLst>
                                </p:cTn>
                              </p:par>
                            </p:childTnLst>
                          </p:cTn>
                        </p:par>
                      </p:childTnLst>
                    </p:cTn>
                  </p:par>
                  <p:par>
                    <p:cTn id="64" fill="hold">
                      <p:stCondLst>
                        <p:cond delay="indefinite"/>
                      </p:stCondLst>
                      <p:childTnLst>
                        <p:par>
                          <p:cTn id="65" fill="hold">
                            <p:stCondLst>
                              <p:cond delay="0"/>
                            </p:stCondLst>
                            <p:childTnLst>
                              <p:par>
                                <p:cTn id="66" presetID="21" presetClass="entr" presetSubtype="4" fill="hold" grpId="0" nodeType="clickEffect">
                                  <p:stCondLst>
                                    <p:cond delay="0"/>
                                  </p:stCondLst>
                                  <p:childTnLst>
                                    <p:set>
                                      <p:cBhvr>
                                        <p:cTn id="67" dur="1" fill="hold">
                                          <p:stCondLst>
                                            <p:cond delay="0"/>
                                          </p:stCondLst>
                                        </p:cTn>
                                        <p:tgtEl>
                                          <p:spTgt spid="67614"/>
                                        </p:tgtEl>
                                        <p:attrNameLst>
                                          <p:attrName>style.visibility</p:attrName>
                                        </p:attrNameLst>
                                      </p:cBhvr>
                                      <p:to>
                                        <p:strVal val="visible"/>
                                      </p:to>
                                    </p:set>
                                    <p:animEffect filter="wheel(4)">
                                      <p:cBhvr>
                                        <p:cTn id="68" dur="2000"/>
                                        <p:tgtEl>
                                          <p:spTgt spid="67614"/>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67616"/>
                                        </p:tgtEl>
                                        <p:attrNameLst>
                                          <p:attrName>style.visibility</p:attrName>
                                        </p:attrNameLst>
                                      </p:cBhvr>
                                      <p:to>
                                        <p:strVal val="visible"/>
                                      </p:to>
                                    </p:set>
                                    <p:anim calcmode="lin" valueType="num">
                                      <p:cBhvr>
                                        <p:cTn id="73" dur="500" fill="hold"/>
                                        <p:tgtEl>
                                          <p:spTgt spid="67616"/>
                                        </p:tgtEl>
                                        <p:attrNameLst>
                                          <p:attrName>ppt_x</p:attrName>
                                        </p:attrNameLst>
                                      </p:cBhvr>
                                      <p:tavLst>
                                        <p:tav tm="0">
                                          <p:val>
                                            <p:strVal val="#ppt_x"/>
                                          </p:val>
                                        </p:tav>
                                        <p:tav tm="100000">
                                          <p:val>
                                            <p:strVal val="#ppt_x"/>
                                          </p:val>
                                        </p:tav>
                                      </p:tavLst>
                                    </p:anim>
                                    <p:anim calcmode="lin" valueType="num">
                                      <p:cBhvr>
                                        <p:cTn id="74" dur="500" fill="hold"/>
                                        <p:tgtEl>
                                          <p:spTgt spid="676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04" grpId="0" bldLvl="0" animBg="1"/>
      <p:bldP spid="67605" grpId="0" bldLvl="0" animBg="1"/>
      <p:bldP spid="67606" grpId="0" bldLvl="0" animBg="1"/>
      <p:bldP spid="67611" grpId="0" bldLvl="0" animBg="1"/>
      <p:bldP spid="67612" grpId="0" bldLvl="0"/>
      <p:bldP spid="67614" grpId="0" bldLvl="0" animBg="1"/>
      <p:bldP spid="67616" grpId="0" bldLvl="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0898"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80899"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69636" name="Text Box 5"/>
          <p:cNvSpPr/>
          <p:nvPr/>
        </p:nvSpPr>
        <p:spPr>
          <a:xfrm>
            <a:off x="1219200" y="1524000"/>
            <a:ext cx="1447800" cy="427038"/>
          </a:xfrm>
          <a:prstGeom prst="rect">
            <a:avLst/>
          </a:prstGeom>
          <a:solidFill>
            <a:schemeClr val="bg1"/>
          </a:solid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事务</a:t>
            </a:r>
            <a:endParaRPr lang="zh-CN" altLang="en-US" dirty="0">
              <a:latin typeface="Arial" panose="020B0604020202020204" pitchFamily="34" charset="0"/>
              <a:ea typeface="宋体" panose="02010600030101010101" pitchFamily="2" charset="-122"/>
            </a:endParaRPr>
          </a:p>
        </p:txBody>
      </p:sp>
      <p:grpSp>
        <p:nvGrpSpPr>
          <p:cNvPr id="80901" name="Group 7"/>
          <p:cNvGrpSpPr/>
          <p:nvPr/>
        </p:nvGrpSpPr>
        <p:grpSpPr>
          <a:xfrm>
            <a:off x="6324600" y="5791200"/>
            <a:ext cx="2209800" cy="457200"/>
            <a:chOff x="0" y="0"/>
            <a:chExt cx="1392" cy="288"/>
          </a:xfrm>
        </p:grpSpPr>
        <p:grpSp>
          <p:nvGrpSpPr>
            <p:cNvPr id="80902" name="Group 8"/>
            <p:cNvGrpSpPr/>
            <p:nvPr/>
          </p:nvGrpSpPr>
          <p:grpSpPr>
            <a:xfrm>
              <a:off x="8" y="0"/>
              <a:ext cx="1296" cy="288"/>
              <a:chOff x="0" y="0"/>
              <a:chExt cx="576" cy="288"/>
            </a:xfrm>
          </p:grpSpPr>
          <p:sp>
            <p:nvSpPr>
              <p:cNvPr id="80903" name="Line 9"/>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80904" name="Line 10"/>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80905" name="Line 11"/>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80906" name="Rectangle 12"/>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订货信息表</a:t>
              </a:r>
              <a:endParaRPr lang="zh-CN" altLang="en-US" dirty="0">
                <a:latin typeface="Arial" panose="020B0604020202020204" pitchFamily="34" charset="0"/>
                <a:ea typeface="宋体" panose="02010600030101010101" pitchFamily="2" charset="-122"/>
              </a:endParaRPr>
            </a:p>
          </p:txBody>
        </p:sp>
      </p:grpSp>
      <p:grpSp>
        <p:nvGrpSpPr>
          <p:cNvPr id="69643" name="Group 13"/>
          <p:cNvGrpSpPr/>
          <p:nvPr/>
        </p:nvGrpSpPr>
        <p:grpSpPr>
          <a:xfrm>
            <a:off x="6400800" y="2895600"/>
            <a:ext cx="2209800" cy="457200"/>
            <a:chOff x="0" y="0"/>
            <a:chExt cx="1392" cy="288"/>
          </a:xfrm>
        </p:grpSpPr>
        <p:grpSp>
          <p:nvGrpSpPr>
            <p:cNvPr id="80908" name="Group 14"/>
            <p:cNvGrpSpPr/>
            <p:nvPr/>
          </p:nvGrpSpPr>
          <p:grpSpPr>
            <a:xfrm>
              <a:off x="8" y="0"/>
              <a:ext cx="1296" cy="288"/>
              <a:chOff x="0" y="0"/>
              <a:chExt cx="576" cy="288"/>
            </a:xfrm>
          </p:grpSpPr>
          <p:sp>
            <p:nvSpPr>
              <p:cNvPr id="80909" name="Line 15"/>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80910" name="Line 16"/>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80911" name="Line 17"/>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80912" name="Rectangle 18"/>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库存清单表</a:t>
              </a:r>
              <a:endParaRPr lang="zh-CN" altLang="en-US" dirty="0">
                <a:latin typeface="Arial" panose="020B0604020202020204" pitchFamily="34" charset="0"/>
                <a:ea typeface="宋体" panose="02010600030101010101" pitchFamily="2" charset="-122"/>
              </a:endParaRPr>
            </a:p>
          </p:txBody>
        </p:sp>
      </p:grpSp>
      <p:sp>
        <p:nvSpPr>
          <p:cNvPr id="69649" name="AutoShape 19"/>
          <p:cNvSpPr/>
          <p:nvPr/>
        </p:nvSpPr>
        <p:spPr>
          <a:xfrm>
            <a:off x="304800" y="1100138"/>
            <a:ext cx="1150938" cy="881062"/>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仓库</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管理员 </a:t>
            </a:r>
            <a:endParaRPr lang="zh-CN" altLang="en-US" dirty="0">
              <a:latin typeface="Arial" panose="020B0604020202020204" pitchFamily="34" charset="0"/>
              <a:ea typeface="宋体" panose="02010600030101010101" pitchFamily="2" charset="-122"/>
            </a:endParaRPr>
          </a:p>
        </p:txBody>
      </p:sp>
      <p:sp>
        <p:nvSpPr>
          <p:cNvPr id="69650" name="AutoShape 22"/>
          <p:cNvSpPr/>
          <p:nvPr/>
        </p:nvSpPr>
        <p:spPr>
          <a:xfrm>
            <a:off x="3124200" y="1176338"/>
            <a:ext cx="2362200" cy="762000"/>
          </a:xfrm>
          <a:prstGeom prst="roundRect">
            <a:avLst>
              <a:gd name="adj" fmla="val 16667"/>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1.1 </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接受事务</a:t>
            </a:r>
            <a:endParaRPr lang="zh-CN" altLang="en-US" dirty="0">
              <a:latin typeface="Arial" panose="020B0604020202020204" pitchFamily="34" charset="0"/>
              <a:ea typeface="宋体" panose="02010600030101010101" pitchFamily="2" charset="-122"/>
            </a:endParaRPr>
          </a:p>
        </p:txBody>
      </p:sp>
      <p:sp>
        <p:nvSpPr>
          <p:cNvPr id="69651" name="AutoShape 23"/>
          <p:cNvSpPr/>
          <p:nvPr/>
        </p:nvSpPr>
        <p:spPr>
          <a:xfrm>
            <a:off x="3124200" y="2743200"/>
            <a:ext cx="2362200" cy="762000"/>
          </a:xfrm>
          <a:prstGeom prst="roundRect">
            <a:avLst>
              <a:gd name="adj" fmla="val 16667"/>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1.2 </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更新库存清单</a:t>
            </a:r>
            <a:endParaRPr lang="zh-CN" altLang="en-US" dirty="0">
              <a:latin typeface="Arial" panose="020B0604020202020204" pitchFamily="34" charset="0"/>
              <a:ea typeface="宋体" panose="02010600030101010101" pitchFamily="2" charset="-122"/>
            </a:endParaRPr>
          </a:p>
        </p:txBody>
      </p:sp>
      <p:grpSp>
        <p:nvGrpSpPr>
          <p:cNvPr id="69652" name="Group 24"/>
          <p:cNvGrpSpPr/>
          <p:nvPr/>
        </p:nvGrpSpPr>
        <p:grpSpPr>
          <a:xfrm>
            <a:off x="2590800" y="1905000"/>
            <a:ext cx="1714500" cy="838200"/>
            <a:chOff x="0" y="0"/>
            <a:chExt cx="1080" cy="528"/>
          </a:xfrm>
        </p:grpSpPr>
        <p:sp>
          <p:nvSpPr>
            <p:cNvPr id="80917" name="Text Box 25"/>
            <p:cNvSpPr/>
            <p:nvPr/>
          </p:nvSpPr>
          <p:spPr>
            <a:xfrm>
              <a:off x="0" y="48"/>
              <a:ext cx="1056" cy="269"/>
            </a:xfrm>
            <a:prstGeom prst="rect">
              <a:avLst/>
            </a:prstGeom>
            <a:solidFill>
              <a:schemeClr val="bg1"/>
            </a:solid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变化的库存</a:t>
              </a:r>
              <a:endParaRPr lang="zh-CN" altLang="en-US" dirty="0">
                <a:latin typeface="Arial" panose="020B0604020202020204" pitchFamily="34" charset="0"/>
                <a:ea typeface="宋体" panose="02010600030101010101" pitchFamily="2" charset="-122"/>
              </a:endParaRPr>
            </a:p>
          </p:txBody>
        </p:sp>
        <p:cxnSp>
          <p:nvCxnSpPr>
            <p:cNvPr id="80918" name="AutoShape 26"/>
            <p:cNvCxnSpPr>
              <a:stCxn id="69650" idx="2"/>
              <a:endCxn id="69651" idx="0"/>
            </p:cNvCxnSpPr>
            <p:nvPr/>
          </p:nvCxnSpPr>
          <p:spPr>
            <a:xfrm>
              <a:off x="1080" y="0"/>
              <a:ext cx="1" cy="528"/>
            </a:xfrm>
            <a:prstGeom prst="straightConnector1">
              <a:avLst/>
            </a:prstGeom>
            <a:ln w="50800" cap="flat" cmpd="sng">
              <a:solidFill>
                <a:srgbClr val="008000"/>
              </a:solidFill>
              <a:prstDash val="solid"/>
              <a:miter/>
              <a:headEnd type="none" w="med" len="med"/>
              <a:tailEnd type="triangle" w="lg" len="lg"/>
            </a:ln>
          </p:spPr>
        </p:cxnSp>
      </p:grpSp>
      <p:cxnSp>
        <p:nvCxnSpPr>
          <p:cNvPr id="69655" name="AutoShape 27"/>
          <p:cNvCxnSpPr>
            <a:stCxn id="69651" idx="3"/>
            <a:endCxn id="80912" idx="1"/>
          </p:cNvCxnSpPr>
          <p:nvPr/>
        </p:nvCxnSpPr>
        <p:spPr>
          <a:xfrm flipV="1">
            <a:off x="5486400" y="3109913"/>
            <a:ext cx="914400" cy="14287"/>
          </a:xfrm>
          <a:prstGeom prst="straightConnector1">
            <a:avLst/>
          </a:prstGeom>
          <a:ln w="50800" cap="flat" cmpd="sng">
            <a:solidFill>
              <a:srgbClr val="008000"/>
            </a:solidFill>
            <a:prstDash val="solid"/>
            <a:miter/>
            <a:headEnd type="none" w="med" len="med"/>
            <a:tailEnd type="triangle" w="lg" len="lg"/>
          </a:ln>
        </p:spPr>
      </p:cxnSp>
      <p:sp>
        <p:nvSpPr>
          <p:cNvPr id="69656" name="AutoShape 28"/>
          <p:cNvSpPr/>
          <p:nvPr/>
        </p:nvSpPr>
        <p:spPr>
          <a:xfrm>
            <a:off x="3124200" y="4343400"/>
            <a:ext cx="2362200" cy="762000"/>
          </a:xfrm>
          <a:prstGeom prst="roundRect">
            <a:avLst>
              <a:gd name="adj" fmla="val 16667"/>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1.3 </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处理订货</a:t>
            </a:r>
            <a:endParaRPr lang="zh-CN" altLang="en-US" dirty="0">
              <a:latin typeface="Arial" panose="020B0604020202020204" pitchFamily="34" charset="0"/>
              <a:ea typeface="宋体" panose="02010600030101010101" pitchFamily="2" charset="-122"/>
            </a:endParaRPr>
          </a:p>
        </p:txBody>
      </p:sp>
      <p:sp>
        <p:nvSpPr>
          <p:cNvPr id="69657" name="AutoShape 34"/>
          <p:cNvSpPr/>
          <p:nvPr/>
        </p:nvSpPr>
        <p:spPr>
          <a:xfrm>
            <a:off x="1143000" y="5627688"/>
            <a:ext cx="2362200" cy="7620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2 </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报表生成程序</a:t>
            </a:r>
            <a:endParaRPr lang="zh-CN" altLang="en-US" dirty="0">
              <a:latin typeface="Arial" panose="020B0604020202020204" pitchFamily="34" charset="0"/>
              <a:ea typeface="宋体" panose="02010600030101010101" pitchFamily="2" charset="-122"/>
            </a:endParaRPr>
          </a:p>
        </p:txBody>
      </p:sp>
      <p:cxnSp>
        <p:nvCxnSpPr>
          <p:cNvPr id="51216" name="AutoShape 35"/>
          <p:cNvCxnSpPr>
            <a:stCxn id="69656" idx="3"/>
            <a:endCxn id="80906" idx="0"/>
          </p:cNvCxnSpPr>
          <p:nvPr/>
        </p:nvCxnSpPr>
        <p:spPr>
          <a:xfrm>
            <a:off x="5486400" y="4724400"/>
            <a:ext cx="1943100" cy="1066800"/>
          </a:xfrm>
          <a:prstGeom prst="bentConnector2">
            <a:avLst/>
          </a:prstGeom>
          <a:ln w="50800" cap="flat" cmpd="sng">
            <a:solidFill>
              <a:srgbClr val="008000"/>
            </a:solidFill>
            <a:prstDash val="solid"/>
            <a:miter/>
            <a:headEnd type="none" w="med" len="med"/>
            <a:tailEnd type="triangle" w="lg" len="lg"/>
          </a:ln>
        </p:spPr>
      </p:cxnSp>
      <p:cxnSp>
        <p:nvCxnSpPr>
          <p:cNvPr id="69659" name="AutoShape 36"/>
          <p:cNvCxnSpPr>
            <a:stCxn id="80906" idx="1"/>
            <a:endCxn id="69657" idx="3"/>
          </p:cNvCxnSpPr>
          <p:nvPr/>
        </p:nvCxnSpPr>
        <p:spPr>
          <a:xfrm rot="-10800000" flipV="1">
            <a:off x="3505200" y="6005513"/>
            <a:ext cx="2819400" cy="3175"/>
          </a:xfrm>
          <a:prstGeom prst="bentConnector3">
            <a:avLst>
              <a:gd name="adj1" fmla="val 50000"/>
            </a:avLst>
          </a:prstGeom>
          <a:ln w="50800" cap="flat" cmpd="sng">
            <a:solidFill>
              <a:srgbClr val="008000"/>
            </a:solidFill>
            <a:prstDash val="solid"/>
            <a:miter/>
            <a:headEnd type="none" w="med" len="med"/>
            <a:tailEnd type="triangle" w="lg" len="lg"/>
          </a:ln>
        </p:spPr>
      </p:cxnSp>
      <p:sp>
        <p:nvSpPr>
          <p:cNvPr id="80924" name="AutoShape 38"/>
          <p:cNvSpPr/>
          <p:nvPr/>
        </p:nvSpPr>
        <p:spPr>
          <a:xfrm>
            <a:off x="304800" y="3200400"/>
            <a:ext cx="762000" cy="9906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采购</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员</a:t>
            </a:r>
            <a:endParaRPr lang="zh-CN" altLang="en-US" dirty="0">
              <a:latin typeface="Arial" panose="020B0604020202020204" pitchFamily="34" charset="0"/>
              <a:ea typeface="宋体" panose="02010600030101010101" pitchFamily="2" charset="-122"/>
            </a:endParaRPr>
          </a:p>
        </p:txBody>
      </p:sp>
      <p:grpSp>
        <p:nvGrpSpPr>
          <p:cNvPr id="69661" name="Group 51"/>
          <p:cNvGrpSpPr/>
          <p:nvPr/>
        </p:nvGrpSpPr>
        <p:grpSpPr>
          <a:xfrm>
            <a:off x="685800" y="4191000"/>
            <a:ext cx="1447800" cy="1817688"/>
            <a:chOff x="0" y="0"/>
            <a:chExt cx="912" cy="1145"/>
          </a:xfrm>
        </p:grpSpPr>
        <p:sp>
          <p:nvSpPr>
            <p:cNvPr id="80926" name="Text Box 40"/>
            <p:cNvSpPr/>
            <p:nvPr/>
          </p:nvSpPr>
          <p:spPr>
            <a:xfrm>
              <a:off x="0" y="576"/>
              <a:ext cx="91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订货报表</a:t>
              </a:r>
              <a:endParaRPr lang="zh-CN" altLang="en-US" dirty="0">
                <a:latin typeface="Arial" panose="020B0604020202020204" pitchFamily="34" charset="0"/>
                <a:ea typeface="宋体" panose="02010600030101010101" pitchFamily="2" charset="-122"/>
              </a:endParaRPr>
            </a:p>
          </p:txBody>
        </p:sp>
        <p:cxnSp>
          <p:nvCxnSpPr>
            <p:cNvPr id="80927" name="AutoShape 42"/>
            <p:cNvCxnSpPr>
              <a:stCxn id="69657" idx="1"/>
              <a:endCxn id="80924" idx="2"/>
            </p:cNvCxnSpPr>
            <p:nvPr/>
          </p:nvCxnSpPr>
          <p:spPr>
            <a:xfrm rot="10800000">
              <a:off x="0" y="0"/>
              <a:ext cx="288" cy="1145"/>
            </a:xfrm>
            <a:prstGeom prst="bentConnector2">
              <a:avLst/>
            </a:prstGeom>
            <a:ln w="50800" cap="flat" cmpd="sng">
              <a:solidFill>
                <a:srgbClr val="008000"/>
              </a:solidFill>
              <a:prstDash val="solid"/>
              <a:miter/>
              <a:headEnd type="none" w="med" len="med"/>
              <a:tailEnd type="triangle" w="lg" len="lg"/>
            </a:ln>
          </p:spPr>
        </p:cxnSp>
      </p:grpSp>
      <p:cxnSp>
        <p:nvCxnSpPr>
          <p:cNvPr id="69664" name="AutoShape 44"/>
          <p:cNvCxnSpPr>
            <a:stCxn id="69649" idx="3"/>
            <a:endCxn id="69650" idx="1"/>
          </p:cNvCxnSpPr>
          <p:nvPr/>
        </p:nvCxnSpPr>
        <p:spPr>
          <a:xfrm>
            <a:off x="1455738" y="1541463"/>
            <a:ext cx="1668462" cy="15875"/>
          </a:xfrm>
          <a:prstGeom prst="straightConnector1">
            <a:avLst/>
          </a:prstGeom>
          <a:ln w="50800" cap="flat" cmpd="sng">
            <a:solidFill>
              <a:srgbClr val="008000"/>
            </a:solidFill>
            <a:prstDash val="solid"/>
            <a:miter/>
            <a:headEnd type="none" w="med" len="med"/>
            <a:tailEnd type="triangle" w="lg" len="lg"/>
          </a:ln>
        </p:spPr>
      </p:cxnSp>
      <p:sp>
        <p:nvSpPr>
          <p:cNvPr id="69665" name="Rectangle 45"/>
          <p:cNvSpPr/>
          <p:nvPr/>
        </p:nvSpPr>
        <p:spPr>
          <a:xfrm>
            <a:off x="381000" y="588963"/>
            <a:ext cx="3724275" cy="457200"/>
          </a:xfrm>
          <a:prstGeom prst="rect">
            <a:avLst/>
          </a:prstGeom>
          <a:solidFill>
            <a:srgbClr val="CCFFCC"/>
          </a:solidFill>
          <a:ln w="9525">
            <a:noFill/>
          </a:ln>
        </p:spPr>
        <p:txBody>
          <a:bodyPr wrap="none" anchor="t">
            <a:spAutoFit/>
          </a:bodyPr>
          <a:lstStyle/>
          <a:p>
            <a:pPr algn="ctr" eaLnBrk="0" hangingPunct="0"/>
            <a:r>
              <a:rPr lang="en-US" altLang="zh-CN" sz="2400" b="1" dirty="0">
                <a:solidFill>
                  <a:srgbClr val="CC0000"/>
                </a:solidFill>
                <a:latin typeface="Arial" panose="020B0604020202020204" pitchFamily="34" charset="0"/>
                <a:ea typeface="黑体" panose="02010609060101010101" pitchFamily="49" charset="-122"/>
              </a:rPr>
              <a:t>2</a:t>
            </a:r>
            <a:r>
              <a:rPr lang="zh-CN" altLang="en-US" sz="2400" b="1" dirty="0">
                <a:solidFill>
                  <a:srgbClr val="CC0000"/>
                </a:solidFill>
                <a:latin typeface="Arial" panose="020B0604020202020204" pitchFamily="34" charset="0"/>
                <a:ea typeface="黑体" panose="02010609060101010101" pitchFamily="49" charset="-122"/>
              </a:rPr>
              <a:t>加工框的第二层数据流图</a:t>
            </a:r>
            <a:endParaRPr lang="zh-CN" altLang="en-US" dirty="0">
              <a:latin typeface="Arial" panose="020B0604020202020204" pitchFamily="34" charset="0"/>
              <a:ea typeface="宋体" panose="02010600030101010101" pitchFamily="2" charset="-122"/>
            </a:endParaRPr>
          </a:p>
        </p:txBody>
      </p:sp>
      <p:sp>
        <p:nvSpPr>
          <p:cNvPr id="69666" name="Text Box 47"/>
          <p:cNvSpPr/>
          <p:nvPr/>
        </p:nvSpPr>
        <p:spPr>
          <a:xfrm>
            <a:off x="4343400" y="3886200"/>
            <a:ext cx="2057400" cy="427038"/>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更新后的库存</a:t>
            </a:r>
            <a:endParaRPr lang="zh-CN" altLang="en-US" dirty="0">
              <a:latin typeface="Arial" panose="020B0604020202020204" pitchFamily="34" charset="0"/>
              <a:ea typeface="宋体" panose="02010600030101010101" pitchFamily="2" charset="-122"/>
            </a:endParaRPr>
          </a:p>
        </p:txBody>
      </p:sp>
      <p:cxnSp>
        <p:nvCxnSpPr>
          <p:cNvPr id="69667" name="AutoShape 48"/>
          <p:cNvCxnSpPr>
            <a:stCxn id="80912" idx="2"/>
            <a:endCxn id="69656" idx="0"/>
          </p:cNvCxnSpPr>
          <p:nvPr/>
        </p:nvCxnSpPr>
        <p:spPr>
          <a:xfrm rot="5400000">
            <a:off x="5392738" y="2230438"/>
            <a:ext cx="1020762" cy="3200400"/>
          </a:xfrm>
          <a:prstGeom prst="bentConnector3">
            <a:avLst>
              <a:gd name="adj1" fmla="val 49917"/>
            </a:avLst>
          </a:prstGeom>
          <a:ln w="50800" cap="flat" cmpd="sng">
            <a:solidFill>
              <a:srgbClr val="008000"/>
            </a:solidFill>
            <a:prstDash val="solid"/>
            <a:miter/>
            <a:headEnd type="none" w="med" len="med"/>
            <a:tailEnd type="triangle" w="lg" len="lg"/>
          </a:ln>
        </p:spPr>
      </p:cxnSp>
      <p:sp>
        <p:nvSpPr>
          <p:cNvPr id="69668" name="Rectangle 50"/>
          <p:cNvSpPr/>
          <p:nvPr/>
        </p:nvSpPr>
        <p:spPr>
          <a:xfrm>
            <a:off x="457200" y="2057400"/>
            <a:ext cx="8229600" cy="990600"/>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当进一步分解将涉及如何具体地实现一个功能时就不应该再分解了</a:t>
            </a:r>
            <a:endParaRPr lang="zh-CN" altLang="en-US" dirty="0">
              <a:latin typeface="Arial" panose="020B0604020202020204" pitchFamily="34" charset="0"/>
              <a:ea typeface="宋体" panose="02010600030101010101" pitchFamily="2" charset="-122"/>
            </a:endParaRPr>
          </a:p>
        </p:txBody>
      </p:sp>
      <p:sp>
        <p:nvSpPr>
          <p:cNvPr id="69669" name="Rectangle 52"/>
          <p:cNvSpPr/>
          <p:nvPr/>
        </p:nvSpPr>
        <p:spPr>
          <a:xfrm>
            <a:off x="6172200" y="1295400"/>
            <a:ext cx="2317750" cy="457200"/>
          </a:xfrm>
          <a:prstGeom prst="rect">
            <a:avLst/>
          </a:prstGeom>
          <a:solidFill>
            <a:srgbClr val="CCFFCC"/>
          </a:solidFill>
          <a:ln w="9525">
            <a:noFill/>
          </a:ln>
        </p:spPr>
        <p:txBody>
          <a:bodyPr wrap="none" anchor="t">
            <a:spAutoFit/>
          </a:bodyP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第二层数据流图</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9657"/>
                                        </p:tgtEl>
                                        <p:attrNameLst>
                                          <p:attrName>style.visibility</p:attrName>
                                        </p:attrNameLst>
                                      </p:cBhvr>
                                      <p:to>
                                        <p:strVal val="visible"/>
                                      </p:to>
                                    </p:set>
                                    <p:anim calcmode="lin" valueType="num">
                                      <p:cBhvr>
                                        <p:cTn id="7" dur="500" fill="hold"/>
                                        <p:tgtEl>
                                          <p:spTgt spid="69657"/>
                                        </p:tgtEl>
                                        <p:attrNameLst>
                                          <p:attrName>ppt_x</p:attrName>
                                        </p:attrNameLst>
                                      </p:cBhvr>
                                      <p:tavLst>
                                        <p:tav tm="0">
                                          <p:val>
                                            <p:strVal val="#ppt_x"/>
                                          </p:val>
                                        </p:tav>
                                        <p:tav tm="100000">
                                          <p:val>
                                            <p:strVal val="#ppt_x"/>
                                          </p:val>
                                        </p:tav>
                                      </p:tavLst>
                                    </p:anim>
                                    <p:anim calcmode="lin" valueType="num">
                                      <p:cBhvr>
                                        <p:cTn id="8" dur="500" fill="hold"/>
                                        <p:tgtEl>
                                          <p:spTgt spid="696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nodeType="clickEffect">
                                  <p:stCondLst>
                                    <p:cond delay="0"/>
                                  </p:stCondLst>
                                  <p:childTnLst>
                                    <p:set>
                                      <p:cBhvr>
                                        <p:cTn id="12" dur="1" fill="hold">
                                          <p:stCondLst>
                                            <p:cond delay="0"/>
                                          </p:stCondLst>
                                        </p:cTn>
                                        <p:tgtEl>
                                          <p:spTgt spid="69659"/>
                                        </p:tgtEl>
                                        <p:attrNameLst>
                                          <p:attrName>style.visibility</p:attrName>
                                        </p:attrNameLst>
                                      </p:cBhvr>
                                      <p:to>
                                        <p:strVal val="visible"/>
                                      </p:to>
                                    </p:set>
                                    <p:animEffect filter="strips(downLeft)">
                                      <p:cBhvr>
                                        <p:cTn id="13" dur="500"/>
                                        <p:tgtEl>
                                          <p:spTgt spid="69659"/>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9" fill="hold" nodeType="clickEffect">
                                  <p:stCondLst>
                                    <p:cond delay="0"/>
                                  </p:stCondLst>
                                  <p:childTnLst>
                                    <p:set>
                                      <p:cBhvr>
                                        <p:cTn id="17" dur="1" fill="hold">
                                          <p:stCondLst>
                                            <p:cond delay="0"/>
                                          </p:stCondLst>
                                        </p:cTn>
                                        <p:tgtEl>
                                          <p:spTgt spid="69661"/>
                                        </p:tgtEl>
                                        <p:attrNameLst>
                                          <p:attrName>style.visibility</p:attrName>
                                        </p:attrNameLst>
                                      </p:cBhvr>
                                      <p:to>
                                        <p:strVal val="visible"/>
                                      </p:to>
                                    </p:set>
                                    <p:animEffect filter="strips(upLeft)">
                                      <p:cBhvr>
                                        <p:cTn id="18" dur="500"/>
                                        <p:tgtEl>
                                          <p:spTgt spid="6966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9668"/>
                                        </p:tgtEl>
                                        <p:attrNameLst>
                                          <p:attrName>style.visibility</p:attrName>
                                        </p:attrNameLst>
                                      </p:cBhvr>
                                      <p:to>
                                        <p:strVal val="visible"/>
                                      </p:to>
                                    </p:set>
                                    <p:anim calcmode="lin" valueType="num">
                                      <p:cBhvr>
                                        <p:cTn id="23" dur="500" fill="hold"/>
                                        <p:tgtEl>
                                          <p:spTgt spid="69668"/>
                                        </p:tgtEl>
                                        <p:attrNameLst>
                                          <p:attrName>ppt_x</p:attrName>
                                        </p:attrNameLst>
                                      </p:cBhvr>
                                      <p:tavLst>
                                        <p:tav tm="0">
                                          <p:val>
                                            <p:strVal val="#ppt_x"/>
                                          </p:val>
                                        </p:tav>
                                        <p:tav tm="100000">
                                          <p:val>
                                            <p:strVal val="#ppt_x"/>
                                          </p:val>
                                        </p:tav>
                                      </p:tavLst>
                                    </p:anim>
                                    <p:anim calcmode="lin" valueType="num">
                                      <p:cBhvr>
                                        <p:cTn id="24" dur="500" fill="hold"/>
                                        <p:tgtEl>
                                          <p:spTgt spid="6966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4" fill="hold" grpId="1" nodeType="clickEffect">
                                  <p:stCondLst>
                                    <p:cond delay="0"/>
                                  </p:stCondLst>
                                  <p:childTnLst>
                                    <p:anim calcmode="lin" valueType="num">
                                      <p:cBhvr>
                                        <p:cTn id="28" dur="500"/>
                                        <p:tgtEl>
                                          <p:spTgt spid="69668"/>
                                        </p:tgtEl>
                                        <p:attrNameLst>
                                          <p:attrName>ppt_x</p:attrName>
                                        </p:attrNameLst>
                                      </p:cBhvr>
                                      <p:tavLst>
                                        <p:tav tm="0">
                                          <p:val>
                                            <p:strVal val="ppt_x"/>
                                          </p:val>
                                        </p:tav>
                                        <p:tav tm="100000">
                                          <p:val>
                                            <p:strVal val="ppt_x"/>
                                          </p:val>
                                        </p:tav>
                                      </p:tavLst>
                                    </p:anim>
                                    <p:anim calcmode="lin" valueType="num">
                                      <p:cBhvr>
                                        <p:cTn id="29" dur="500"/>
                                        <p:tgtEl>
                                          <p:spTgt spid="69668"/>
                                        </p:tgtEl>
                                        <p:attrNameLst>
                                          <p:attrName>ppt_y</p:attrName>
                                        </p:attrNameLst>
                                      </p:cBhvr>
                                      <p:tavLst>
                                        <p:tav tm="0">
                                          <p:val>
                                            <p:strVal val="ppt_y"/>
                                          </p:val>
                                        </p:tav>
                                        <p:tav tm="100000">
                                          <p:val>
                                            <p:strVal val="1+ppt_h/2"/>
                                          </p:val>
                                        </p:tav>
                                      </p:tavLst>
                                    </p:anim>
                                    <p:set>
                                      <p:cBhvr>
                                        <p:cTn id="30" dur="1" fill="hold">
                                          <p:stCondLst>
                                            <p:cond delay="499"/>
                                          </p:stCondLst>
                                        </p:cTn>
                                        <p:tgtEl>
                                          <p:spTgt spid="6966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8" presetClass="entr" presetSubtype="16" fill="hold" grpId="0" nodeType="clickEffect">
                                  <p:stCondLst>
                                    <p:cond delay="0"/>
                                  </p:stCondLst>
                                  <p:childTnLst>
                                    <p:set>
                                      <p:cBhvr>
                                        <p:cTn id="34" dur="1" fill="hold">
                                          <p:stCondLst>
                                            <p:cond delay="0"/>
                                          </p:stCondLst>
                                        </p:cTn>
                                        <p:tgtEl>
                                          <p:spTgt spid="69636"/>
                                        </p:tgtEl>
                                        <p:attrNameLst>
                                          <p:attrName>style.visibility</p:attrName>
                                        </p:attrNameLst>
                                      </p:cBhvr>
                                      <p:to>
                                        <p:strVal val="visible"/>
                                      </p:to>
                                    </p:set>
                                    <p:animEffect filter="diamond(in)">
                                      <p:cBhvr>
                                        <p:cTn id="35" dur="2000"/>
                                        <p:tgtEl>
                                          <p:spTgt spid="69636"/>
                                        </p:tgtEl>
                                      </p:cBhvr>
                                    </p:animEffect>
                                  </p:childTnLst>
                                </p:cTn>
                              </p:par>
                              <p:par>
                                <p:cTn id="36" presetID="8" presetClass="entr" presetSubtype="16" fill="hold" nodeType="withEffect">
                                  <p:stCondLst>
                                    <p:cond delay="0"/>
                                  </p:stCondLst>
                                  <p:childTnLst>
                                    <p:set>
                                      <p:cBhvr>
                                        <p:cTn id="37" dur="1" fill="hold">
                                          <p:stCondLst>
                                            <p:cond delay="0"/>
                                          </p:stCondLst>
                                        </p:cTn>
                                        <p:tgtEl>
                                          <p:spTgt spid="69643"/>
                                        </p:tgtEl>
                                        <p:attrNameLst>
                                          <p:attrName>style.visibility</p:attrName>
                                        </p:attrNameLst>
                                      </p:cBhvr>
                                      <p:to>
                                        <p:strVal val="visible"/>
                                      </p:to>
                                    </p:set>
                                    <p:animEffect filter="diamond(in)">
                                      <p:cBhvr>
                                        <p:cTn id="38" dur="2000"/>
                                        <p:tgtEl>
                                          <p:spTgt spid="69643"/>
                                        </p:tgtEl>
                                      </p:cBhvr>
                                    </p:animEffect>
                                  </p:childTnLst>
                                </p:cTn>
                              </p:par>
                              <p:par>
                                <p:cTn id="39" presetID="8" presetClass="entr" presetSubtype="16" fill="hold" grpId="0" nodeType="withEffect">
                                  <p:stCondLst>
                                    <p:cond delay="0"/>
                                  </p:stCondLst>
                                  <p:childTnLst>
                                    <p:set>
                                      <p:cBhvr>
                                        <p:cTn id="40" dur="1" fill="hold">
                                          <p:stCondLst>
                                            <p:cond delay="0"/>
                                          </p:stCondLst>
                                        </p:cTn>
                                        <p:tgtEl>
                                          <p:spTgt spid="69649"/>
                                        </p:tgtEl>
                                        <p:attrNameLst>
                                          <p:attrName>style.visibility</p:attrName>
                                        </p:attrNameLst>
                                      </p:cBhvr>
                                      <p:to>
                                        <p:strVal val="visible"/>
                                      </p:to>
                                    </p:set>
                                    <p:animEffect filter="diamond(in)">
                                      <p:cBhvr>
                                        <p:cTn id="41" dur="2000"/>
                                        <p:tgtEl>
                                          <p:spTgt spid="69649"/>
                                        </p:tgtEl>
                                      </p:cBhvr>
                                    </p:animEffect>
                                  </p:childTnLst>
                                </p:cTn>
                              </p:par>
                              <p:par>
                                <p:cTn id="42" presetID="8" presetClass="entr" presetSubtype="16" fill="hold" grpId="0" nodeType="withEffect">
                                  <p:stCondLst>
                                    <p:cond delay="0"/>
                                  </p:stCondLst>
                                  <p:childTnLst>
                                    <p:set>
                                      <p:cBhvr>
                                        <p:cTn id="43" dur="1" fill="hold">
                                          <p:stCondLst>
                                            <p:cond delay="0"/>
                                          </p:stCondLst>
                                        </p:cTn>
                                        <p:tgtEl>
                                          <p:spTgt spid="69650"/>
                                        </p:tgtEl>
                                        <p:attrNameLst>
                                          <p:attrName>style.visibility</p:attrName>
                                        </p:attrNameLst>
                                      </p:cBhvr>
                                      <p:to>
                                        <p:strVal val="visible"/>
                                      </p:to>
                                    </p:set>
                                    <p:animEffect filter="diamond(in)">
                                      <p:cBhvr>
                                        <p:cTn id="44" dur="2000"/>
                                        <p:tgtEl>
                                          <p:spTgt spid="69650"/>
                                        </p:tgtEl>
                                      </p:cBhvr>
                                    </p:animEffect>
                                  </p:childTnLst>
                                </p:cTn>
                              </p:par>
                              <p:par>
                                <p:cTn id="45" presetID="8" presetClass="entr" presetSubtype="16" fill="hold" grpId="0" nodeType="withEffect">
                                  <p:stCondLst>
                                    <p:cond delay="0"/>
                                  </p:stCondLst>
                                  <p:childTnLst>
                                    <p:set>
                                      <p:cBhvr>
                                        <p:cTn id="46" dur="1" fill="hold">
                                          <p:stCondLst>
                                            <p:cond delay="0"/>
                                          </p:stCondLst>
                                        </p:cTn>
                                        <p:tgtEl>
                                          <p:spTgt spid="69651"/>
                                        </p:tgtEl>
                                        <p:attrNameLst>
                                          <p:attrName>style.visibility</p:attrName>
                                        </p:attrNameLst>
                                      </p:cBhvr>
                                      <p:to>
                                        <p:strVal val="visible"/>
                                      </p:to>
                                    </p:set>
                                    <p:animEffect filter="diamond(in)">
                                      <p:cBhvr>
                                        <p:cTn id="47" dur="2000"/>
                                        <p:tgtEl>
                                          <p:spTgt spid="69651"/>
                                        </p:tgtEl>
                                      </p:cBhvr>
                                    </p:animEffect>
                                  </p:childTnLst>
                                </p:cTn>
                              </p:par>
                              <p:par>
                                <p:cTn id="48" presetID="8" presetClass="entr" presetSubtype="16" fill="hold" nodeType="withEffect">
                                  <p:stCondLst>
                                    <p:cond delay="0"/>
                                  </p:stCondLst>
                                  <p:childTnLst>
                                    <p:set>
                                      <p:cBhvr>
                                        <p:cTn id="49" dur="1" fill="hold">
                                          <p:stCondLst>
                                            <p:cond delay="0"/>
                                          </p:stCondLst>
                                        </p:cTn>
                                        <p:tgtEl>
                                          <p:spTgt spid="69652"/>
                                        </p:tgtEl>
                                        <p:attrNameLst>
                                          <p:attrName>style.visibility</p:attrName>
                                        </p:attrNameLst>
                                      </p:cBhvr>
                                      <p:to>
                                        <p:strVal val="visible"/>
                                      </p:to>
                                    </p:set>
                                    <p:animEffect filter="diamond(in)">
                                      <p:cBhvr>
                                        <p:cTn id="50" dur="2000"/>
                                        <p:tgtEl>
                                          <p:spTgt spid="69652"/>
                                        </p:tgtEl>
                                      </p:cBhvr>
                                    </p:animEffect>
                                  </p:childTnLst>
                                </p:cTn>
                              </p:par>
                              <p:par>
                                <p:cTn id="51" presetID="8" presetClass="entr" presetSubtype="16" fill="hold" nodeType="withEffect">
                                  <p:stCondLst>
                                    <p:cond delay="0"/>
                                  </p:stCondLst>
                                  <p:childTnLst>
                                    <p:set>
                                      <p:cBhvr>
                                        <p:cTn id="52" dur="1" fill="hold">
                                          <p:stCondLst>
                                            <p:cond delay="0"/>
                                          </p:stCondLst>
                                        </p:cTn>
                                        <p:tgtEl>
                                          <p:spTgt spid="69655"/>
                                        </p:tgtEl>
                                        <p:attrNameLst>
                                          <p:attrName>style.visibility</p:attrName>
                                        </p:attrNameLst>
                                      </p:cBhvr>
                                      <p:to>
                                        <p:strVal val="visible"/>
                                      </p:to>
                                    </p:set>
                                    <p:animEffect filter="diamond(in)">
                                      <p:cBhvr>
                                        <p:cTn id="53" dur="2000"/>
                                        <p:tgtEl>
                                          <p:spTgt spid="69655"/>
                                        </p:tgtEl>
                                      </p:cBhvr>
                                    </p:animEffect>
                                  </p:childTnLst>
                                </p:cTn>
                              </p:par>
                              <p:par>
                                <p:cTn id="54" presetID="8" presetClass="entr" presetSubtype="16" fill="hold" nodeType="withEffect">
                                  <p:stCondLst>
                                    <p:cond delay="0"/>
                                  </p:stCondLst>
                                  <p:childTnLst>
                                    <p:set>
                                      <p:cBhvr>
                                        <p:cTn id="55" dur="1" fill="hold">
                                          <p:stCondLst>
                                            <p:cond delay="0"/>
                                          </p:stCondLst>
                                        </p:cTn>
                                        <p:tgtEl>
                                          <p:spTgt spid="69664"/>
                                        </p:tgtEl>
                                        <p:attrNameLst>
                                          <p:attrName>style.visibility</p:attrName>
                                        </p:attrNameLst>
                                      </p:cBhvr>
                                      <p:to>
                                        <p:strVal val="visible"/>
                                      </p:to>
                                    </p:set>
                                    <p:animEffect filter="diamond(in)">
                                      <p:cBhvr>
                                        <p:cTn id="56" dur="2000"/>
                                        <p:tgtEl>
                                          <p:spTgt spid="69664"/>
                                        </p:tgtEl>
                                      </p:cBhvr>
                                    </p:animEffect>
                                  </p:childTnLst>
                                </p:cTn>
                              </p:par>
                              <p:par>
                                <p:cTn id="57" presetID="8" presetClass="entr" presetSubtype="16" fill="hold" nodeType="withEffect">
                                  <p:stCondLst>
                                    <p:cond delay="0"/>
                                  </p:stCondLst>
                                  <p:childTnLst>
                                    <p:set>
                                      <p:cBhvr>
                                        <p:cTn id="58" dur="1" fill="hold">
                                          <p:stCondLst>
                                            <p:cond delay="0"/>
                                          </p:stCondLst>
                                        </p:cTn>
                                        <p:tgtEl>
                                          <p:spTgt spid="69667"/>
                                        </p:tgtEl>
                                        <p:attrNameLst>
                                          <p:attrName>style.visibility</p:attrName>
                                        </p:attrNameLst>
                                      </p:cBhvr>
                                      <p:to>
                                        <p:strVal val="visible"/>
                                      </p:to>
                                    </p:set>
                                    <p:animEffect filter="diamond(in)">
                                      <p:cBhvr>
                                        <p:cTn id="59" dur="2000"/>
                                        <p:tgtEl>
                                          <p:spTgt spid="69667"/>
                                        </p:tgtEl>
                                      </p:cBhvr>
                                    </p:animEffect>
                                  </p:childTnLst>
                                </p:cTn>
                              </p:par>
                              <p:par>
                                <p:cTn id="60" presetID="8" presetClass="entr" presetSubtype="16" fill="hold" grpId="0" nodeType="withEffect">
                                  <p:stCondLst>
                                    <p:cond delay="0"/>
                                  </p:stCondLst>
                                  <p:childTnLst>
                                    <p:set>
                                      <p:cBhvr>
                                        <p:cTn id="61" dur="1" fill="hold">
                                          <p:stCondLst>
                                            <p:cond delay="0"/>
                                          </p:stCondLst>
                                        </p:cTn>
                                        <p:tgtEl>
                                          <p:spTgt spid="69656"/>
                                        </p:tgtEl>
                                        <p:attrNameLst>
                                          <p:attrName>style.visibility</p:attrName>
                                        </p:attrNameLst>
                                      </p:cBhvr>
                                      <p:to>
                                        <p:strVal val="visible"/>
                                      </p:to>
                                    </p:set>
                                    <p:animEffect filter="diamond(in)">
                                      <p:cBhvr>
                                        <p:cTn id="62" dur="2000"/>
                                        <p:tgtEl>
                                          <p:spTgt spid="69656"/>
                                        </p:tgtEl>
                                      </p:cBhvr>
                                    </p:animEffect>
                                  </p:childTnLst>
                                </p:cTn>
                              </p:par>
                              <p:par>
                                <p:cTn id="63" presetID="8" presetClass="entr" presetSubtype="16" fill="hold" nodeType="withEffect">
                                  <p:stCondLst>
                                    <p:cond delay="0"/>
                                  </p:stCondLst>
                                  <p:childTnLst>
                                    <p:set>
                                      <p:cBhvr>
                                        <p:cTn id="64" dur="1" fill="hold">
                                          <p:stCondLst>
                                            <p:cond delay="0"/>
                                          </p:stCondLst>
                                        </p:cTn>
                                        <p:tgtEl>
                                          <p:spTgt spid="51216"/>
                                        </p:tgtEl>
                                        <p:attrNameLst>
                                          <p:attrName>style.visibility</p:attrName>
                                        </p:attrNameLst>
                                      </p:cBhvr>
                                      <p:to>
                                        <p:strVal val="visible"/>
                                      </p:to>
                                    </p:set>
                                    <p:animEffect filter="diamond(in)">
                                      <p:cBhvr>
                                        <p:cTn id="65" dur="2000"/>
                                        <p:tgtEl>
                                          <p:spTgt spid="51216"/>
                                        </p:tgtEl>
                                      </p:cBhvr>
                                    </p:animEffect>
                                  </p:childTnLst>
                                </p:cTn>
                              </p:par>
                              <p:par>
                                <p:cTn id="66" presetID="4" presetClass="entr" presetSubtype="16" fill="hold" grpId="0" nodeType="withEffect">
                                  <p:stCondLst>
                                    <p:cond delay="0"/>
                                  </p:stCondLst>
                                  <p:childTnLst>
                                    <p:set>
                                      <p:cBhvr>
                                        <p:cTn id="67" dur="1" fill="hold">
                                          <p:stCondLst>
                                            <p:cond delay="0"/>
                                          </p:stCondLst>
                                        </p:cTn>
                                        <p:tgtEl>
                                          <p:spTgt spid="69666"/>
                                        </p:tgtEl>
                                        <p:attrNameLst>
                                          <p:attrName>style.visibility</p:attrName>
                                        </p:attrNameLst>
                                      </p:cBhvr>
                                      <p:to>
                                        <p:strVal val="visible"/>
                                      </p:to>
                                    </p:set>
                                    <p:animEffect filter="box(in)">
                                      <p:cBhvr>
                                        <p:cTn id="68" dur="500"/>
                                        <p:tgtEl>
                                          <p:spTgt spid="69666"/>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grpId="0" nodeType="clickEffect">
                                  <p:stCondLst>
                                    <p:cond delay="0"/>
                                  </p:stCondLst>
                                  <p:childTnLst>
                                    <p:anim calcmode="lin" valueType="num">
                                      <p:cBhvr>
                                        <p:cTn id="72" dur="500"/>
                                        <p:tgtEl>
                                          <p:spTgt spid="69665"/>
                                        </p:tgtEl>
                                        <p:attrNameLst>
                                          <p:attrName>ppt_x</p:attrName>
                                        </p:attrNameLst>
                                      </p:cBhvr>
                                      <p:tavLst>
                                        <p:tav tm="0">
                                          <p:val>
                                            <p:strVal val="ppt_x"/>
                                          </p:val>
                                        </p:tav>
                                        <p:tav tm="100000">
                                          <p:val>
                                            <p:strVal val="ppt_x"/>
                                          </p:val>
                                        </p:tav>
                                      </p:tavLst>
                                    </p:anim>
                                    <p:anim calcmode="lin" valueType="num">
                                      <p:cBhvr>
                                        <p:cTn id="73" dur="500"/>
                                        <p:tgtEl>
                                          <p:spTgt spid="69665"/>
                                        </p:tgtEl>
                                        <p:attrNameLst>
                                          <p:attrName>ppt_y</p:attrName>
                                        </p:attrNameLst>
                                      </p:cBhvr>
                                      <p:tavLst>
                                        <p:tav tm="0">
                                          <p:val>
                                            <p:strVal val="ppt_y"/>
                                          </p:val>
                                        </p:tav>
                                        <p:tav tm="100000">
                                          <p:val>
                                            <p:strVal val="1+ppt_h/2"/>
                                          </p:val>
                                        </p:tav>
                                      </p:tavLst>
                                    </p:anim>
                                    <p:set>
                                      <p:cBhvr>
                                        <p:cTn id="74" dur="1" fill="hold">
                                          <p:stCondLst>
                                            <p:cond delay="499"/>
                                          </p:stCondLst>
                                        </p:cTn>
                                        <p:tgtEl>
                                          <p:spTgt spid="69665"/>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69669"/>
                                        </p:tgtEl>
                                        <p:attrNameLst>
                                          <p:attrName>style.visibility</p:attrName>
                                        </p:attrNameLst>
                                      </p:cBhvr>
                                      <p:to>
                                        <p:strVal val="visible"/>
                                      </p:to>
                                    </p:set>
                                    <p:anim calcmode="lin" valueType="num">
                                      <p:cBhvr>
                                        <p:cTn id="79" dur="500" fill="hold"/>
                                        <p:tgtEl>
                                          <p:spTgt spid="69669"/>
                                        </p:tgtEl>
                                        <p:attrNameLst>
                                          <p:attrName>ppt_x</p:attrName>
                                        </p:attrNameLst>
                                      </p:cBhvr>
                                      <p:tavLst>
                                        <p:tav tm="0">
                                          <p:val>
                                            <p:strVal val="#ppt_x"/>
                                          </p:val>
                                        </p:tav>
                                        <p:tav tm="100000">
                                          <p:val>
                                            <p:strVal val="#ppt_x"/>
                                          </p:val>
                                        </p:tav>
                                      </p:tavLst>
                                    </p:anim>
                                    <p:anim calcmode="lin" valueType="num">
                                      <p:cBhvr>
                                        <p:cTn id="80" dur="500" fill="hold"/>
                                        <p:tgtEl>
                                          <p:spTgt spid="696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6" grpId="0" bldLvl="0" animBg="1"/>
      <p:bldP spid="69649" grpId="0" bldLvl="0" animBg="1"/>
      <p:bldP spid="69650" grpId="0" bldLvl="0" animBg="1"/>
      <p:bldP spid="69651" grpId="0" bldLvl="0" animBg="1"/>
      <p:bldP spid="69656" grpId="0" bldLvl="0" animBg="1"/>
      <p:bldP spid="69657" grpId="0" bldLvl="0" animBg="1"/>
      <p:bldP spid="69665" grpId="0" bldLvl="0" animBg="1"/>
      <p:bldP spid="69666" grpId="0" bldLvl="0"/>
      <p:bldP spid="69668" grpId="0" bldLvl="0" animBg="1"/>
      <p:bldP spid="69668" grpId="1" bldLvl="0" animBg="1"/>
      <p:bldP spid="69669"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946"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82947"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82948" name="Text Box 3"/>
          <p:cNvSpPr/>
          <p:nvPr/>
        </p:nvSpPr>
        <p:spPr>
          <a:xfrm>
            <a:off x="1219200" y="1524000"/>
            <a:ext cx="1447800" cy="427038"/>
          </a:xfrm>
          <a:prstGeom prst="rect">
            <a:avLst/>
          </a:prstGeom>
          <a:solidFill>
            <a:schemeClr val="bg1"/>
          </a:solid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事务</a:t>
            </a:r>
            <a:endParaRPr lang="zh-CN" altLang="en-US" dirty="0">
              <a:latin typeface="Arial" panose="020B0604020202020204" pitchFamily="34" charset="0"/>
              <a:ea typeface="宋体" panose="02010600030101010101" pitchFamily="2" charset="-122"/>
            </a:endParaRPr>
          </a:p>
        </p:txBody>
      </p:sp>
      <p:grpSp>
        <p:nvGrpSpPr>
          <p:cNvPr id="82949" name="Group 5"/>
          <p:cNvGrpSpPr/>
          <p:nvPr/>
        </p:nvGrpSpPr>
        <p:grpSpPr>
          <a:xfrm>
            <a:off x="6324600" y="5791200"/>
            <a:ext cx="2209800" cy="457200"/>
            <a:chOff x="0" y="0"/>
            <a:chExt cx="1392" cy="288"/>
          </a:xfrm>
        </p:grpSpPr>
        <p:grpSp>
          <p:nvGrpSpPr>
            <p:cNvPr id="82950" name="Group 6"/>
            <p:cNvGrpSpPr/>
            <p:nvPr/>
          </p:nvGrpSpPr>
          <p:grpSpPr>
            <a:xfrm>
              <a:off x="8" y="0"/>
              <a:ext cx="1296" cy="288"/>
              <a:chOff x="0" y="0"/>
              <a:chExt cx="576" cy="288"/>
            </a:xfrm>
          </p:grpSpPr>
          <p:sp>
            <p:nvSpPr>
              <p:cNvPr id="82951" name="Line 7"/>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82952" name="Line 8"/>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82953" name="Line 9"/>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82954" name="Rectangle 10"/>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订货信息表</a:t>
              </a:r>
              <a:endParaRPr lang="zh-CN" altLang="en-US" dirty="0">
                <a:latin typeface="Arial" panose="020B0604020202020204" pitchFamily="34" charset="0"/>
                <a:ea typeface="宋体" panose="02010600030101010101" pitchFamily="2" charset="-122"/>
              </a:endParaRPr>
            </a:p>
          </p:txBody>
        </p:sp>
      </p:grpSp>
      <p:grpSp>
        <p:nvGrpSpPr>
          <p:cNvPr id="82955" name="Group 11"/>
          <p:cNvGrpSpPr/>
          <p:nvPr/>
        </p:nvGrpSpPr>
        <p:grpSpPr>
          <a:xfrm>
            <a:off x="6400800" y="2895600"/>
            <a:ext cx="2209800" cy="457200"/>
            <a:chOff x="0" y="0"/>
            <a:chExt cx="1392" cy="288"/>
          </a:xfrm>
        </p:grpSpPr>
        <p:grpSp>
          <p:nvGrpSpPr>
            <p:cNvPr id="82956" name="Group 12"/>
            <p:cNvGrpSpPr/>
            <p:nvPr/>
          </p:nvGrpSpPr>
          <p:grpSpPr>
            <a:xfrm>
              <a:off x="8" y="0"/>
              <a:ext cx="1296" cy="288"/>
              <a:chOff x="0" y="0"/>
              <a:chExt cx="576" cy="288"/>
            </a:xfrm>
          </p:grpSpPr>
          <p:sp>
            <p:nvSpPr>
              <p:cNvPr id="82957" name="Line 13"/>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82958" name="Line 14"/>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82959" name="Line 15"/>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82960" name="Rectangle 16"/>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库存清单表</a:t>
              </a:r>
              <a:endParaRPr lang="zh-CN" altLang="en-US" dirty="0">
                <a:latin typeface="Arial" panose="020B0604020202020204" pitchFamily="34" charset="0"/>
                <a:ea typeface="宋体" panose="02010600030101010101" pitchFamily="2" charset="-122"/>
              </a:endParaRPr>
            </a:p>
          </p:txBody>
        </p:sp>
      </p:grpSp>
      <p:sp>
        <p:nvSpPr>
          <p:cNvPr id="82961" name="AutoShape 17"/>
          <p:cNvSpPr/>
          <p:nvPr/>
        </p:nvSpPr>
        <p:spPr>
          <a:xfrm>
            <a:off x="304800" y="1100138"/>
            <a:ext cx="1150938" cy="881062"/>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仓库</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管理员 </a:t>
            </a:r>
            <a:endParaRPr lang="zh-CN" altLang="en-US" dirty="0">
              <a:latin typeface="Arial" panose="020B0604020202020204" pitchFamily="34" charset="0"/>
              <a:ea typeface="宋体" panose="02010600030101010101" pitchFamily="2" charset="-122"/>
            </a:endParaRPr>
          </a:p>
        </p:txBody>
      </p:sp>
      <p:sp>
        <p:nvSpPr>
          <p:cNvPr id="82962" name="AutoShape 18"/>
          <p:cNvSpPr/>
          <p:nvPr/>
        </p:nvSpPr>
        <p:spPr>
          <a:xfrm>
            <a:off x="3124200" y="1176338"/>
            <a:ext cx="2362200" cy="762000"/>
          </a:xfrm>
          <a:prstGeom prst="roundRect">
            <a:avLst>
              <a:gd name="adj" fmla="val 16667"/>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1.1 </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接受事务</a:t>
            </a:r>
            <a:endParaRPr lang="zh-CN" altLang="en-US" dirty="0">
              <a:latin typeface="Arial" panose="020B0604020202020204" pitchFamily="34" charset="0"/>
              <a:ea typeface="宋体" panose="02010600030101010101" pitchFamily="2" charset="-122"/>
            </a:endParaRPr>
          </a:p>
        </p:txBody>
      </p:sp>
      <p:sp>
        <p:nvSpPr>
          <p:cNvPr id="82963" name="AutoShape 19"/>
          <p:cNvSpPr/>
          <p:nvPr/>
        </p:nvSpPr>
        <p:spPr>
          <a:xfrm>
            <a:off x="3124200" y="2743200"/>
            <a:ext cx="2362200" cy="762000"/>
          </a:xfrm>
          <a:prstGeom prst="roundRect">
            <a:avLst>
              <a:gd name="adj" fmla="val 16667"/>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1.2 </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更新库存清单</a:t>
            </a:r>
            <a:endParaRPr lang="zh-CN" altLang="en-US" dirty="0">
              <a:latin typeface="Arial" panose="020B0604020202020204" pitchFamily="34" charset="0"/>
              <a:ea typeface="宋体" panose="02010600030101010101" pitchFamily="2" charset="-122"/>
            </a:endParaRPr>
          </a:p>
        </p:txBody>
      </p:sp>
      <p:grpSp>
        <p:nvGrpSpPr>
          <p:cNvPr id="71700" name="Group 20"/>
          <p:cNvGrpSpPr/>
          <p:nvPr/>
        </p:nvGrpSpPr>
        <p:grpSpPr>
          <a:xfrm>
            <a:off x="2590800" y="1905000"/>
            <a:ext cx="1714500" cy="838200"/>
            <a:chOff x="0" y="0"/>
            <a:chExt cx="1080" cy="528"/>
          </a:xfrm>
        </p:grpSpPr>
        <p:sp>
          <p:nvSpPr>
            <p:cNvPr id="82965" name="Text Box 21"/>
            <p:cNvSpPr/>
            <p:nvPr/>
          </p:nvSpPr>
          <p:spPr>
            <a:xfrm>
              <a:off x="0" y="48"/>
              <a:ext cx="1056" cy="269"/>
            </a:xfrm>
            <a:prstGeom prst="rect">
              <a:avLst/>
            </a:prstGeom>
            <a:solidFill>
              <a:schemeClr val="bg1"/>
            </a:solid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变化的库存</a:t>
              </a:r>
              <a:endParaRPr lang="zh-CN" altLang="en-US" dirty="0">
                <a:latin typeface="Arial" panose="020B0604020202020204" pitchFamily="34" charset="0"/>
                <a:ea typeface="宋体" panose="02010600030101010101" pitchFamily="2" charset="-122"/>
              </a:endParaRPr>
            </a:p>
          </p:txBody>
        </p:sp>
        <p:cxnSp>
          <p:nvCxnSpPr>
            <p:cNvPr id="82966" name="AutoShape 22"/>
            <p:cNvCxnSpPr>
              <a:stCxn id="82962" idx="2"/>
              <a:endCxn id="82963" idx="0"/>
            </p:cNvCxnSpPr>
            <p:nvPr/>
          </p:nvCxnSpPr>
          <p:spPr>
            <a:xfrm>
              <a:off x="1080" y="0"/>
              <a:ext cx="1" cy="528"/>
            </a:xfrm>
            <a:prstGeom prst="straightConnector1">
              <a:avLst/>
            </a:prstGeom>
            <a:ln w="50800" cap="flat" cmpd="sng">
              <a:solidFill>
                <a:srgbClr val="008000"/>
              </a:solidFill>
              <a:prstDash val="solid"/>
              <a:miter/>
              <a:headEnd type="none" w="med" len="med"/>
              <a:tailEnd type="triangle" w="lg" len="lg"/>
            </a:ln>
          </p:spPr>
        </p:cxnSp>
      </p:grpSp>
      <p:cxnSp>
        <p:nvCxnSpPr>
          <p:cNvPr id="82967" name="AutoShape 23"/>
          <p:cNvCxnSpPr>
            <a:stCxn id="82963" idx="3"/>
            <a:endCxn id="82960" idx="1"/>
          </p:cNvCxnSpPr>
          <p:nvPr/>
        </p:nvCxnSpPr>
        <p:spPr>
          <a:xfrm flipV="1">
            <a:off x="5486400" y="3109913"/>
            <a:ext cx="914400" cy="14287"/>
          </a:xfrm>
          <a:prstGeom prst="straightConnector1">
            <a:avLst/>
          </a:prstGeom>
          <a:ln w="50800" cap="flat" cmpd="sng">
            <a:solidFill>
              <a:srgbClr val="008000"/>
            </a:solidFill>
            <a:prstDash val="solid"/>
            <a:miter/>
            <a:headEnd type="none" w="med" len="med"/>
            <a:tailEnd type="triangle" w="lg" len="lg"/>
          </a:ln>
        </p:spPr>
      </p:cxnSp>
      <p:sp>
        <p:nvSpPr>
          <p:cNvPr id="82968" name="AutoShape 24"/>
          <p:cNvSpPr/>
          <p:nvPr/>
        </p:nvSpPr>
        <p:spPr>
          <a:xfrm>
            <a:off x="3124200" y="4343400"/>
            <a:ext cx="2362200" cy="762000"/>
          </a:xfrm>
          <a:prstGeom prst="roundRect">
            <a:avLst>
              <a:gd name="adj" fmla="val 16667"/>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1.3 </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处理订货</a:t>
            </a:r>
            <a:endParaRPr lang="zh-CN" altLang="en-US" dirty="0">
              <a:latin typeface="Arial" panose="020B0604020202020204" pitchFamily="34" charset="0"/>
              <a:ea typeface="宋体" panose="02010600030101010101" pitchFamily="2" charset="-122"/>
            </a:endParaRPr>
          </a:p>
        </p:txBody>
      </p:sp>
      <p:sp>
        <p:nvSpPr>
          <p:cNvPr id="82969" name="AutoShape 25"/>
          <p:cNvSpPr/>
          <p:nvPr/>
        </p:nvSpPr>
        <p:spPr>
          <a:xfrm>
            <a:off x="1143000" y="5627688"/>
            <a:ext cx="2362200" cy="7620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2 </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报表生成程序</a:t>
            </a:r>
            <a:endParaRPr lang="zh-CN" altLang="en-US" dirty="0">
              <a:latin typeface="Arial" panose="020B0604020202020204" pitchFamily="34" charset="0"/>
              <a:ea typeface="宋体" panose="02010600030101010101" pitchFamily="2" charset="-122"/>
            </a:endParaRPr>
          </a:p>
        </p:txBody>
      </p:sp>
      <p:cxnSp>
        <p:nvCxnSpPr>
          <p:cNvPr id="82970" name="AutoShape 26"/>
          <p:cNvCxnSpPr>
            <a:stCxn id="82968" idx="3"/>
            <a:endCxn id="82954" idx="0"/>
          </p:cNvCxnSpPr>
          <p:nvPr/>
        </p:nvCxnSpPr>
        <p:spPr>
          <a:xfrm>
            <a:off x="5486400" y="4724400"/>
            <a:ext cx="1943100" cy="1066800"/>
          </a:xfrm>
          <a:prstGeom prst="bentConnector2">
            <a:avLst/>
          </a:prstGeom>
          <a:ln w="50800" cap="flat" cmpd="sng">
            <a:solidFill>
              <a:srgbClr val="008000"/>
            </a:solidFill>
            <a:prstDash val="solid"/>
            <a:miter/>
            <a:headEnd type="none" w="med" len="med"/>
            <a:tailEnd type="triangle" w="lg" len="lg"/>
          </a:ln>
        </p:spPr>
      </p:cxnSp>
      <p:cxnSp>
        <p:nvCxnSpPr>
          <p:cNvPr id="82971" name="AutoShape 27"/>
          <p:cNvCxnSpPr>
            <a:stCxn id="82954" idx="1"/>
            <a:endCxn id="82969" idx="3"/>
          </p:cNvCxnSpPr>
          <p:nvPr/>
        </p:nvCxnSpPr>
        <p:spPr>
          <a:xfrm rot="-10800000" flipV="1">
            <a:off x="3505200" y="6005513"/>
            <a:ext cx="2819400" cy="3175"/>
          </a:xfrm>
          <a:prstGeom prst="bentConnector3">
            <a:avLst>
              <a:gd name="adj1" fmla="val 50000"/>
            </a:avLst>
          </a:prstGeom>
          <a:ln w="50800" cap="flat" cmpd="sng">
            <a:solidFill>
              <a:srgbClr val="008000"/>
            </a:solidFill>
            <a:prstDash val="solid"/>
            <a:miter/>
            <a:headEnd type="none" w="med" len="med"/>
            <a:tailEnd type="triangle" w="lg" len="lg"/>
          </a:ln>
        </p:spPr>
      </p:cxnSp>
      <p:sp>
        <p:nvSpPr>
          <p:cNvPr id="82972" name="AutoShape 28"/>
          <p:cNvSpPr/>
          <p:nvPr/>
        </p:nvSpPr>
        <p:spPr>
          <a:xfrm>
            <a:off x="304800" y="3200400"/>
            <a:ext cx="762000" cy="9906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采购</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员</a:t>
            </a:r>
            <a:endParaRPr lang="zh-CN" altLang="en-US" dirty="0">
              <a:latin typeface="Arial" panose="020B0604020202020204" pitchFamily="34" charset="0"/>
              <a:ea typeface="宋体" panose="02010600030101010101" pitchFamily="2" charset="-122"/>
            </a:endParaRPr>
          </a:p>
        </p:txBody>
      </p:sp>
      <p:grpSp>
        <p:nvGrpSpPr>
          <p:cNvPr id="82973" name="Group 29"/>
          <p:cNvGrpSpPr/>
          <p:nvPr/>
        </p:nvGrpSpPr>
        <p:grpSpPr>
          <a:xfrm>
            <a:off x="685800" y="4191000"/>
            <a:ext cx="1447800" cy="1817688"/>
            <a:chOff x="0" y="0"/>
            <a:chExt cx="912" cy="1145"/>
          </a:xfrm>
        </p:grpSpPr>
        <p:sp>
          <p:nvSpPr>
            <p:cNvPr id="82974" name="Text Box 30"/>
            <p:cNvSpPr/>
            <p:nvPr/>
          </p:nvSpPr>
          <p:spPr>
            <a:xfrm>
              <a:off x="0" y="576"/>
              <a:ext cx="91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订货报表</a:t>
              </a:r>
              <a:endParaRPr lang="zh-CN" altLang="en-US" dirty="0">
                <a:latin typeface="Arial" panose="020B0604020202020204" pitchFamily="34" charset="0"/>
                <a:ea typeface="宋体" panose="02010600030101010101" pitchFamily="2" charset="-122"/>
              </a:endParaRPr>
            </a:p>
          </p:txBody>
        </p:sp>
        <p:cxnSp>
          <p:nvCxnSpPr>
            <p:cNvPr id="82975" name="AutoShape 31"/>
            <p:cNvCxnSpPr>
              <a:stCxn id="82969" idx="1"/>
              <a:endCxn id="82972" idx="2"/>
            </p:cNvCxnSpPr>
            <p:nvPr/>
          </p:nvCxnSpPr>
          <p:spPr>
            <a:xfrm rot="10800000">
              <a:off x="0" y="0"/>
              <a:ext cx="288" cy="1145"/>
            </a:xfrm>
            <a:prstGeom prst="bentConnector2">
              <a:avLst/>
            </a:prstGeom>
            <a:ln w="50800" cap="flat" cmpd="sng">
              <a:solidFill>
                <a:srgbClr val="008000"/>
              </a:solidFill>
              <a:prstDash val="solid"/>
              <a:miter/>
              <a:headEnd type="none" w="med" len="med"/>
              <a:tailEnd type="triangle" w="lg" len="lg"/>
            </a:ln>
          </p:spPr>
        </p:cxnSp>
      </p:grpSp>
      <p:cxnSp>
        <p:nvCxnSpPr>
          <p:cNvPr id="82976" name="AutoShape 32"/>
          <p:cNvCxnSpPr>
            <a:stCxn id="82961" idx="3"/>
            <a:endCxn id="82962" idx="1"/>
          </p:cNvCxnSpPr>
          <p:nvPr/>
        </p:nvCxnSpPr>
        <p:spPr>
          <a:xfrm>
            <a:off x="1455738" y="1541463"/>
            <a:ext cx="1668462" cy="15875"/>
          </a:xfrm>
          <a:prstGeom prst="straightConnector1">
            <a:avLst/>
          </a:prstGeom>
          <a:ln w="50800" cap="flat" cmpd="sng">
            <a:solidFill>
              <a:srgbClr val="008000"/>
            </a:solidFill>
            <a:prstDash val="solid"/>
            <a:miter/>
            <a:headEnd type="none" w="med" len="med"/>
            <a:tailEnd type="triangle" w="lg" len="lg"/>
          </a:ln>
        </p:spPr>
      </p:cxnSp>
      <p:sp>
        <p:nvSpPr>
          <p:cNvPr id="82977" name="Rectangle 33"/>
          <p:cNvSpPr/>
          <p:nvPr/>
        </p:nvSpPr>
        <p:spPr>
          <a:xfrm>
            <a:off x="381000" y="569913"/>
            <a:ext cx="2317750" cy="457200"/>
          </a:xfrm>
          <a:prstGeom prst="rect">
            <a:avLst/>
          </a:prstGeom>
          <a:solidFill>
            <a:srgbClr val="CCFFCC"/>
          </a:solidFill>
          <a:ln w="9525">
            <a:noFill/>
          </a:ln>
        </p:spPr>
        <p:txBody>
          <a:bodyPr wrap="none" anchor="t">
            <a:spAutoFit/>
          </a:bodyP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第二层数据流图</a:t>
            </a:r>
            <a:endParaRPr lang="zh-CN" altLang="en-US" dirty="0">
              <a:latin typeface="Arial" panose="020B0604020202020204" pitchFamily="34" charset="0"/>
              <a:ea typeface="宋体" panose="02010600030101010101" pitchFamily="2" charset="-122"/>
            </a:endParaRPr>
          </a:p>
        </p:txBody>
      </p:sp>
      <p:sp>
        <p:nvSpPr>
          <p:cNvPr id="82978" name="Text Box 34"/>
          <p:cNvSpPr/>
          <p:nvPr/>
        </p:nvSpPr>
        <p:spPr>
          <a:xfrm>
            <a:off x="4343400" y="3886200"/>
            <a:ext cx="2057400" cy="427038"/>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更新后的库存</a:t>
            </a:r>
            <a:endParaRPr lang="zh-CN" altLang="en-US" dirty="0">
              <a:latin typeface="Arial" panose="020B0604020202020204" pitchFamily="34" charset="0"/>
              <a:ea typeface="宋体" panose="02010600030101010101" pitchFamily="2" charset="-122"/>
            </a:endParaRPr>
          </a:p>
        </p:txBody>
      </p:sp>
      <p:cxnSp>
        <p:nvCxnSpPr>
          <p:cNvPr id="82979" name="AutoShape 35"/>
          <p:cNvCxnSpPr>
            <a:stCxn id="82960" idx="2"/>
            <a:endCxn id="82968" idx="0"/>
          </p:cNvCxnSpPr>
          <p:nvPr/>
        </p:nvCxnSpPr>
        <p:spPr>
          <a:xfrm rot="5400000">
            <a:off x="5392738" y="2230438"/>
            <a:ext cx="1020762" cy="3200400"/>
          </a:xfrm>
          <a:prstGeom prst="bentConnector3">
            <a:avLst>
              <a:gd name="adj1" fmla="val 49917"/>
            </a:avLst>
          </a:prstGeom>
          <a:ln w="50800" cap="flat" cmpd="sng">
            <a:solidFill>
              <a:srgbClr val="008000"/>
            </a:solidFill>
            <a:prstDash val="solid"/>
            <a:miter/>
            <a:headEnd type="none" w="med" len="med"/>
            <a:tailEnd type="triangle" w="lg" len="lg"/>
          </a:ln>
        </p:spPr>
      </p:cxnSp>
      <p:grpSp>
        <p:nvGrpSpPr>
          <p:cNvPr id="71716" name="Group 38"/>
          <p:cNvGrpSpPr/>
          <p:nvPr/>
        </p:nvGrpSpPr>
        <p:grpSpPr>
          <a:xfrm>
            <a:off x="6378575" y="1339850"/>
            <a:ext cx="2209800" cy="457200"/>
            <a:chOff x="0" y="0"/>
            <a:chExt cx="1392" cy="288"/>
          </a:xfrm>
        </p:grpSpPr>
        <p:grpSp>
          <p:nvGrpSpPr>
            <p:cNvPr id="82981" name="Group 39"/>
            <p:cNvGrpSpPr/>
            <p:nvPr/>
          </p:nvGrpSpPr>
          <p:grpSpPr>
            <a:xfrm>
              <a:off x="8" y="0"/>
              <a:ext cx="1296" cy="288"/>
              <a:chOff x="0" y="0"/>
              <a:chExt cx="576" cy="288"/>
            </a:xfrm>
          </p:grpSpPr>
          <p:sp>
            <p:nvSpPr>
              <p:cNvPr id="82982" name="Line 40"/>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82983" name="Line 41"/>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82984" name="Line 42"/>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82985" name="Rectangle 43"/>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事务表</a:t>
              </a:r>
              <a:endParaRPr lang="zh-CN" altLang="en-US" dirty="0">
                <a:latin typeface="Arial" panose="020B0604020202020204" pitchFamily="34" charset="0"/>
                <a:ea typeface="宋体" panose="02010600030101010101" pitchFamily="2" charset="-122"/>
              </a:endParaRPr>
            </a:p>
          </p:txBody>
        </p:sp>
      </p:grpSp>
      <p:cxnSp>
        <p:nvCxnSpPr>
          <p:cNvPr id="71722" name="AutoShape 44"/>
          <p:cNvCxnSpPr>
            <a:stCxn id="82962" idx="3"/>
            <a:endCxn id="82985" idx="1"/>
          </p:cNvCxnSpPr>
          <p:nvPr/>
        </p:nvCxnSpPr>
        <p:spPr>
          <a:xfrm flipV="1">
            <a:off x="5486400" y="1554163"/>
            <a:ext cx="892175" cy="3175"/>
          </a:xfrm>
          <a:prstGeom prst="straightConnector1">
            <a:avLst/>
          </a:prstGeom>
          <a:ln w="50800" cap="flat" cmpd="sng">
            <a:solidFill>
              <a:srgbClr val="008000"/>
            </a:solidFill>
            <a:prstDash val="solid"/>
            <a:miter/>
            <a:headEnd type="none" w="med" len="med"/>
            <a:tailEnd type="triangle" w="lg" len="lg"/>
          </a:ln>
        </p:spPr>
      </p:cxnSp>
      <p:cxnSp>
        <p:nvCxnSpPr>
          <p:cNvPr id="71723" name="AutoShape 45"/>
          <p:cNvCxnSpPr>
            <a:stCxn id="82985" idx="2"/>
            <a:endCxn id="82963" idx="0"/>
          </p:cNvCxnSpPr>
          <p:nvPr/>
        </p:nvCxnSpPr>
        <p:spPr>
          <a:xfrm rot="5400000">
            <a:off x="5405438" y="665163"/>
            <a:ext cx="974725" cy="3178175"/>
          </a:xfrm>
          <a:prstGeom prst="bentConnector3">
            <a:avLst>
              <a:gd name="adj1" fmla="val 49917"/>
            </a:avLst>
          </a:prstGeom>
          <a:ln w="50800" cap="flat" cmpd="sng">
            <a:solidFill>
              <a:srgbClr val="008000"/>
            </a:solidFill>
            <a:prstDash val="solid"/>
            <a:miter/>
            <a:headEnd type="none" w="med" len="med"/>
            <a:tailEnd type="triangle" w="lg" len="lg"/>
          </a:ln>
        </p:spPr>
      </p:cxnSp>
      <p:sp>
        <p:nvSpPr>
          <p:cNvPr id="71724" name="Rectangle 46"/>
          <p:cNvSpPr/>
          <p:nvPr/>
        </p:nvSpPr>
        <p:spPr>
          <a:xfrm>
            <a:off x="4495800" y="2311400"/>
            <a:ext cx="1589088" cy="427038"/>
          </a:xfrm>
          <a:prstGeom prst="rect">
            <a:avLst/>
          </a:prstGeom>
          <a:noFill/>
          <a:ln w="9525">
            <a:noFill/>
          </a:ln>
        </p:spPr>
        <p:txBody>
          <a:bodyPr wrap="none" anchor="t">
            <a:spAutoFit/>
          </a:bodyP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变化的库存</a:t>
            </a:r>
            <a:endParaRPr lang="zh-CN" altLang="en-US" dirty="0">
              <a:latin typeface="Arial" panose="020B0604020202020204" pitchFamily="34" charset="0"/>
              <a:ea typeface="宋体" panose="02010600030101010101" pitchFamily="2" charset="-122"/>
            </a:endParaRPr>
          </a:p>
        </p:txBody>
      </p:sp>
      <p:sp>
        <p:nvSpPr>
          <p:cNvPr id="71725" name="Rectangle 47"/>
          <p:cNvSpPr/>
          <p:nvPr/>
        </p:nvSpPr>
        <p:spPr>
          <a:xfrm>
            <a:off x="6584950" y="92075"/>
            <a:ext cx="2362200" cy="838200"/>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Arial" panose="020B0604020202020204" pitchFamily="34" charset="0"/>
                <a:ea typeface="黑体" panose="02010609060101010101" pitchFamily="49" charset="-122"/>
              </a:rPr>
              <a:t>方案</a:t>
            </a:r>
            <a:r>
              <a:rPr lang="en-US" altLang="zh-CN" sz="2200" b="1" dirty="0">
                <a:solidFill>
                  <a:srgbClr val="CC0000"/>
                </a:solidFill>
                <a:latin typeface="Arial" panose="020B0604020202020204" pitchFamily="34" charset="0"/>
                <a:ea typeface="黑体" panose="02010609060101010101" pitchFamily="49" charset="-122"/>
              </a:rPr>
              <a:t>1</a:t>
            </a:r>
            <a:endParaRPr lang="zh-CN" altLang="en-US" sz="22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200" b="1" dirty="0">
                <a:solidFill>
                  <a:srgbClr val="CC0000"/>
                </a:solidFill>
                <a:latin typeface="Arial" panose="020B0604020202020204" pitchFamily="34" charset="0"/>
                <a:ea typeface="黑体" panose="02010609060101010101" pitchFamily="49" charset="-122"/>
              </a:rPr>
              <a:t>联机处理方案</a:t>
            </a:r>
            <a:endParaRPr lang="zh-CN" altLang="en-US" dirty="0">
              <a:latin typeface="Arial" panose="020B0604020202020204" pitchFamily="34" charset="0"/>
              <a:ea typeface="宋体" panose="02010600030101010101" pitchFamily="2" charset="-122"/>
            </a:endParaRPr>
          </a:p>
        </p:txBody>
      </p:sp>
      <p:sp>
        <p:nvSpPr>
          <p:cNvPr id="71726" name="Rectangle 48"/>
          <p:cNvSpPr/>
          <p:nvPr/>
        </p:nvSpPr>
        <p:spPr>
          <a:xfrm>
            <a:off x="6584950" y="74613"/>
            <a:ext cx="2362200" cy="838200"/>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Arial" panose="020B0604020202020204" pitchFamily="34" charset="0"/>
                <a:ea typeface="黑体" panose="02010609060101010101" pitchFamily="49" charset="-122"/>
              </a:rPr>
              <a:t>方案</a:t>
            </a:r>
            <a:r>
              <a:rPr lang="en-US" altLang="zh-CN" sz="2200" b="1" dirty="0">
                <a:solidFill>
                  <a:srgbClr val="CC0000"/>
                </a:solidFill>
                <a:latin typeface="Arial" panose="020B0604020202020204" pitchFamily="34" charset="0"/>
                <a:ea typeface="黑体" panose="02010609060101010101" pitchFamily="49" charset="-122"/>
              </a:rPr>
              <a:t>2</a:t>
            </a:r>
            <a:endParaRPr lang="zh-CN" altLang="en-US" sz="22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200" b="1" dirty="0">
                <a:solidFill>
                  <a:srgbClr val="CC0000"/>
                </a:solidFill>
                <a:latin typeface="Arial" panose="020B0604020202020204" pitchFamily="34" charset="0"/>
                <a:ea typeface="黑体" panose="02010609060101010101" pitchFamily="49" charset="-122"/>
              </a:rPr>
              <a:t>脱机处理方案</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1" nodeType="clickEffect">
                                  <p:stCondLst>
                                    <p:cond delay="0"/>
                                  </p:stCondLst>
                                  <p:childTnLst>
                                    <p:set>
                                      <p:cBhvr>
                                        <p:cTn id="6" dur="1" fill="hold">
                                          <p:stCondLst>
                                            <p:cond delay="0"/>
                                          </p:stCondLst>
                                        </p:cTn>
                                        <p:tgtEl>
                                          <p:spTgt spid="71725"/>
                                        </p:tgtEl>
                                        <p:attrNameLst>
                                          <p:attrName>style.visibility</p:attrName>
                                        </p:attrNameLst>
                                      </p:cBhvr>
                                      <p:to>
                                        <p:strVal val="visible"/>
                                      </p:to>
                                    </p:set>
                                    <p:animEffect filter="diamond(in)">
                                      <p:cBhvr>
                                        <p:cTn id="7" dur="2000"/>
                                        <p:tgtEl>
                                          <p:spTgt spid="7172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0" nodeType="clickEffect">
                                  <p:stCondLst>
                                    <p:cond delay="0"/>
                                  </p:stCondLst>
                                  <p:childTnLst>
                                    <p:anim calcmode="lin" valueType="num">
                                      <p:cBhvr>
                                        <p:cTn id="11" dur="500"/>
                                        <p:tgtEl>
                                          <p:spTgt spid="71725"/>
                                        </p:tgtEl>
                                        <p:attrNameLst>
                                          <p:attrName>ppt_x</p:attrName>
                                        </p:attrNameLst>
                                      </p:cBhvr>
                                      <p:tavLst>
                                        <p:tav tm="0">
                                          <p:val>
                                            <p:strVal val="ppt_x"/>
                                          </p:val>
                                        </p:tav>
                                        <p:tav tm="100000">
                                          <p:val>
                                            <p:strVal val="ppt_x"/>
                                          </p:val>
                                        </p:tav>
                                      </p:tavLst>
                                    </p:anim>
                                    <p:anim calcmode="lin" valueType="num">
                                      <p:cBhvr>
                                        <p:cTn id="12" dur="500"/>
                                        <p:tgtEl>
                                          <p:spTgt spid="71725"/>
                                        </p:tgtEl>
                                        <p:attrNameLst>
                                          <p:attrName>ppt_y</p:attrName>
                                        </p:attrNameLst>
                                      </p:cBhvr>
                                      <p:tavLst>
                                        <p:tav tm="0">
                                          <p:val>
                                            <p:strVal val="ppt_y"/>
                                          </p:val>
                                        </p:tav>
                                        <p:tav tm="100000">
                                          <p:val>
                                            <p:strVal val="1+ppt_h/2"/>
                                          </p:val>
                                        </p:tav>
                                      </p:tavLst>
                                    </p:anim>
                                    <p:set>
                                      <p:cBhvr>
                                        <p:cTn id="13" dur="1" fill="hold">
                                          <p:stCondLst>
                                            <p:cond delay="499"/>
                                          </p:stCondLst>
                                        </p:cTn>
                                        <p:tgtEl>
                                          <p:spTgt spid="7172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1726"/>
                                        </p:tgtEl>
                                        <p:attrNameLst>
                                          <p:attrName>style.visibility</p:attrName>
                                        </p:attrNameLst>
                                      </p:cBhvr>
                                      <p:to>
                                        <p:strVal val="visible"/>
                                      </p:to>
                                    </p:set>
                                    <p:anim calcmode="lin" valueType="num">
                                      <p:cBhvr>
                                        <p:cTn id="18" dur="500" fill="hold"/>
                                        <p:tgtEl>
                                          <p:spTgt spid="71726"/>
                                        </p:tgtEl>
                                        <p:attrNameLst>
                                          <p:attrName>ppt_x</p:attrName>
                                        </p:attrNameLst>
                                      </p:cBhvr>
                                      <p:tavLst>
                                        <p:tav tm="0">
                                          <p:val>
                                            <p:strVal val="#ppt_x"/>
                                          </p:val>
                                        </p:tav>
                                        <p:tav tm="100000">
                                          <p:val>
                                            <p:strVal val="#ppt_x"/>
                                          </p:val>
                                        </p:tav>
                                      </p:tavLst>
                                    </p:anim>
                                    <p:anim calcmode="lin" valueType="num">
                                      <p:cBhvr>
                                        <p:cTn id="19" dur="500" fill="hold"/>
                                        <p:tgtEl>
                                          <p:spTgt spid="7172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1716"/>
                                        </p:tgtEl>
                                        <p:attrNameLst>
                                          <p:attrName>style.visibility</p:attrName>
                                        </p:attrNameLst>
                                      </p:cBhvr>
                                      <p:to>
                                        <p:strVal val="visible"/>
                                      </p:to>
                                    </p:set>
                                    <p:anim calcmode="lin" valueType="num">
                                      <p:cBhvr>
                                        <p:cTn id="24" dur="500" fill="hold"/>
                                        <p:tgtEl>
                                          <p:spTgt spid="71716"/>
                                        </p:tgtEl>
                                        <p:attrNameLst>
                                          <p:attrName>ppt_x</p:attrName>
                                        </p:attrNameLst>
                                      </p:cBhvr>
                                      <p:tavLst>
                                        <p:tav tm="0">
                                          <p:val>
                                            <p:strVal val="#ppt_x"/>
                                          </p:val>
                                        </p:tav>
                                        <p:tav tm="100000">
                                          <p:val>
                                            <p:strVal val="#ppt_x"/>
                                          </p:val>
                                        </p:tav>
                                      </p:tavLst>
                                    </p:anim>
                                    <p:anim calcmode="lin" valueType="num">
                                      <p:cBhvr>
                                        <p:cTn id="25" dur="500" fill="hold"/>
                                        <p:tgtEl>
                                          <p:spTgt spid="7171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xit" presetSubtype="4" fill="hold" nodeType="clickEffect">
                                  <p:stCondLst>
                                    <p:cond delay="0"/>
                                  </p:stCondLst>
                                  <p:childTnLst>
                                    <p:anim calcmode="lin" valueType="num">
                                      <p:cBhvr>
                                        <p:cTn id="29" dur="500"/>
                                        <p:tgtEl>
                                          <p:spTgt spid="71700"/>
                                        </p:tgtEl>
                                        <p:attrNameLst>
                                          <p:attrName>ppt_x</p:attrName>
                                        </p:attrNameLst>
                                      </p:cBhvr>
                                      <p:tavLst>
                                        <p:tav tm="0">
                                          <p:val>
                                            <p:strVal val="ppt_x"/>
                                          </p:val>
                                        </p:tav>
                                        <p:tav tm="100000">
                                          <p:val>
                                            <p:strVal val="ppt_x"/>
                                          </p:val>
                                        </p:tav>
                                      </p:tavLst>
                                    </p:anim>
                                    <p:anim calcmode="lin" valueType="num">
                                      <p:cBhvr>
                                        <p:cTn id="30" dur="500"/>
                                        <p:tgtEl>
                                          <p:spTgt spid="71700"/>
                                        </p:tgtEl>
                                        <p:attrNameLst>
                                          <p:attrName>ppt_y</p:attrName>
                                        </p:attrNameLst>
                                      </p:cBhvr>
                                      <p:tavLst>
                                        <p:tav tm="0">
                                          <p:val>
                                            <p:strVal val="ppt_y"/>
                                          </p:val>
                                        </p:tav>
                                        <p:tav tm="100000">
                                          <p:val>
                                            <p:strVal val="1+ppt_h/2"/>
                                          </p:val>
                                        </p:tav>
                                      </p:tavLst>
                                    </p:anim>
                                    <p:set>
                                      <p:cBhvr>
                                        <p:cTn id="31" dur="1" fill="hold">
                                          <p:stCondLst>
                                            <p:cond delay="499"/>
                                          </p:stCondLst>
                                        </p:cTn>
                                        <p:tgtEl>
                                          <p:spTgt spid="7170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71722"/>
                                        </p:tgtEl>
                                        <p:attrNameLst>
                                          <p:attrName>style.visibility</p:attrName>
                                        </p:attrNameLst>
                                      </p:cBhvr>
                                      <p:to>
                                        <p:strVal val="visible"/>
                                      </p:to>
                                    </p:set>
                                    <p:anim calcmode="lin" valueType="num">
                                      <p:cBhvr>
                                        <p:cTn id="36" dur="500" fill="hold"/>
                                        <p:tgtEl>
                                          <p:spTgt spid="71722"/>
                                        </p:tgtEl>
                                        <p:attrNameLst>
                                          <p:attrName>ppt_x</p:attrName>
                                        </p:attrNameLst>
                                      </p:cBhvr>
                                      <p:tavLst>
                                        <p:tav tm="0">
                                          <p:val>
                                            <p:strVal val="#ppt_x"/>
                                          </p:val>
                                        </p:tav>
                                        <p:tav tm="100000">
                                          <p:val>
                                            <p:strVal val="#ppt_x"/>
                                          </p:val>
                                        </p:tav>
                                      </p:tavLst>
                                    </p:anim>
                                    <p:anim calcmode="lin" valueType="num">
                                      <p:cBhvr>
                                        <p:cTn id="37" dur="500" fill="hold"/>
                                        <p:tgtEl>
                                          <p:spTgt spid="7172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8" presetClass="entr" presetSubtype="12" fill="hold" nodeType="clickEffect">
                                  <p:stCondLst>
                                    <p:cond delay="0"/>
                                  </p:stCondLst>
                                  <p:childTnLst>
                                    <p:set>
                                      <p:cBhvr>
                                        <p:cTn id="41" dur="1" fill="hold">
                                          <p:stCondLst>
                                            <p:cond delay="0"/>
                                          </p:stCondLst>
                                        </p:cTn>
                                        <p:tgtEl>
                                          <p:spTgt spid="71723"/>
                                        </p:tgtEl>
                                        <p:attrNameLst>
                                          <p:attrName>style.visibility</p:attrName>
                                        </p:attrNameLst>
                                      </p:cBhvr>
                                      <p:to>
                                        <p:strVal val="visible"/>
                                      </p:to>
                                    </p:set>
                                    <p:animEffect filter="strips(downLeft)">
                                      <p:cBhvr>
                                        <p:cTn id="42" dur="500"/>
                                        <p:tgtEl>
                                          <p:spTgt spid="71723"/>
                                        </p:tgtEl>
                                      </p:cBhvr>
                                    </p:animEffect>
                                  </p:childTnLst>
                                </p:cTn>
                              </p:par>
                              <p:par>
                                <p:cTn id="43" presetID="18" presetClass="entr" presetSubtype="12" fill="hold" grpId="0" nodeType="withEffect">
                                  <p:stCondLst>
                                    <p:cond delay="0"/>
                                  </p:stCondLst>
                                  <p:childTnLst>
                                    <p:set>
                                      <p:cBhvr>
                                        <p:cTn id="44" dur="1" fill="hold">
                                          <p:stCondLst>
                                            <p:cond delay="0"/>
                                          </p:stCondLst>
                                        </p:cTn>
                                        <p:tgtEl>
                                          <p:spTgt spid="71724"/>
                                        </p:tgtEl>
                                        <p:attrNameLst>
                                          <p:attrName>style.visibility</p:attrName>
                                        </p:attrNameLst>
                                      </p:cBhvr>
                                      <p:to>
                                        <p:strVal val="visible"/>
                                      </p:to>
                                    </p:set>
                                    <p:animEffect filter="strips(downLeft)">
                                      <p:cBhvr>
                                        <p:cTn id="45" dur="500"/>
                                        <p:tgtEl>
                                          <p:spTgt spid="71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4" grpId="0" bldLvl="0"/>
      <p:bldP spid="71725" grpId="0" bldLvl="0" animBg="1"/>
      <p:bldP spid="71725" grpId="1" bldLvl="0" animBg="1"/>
      <p:bldP spid="71726"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458"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19459"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3.1.1 </a:t>
            </a:r>
            <a:r>
              <a:rPr lang="zh-CN" altLang="en-US" dirty="0"/>
              <a:t>需求分析的任务</a:t>
            </a:r>
            <a:endParaRPr lang="zh-CN" altLang="en-US" dirty="0"/>
          </a:p>
        </p:txBody>
      </p:sp>
      <p:sp>
        <p:nvSpPr>
          <p:cNvPr id="8196"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en-US" altLang="zh-CN" dirty="0">
                <a:solidFill>
                  <a:srgbClr val="CC0000"/>
                </a:solidFill>
                <a:latin typeface="+mn-lt"/>
                <a:ea typeface="+mn-ea"/>
                <a:cs typeface="+mn-cs"/>
                <a:sym typeface="Arial" panose="020B0604020202020204" pitchFamily="34" charset="0"/>
              </a:rPr>
              <a:t>【</a:t>
            </a:r>
            <a:r>
              <a:rPr lang="zh-CN" altLang="en-US" dirty="0">
                <a:solidFill>
                  <a:srgbClr val="CC0000"/>
                </a:solidFill>
                <a:latin typeface="+mn-lt"/>
                <a:ea typeface="+mn-ea"/>
                <a:cs typeface="+mn-cs"/>
                <a:sym typeface="Arial" panose="020B0604020202020204" pitchFamily="34" charset="0"/>
              </a:rPr>
              <a:t>依据</a:t>
            </a:r>
            <a:r>
              <a:rPr lang="en-US" altLang="zh-CN" dirty="0">
                <a:solidFill>
                  <a:srgbClr val="CC0000"/>
                </a:solidFill>
                <a:latin typeface="+mn-lt"/>
                <a:ea typeface="+mn-ea"/>
                <a:cs typeface="+mn-cs"/>
                <a:sym typeface="Arial" panose="020B0604020202020204" pitchFamily="34" charset="0"/>
              </a:rPr>
              <a:t>】</a:t>
            </a:r>
            <a:endParaRPr lang="zh-CN" altLang="en-US" dirty="0">
              <a:solidFill>
                <a:srgbClr val="CC0000"/>
              </a:solidFill>
              <a:latin typeface="+mn-lt"/>
              <a:ea typeface="+mn-ea"/>
              <a:cs typeface="+mn-cs"/>
              <a:sym typeface="Arial" panose="020B0604020202020204" pitchFamily="34" charset="0"/>
            </a:endParaRPr>
          </a:p>
          <a:p>
            <a:pPr marL="742950" lvl="1" indent="-285750" algn="l" defTabSz="0" eaLnBrk="1" hangingPunct="1">
              <a:buSzPct val="75000"/>
              <a:buChar char="n"/>
            </a:pPr>
            <a:r>
              <a:rPr lang="en-US" altLang="zh-CN" dirty="0">
                <a:solidFill>
                  <a:srgbClr val="0000FF"/>
                </a:solidFill>
                <a:latin typeface="+mn-lt"/>
                <a:ea typeface="+mn-ea"/>
                <a:sym typeface="Arial" panose="020B0604020202020204" pitchFamily="34" charset="0"/>
              </a:rPr>
              <a:t>《</a:t>
            </a:r>
            <a:r>
              <a:rPr lang="zh-CN" altLang="en-US" dirty="0">
                <a:solidFill>
                  <a:srgbClr val="0000FF"/>
                </a:solidFill>
                <a:latin typeface="+mn-lt"/>
                <a:ea typeface="+mn-ea"/>
                <a:sym typeface="Arial" panose="020B0604020202020204" pitchFamily="34" charset="0"/>
              </a:rPr>
              <a:t>可行性研究报告</a:t>
            </a:r>
            <a:r>
              <a:rPr lang="en-US" altLang="zh-CN" dirty="0">
                <a:solidFill>
                  <a:srgbClr val="0000FF"/>
                </a:solidFill>
                <a:latin typeface="+mn-lt"/>
                <a:ea typeface="+mn-ea"/>
                <a:sym typeface="Arial" panose="020B0604020202020204" pitchFamily="34" charset="0"/>
              </a:rPr>
              <a:t>》</a:t>
            </a:r>
            <a:endParaRPr lang="zh-CN" altLang="en-US" dirty="0">
              <a:solidFill>
                <a:srgbClr val="0000FF"/>
              </a:solidFill>
              <a:latin typeface="+mn-lt"/>
              <a:ea typeface="+mn-ea"/>
              <a:sym typeface="Arial" panose="020B0604020202020204" pitchFamily="34" charset="0"/>
            </a:endParaRPr>
          </a:p>
          <a:p>
            <a:pPr marL="342900" indent="-342900" algn="l" defTabSz="0" eaLnBrk="1" hangingPunct="1">
              <a:buSzPct val="75000"/>
              <a:buChar char="p"/>
            </a:pPr>
            <a:r>
              <a:rPr lang="en-US" altLang="zh-CN" dirty="0">
                <a:solidFill>
                  <a:srgbClr val="CC0000"/>
                </a:solidFill>
                <a:latin typeface="+mn-lt"/>
                <a:ea typeface="+mn-ea"/>
                <a:cs typeface="+mn-cs"/>
                <a:sym typeface="Arial" panose="020B0604020202020204" pitchFamily="34" charset="0"/>
              </a:rPr>
              <a:t>【</a:t>
            </a:r>
            <a:r>
              <a:rPr lang="zh-CN" altLang="en-US" dirty="0">
                <a:solidFill>
                  <a:srgbClr val="CC0000"/>
                </a:solidFill>
                <a:latin typeface="+mn-lt"/>
                <a:ea typeface="+mn-ea"/>
                <a:cs typeface="+mn-cs"/>
                <a:sym typeface="Arial" panose="020B0604020202020204" pitchFamily="34" charset="0"/>
              </a:rPr>
              <a:t>任务</a:t>
            </a:r>
            <a:r>
              <a:rPr lang="en-US" altLang="zh-CN" dirty="0">
                <a:solidFill>
                  <a:srgbClr val="CC0000"/>
                </a:solidFill>
                <a:latin typeface="+mn-lt"/>
                <a:ea typeface="+mn-ea"/>
                <a:cs typeface="+mn-cs"/>
                <a:sym typeface="Arial" panose="020B0604020202020204" pitchFamily="34" charset="0"/>
              </a:rPr>
              <a:t>】</a:t>
            </a:r>
            <a:endParaRPr lang="zh-CN" altLang="en-US" dirty="0">
              <a:solidFill>
                <a:srgbClr val="CC0000"/>
              </a:solidFill>
              <a:latin typeface="+mn-lt"/>
              <a:ea typeface="+mn-ea"/>
              <a:cs typeface="+mn-cs"/>
              <a:sym typeface="Arial" panose="020B0604020202020204" pitchFamily="34" charset="0"/>
            </a:endParaRPr>
          </a:p>
          <a:p>
            <a:pPr marL="742950" lvl="1" indent="-285750" algn="l" defTabSz="0" eaLnBrk="1" hangingPunct="1">
              <a:buSzPct val="75000"/>
              <a:buChar char="n"/>
            </a:pPr>
            <a:r>
              <a:rPr lang="en-US" altLang="zh-CN" dirty="0">
                <a:latin typeface="+mn-lt"/>
                <a:ea typeface="+mn-ea"/>
                <a:sym typeface="Arial" panose="020B0604020202020204" pitchFamily="34" charset="0"/>
              </a:rPr>
              <a:t>⑴</a:t>
            </a:r>
            <a:r>
              <a:rPr lang="zh-CN" altLang="en-US" dirty="0">
                <a:latin typeface="+mn-lt"/>
                <a:ea typeface="+mn-ea"/>
                <a:sym typeface="Arial" panose="020B0604020202020204" pitchFamily="34" charset="0"/>
              </a:rPr>
              <a:t>建立</a:t>
            </a:r>
            <a:r>
              <a:rPr lang="zh-CN" altLang="en-US" dirty="0">
                <a:solidFill>
                  <a:srgbClr val="CC0000"/>
                </a:solidFill>
                <a:latin typeface="+mn-lt"/>
                <a:ea typeface="+mn-ea"/>
                <a:sym typeface="Arial" panose="020B0604020202020204" pitchFamily="34" charset="0"/>
              </a:rPr>
              <a:t>目标系统的逻辑模型</a:t>
            </a:r>
            <a:endParaRPr lang="zh-CN" altLang="en-US" dirty="0">
              <a:solidFill>
                <a:srgbClr val="CC0000"/>
              </a:solidFill>
              <a:latin typeface="+mn-lt"/>
              <a:ea typeface="+mn-ea"/>
              <a:sym typeface="Arial" panose="020B0604020202020204" pitchFamily="34" charset="0"/>
            </a:endParaRPr>
          </a:p>
          <a:p>
            <a:pPr marL="1143000" lvl="2" indent="-228600" algn="l" defTabSz="0" eaLnBrk="1" hangingPunct="1">
              <a:buSzPct val="75000"/>
              <a:buChar char="p"/>
            </a:pPr>
            <a:r>
              <a:rPr lang="zh-CN" altLang="en-US" dirty="0">
                <a:latin typeface="+mn-lt"/>
                <a:ea typeface="+mn-ea"/>
                <a:sym typeface="Arial" panose="020B0604020202020204" pitchFamily="34" charset="0"/>
              </a:rPr>
              <a:t>调查分析用户的确切需求，认真搞清、并细化到底“</a:t>
            </a:r>
            <a:r>
              <a:rPr lang="zh-CN" altLang="en-US" dirty="0">
                <a:solidFill>
                  <a:srgbClr val="CC0000"/>
                </a:solidFill>
                <a:latin typeface="+mn-lt"/>
                <a:ea typeface="+mn-ea"/>
                <a:sym typeface="Arial" panose="020B0604020202020204" pitchFamily="34" charset="0"/>
              </a:rPr>
              <a:t>系统必须做什么</a:t>
            </a:r>
            <a:r>
              <a:rPr lang="zh-CN" altLang="en-US" dirty="0">
                <a:latin typeface="+mn-lt"/>
                <a:ea typeface="+mn-ea"/>
                <a:sym typeface="Arial" panose="020B0604020202020204" pitchFamily="34" charset="0"/>
              </a:rPr>
              <a:t>”？ </a:t>
            </a:r>
            <a:endParaRPr lang="zh-CN" altLang="en-US" dirty="0">
              <a:solidFill>
                <a:srgbClr val="CC0000"/>
              </a:solidFill>
              <a:latin typeface="+mn-lt"/>
              <a:ea typeface="+mn-ea"/>
              <a:sym typeface="Arial" panose="020B0604020202020204" pitchFamily="34" charset="0"/>
            </a:endParaRPr>
          </a:p>
          <a:p>
            <a:pPr marL="1600200" lvl="3" indent="-228600" algn="l" defTabSz="0" eaLnBrk="1" hangingPunct="1">
              <a:buSzPct val="75000"/>
              <a:buChar char="n"/>
            </a:pPr>
            <a:r>
              <a:rPr lang="zh-CN" altLang="en-US" dirty="0">
                <a:latin typeface="+mn-lt"/>
                <a:ea typeface="+mn-ea"/>
                <a:sym typeface="Arial" panose="020B0604020202020204" pitchFamily="34" charset="0"/>
              </a:rPr>
              <a:t>反复与用户交流；</a:t>
            </a:r>
            <a:endParaRPr lang="zh-CN" altLang="en-US" dirty="0">
              <a:latin typeface="+mn-lt"/>
              <a:ea typeface="+mn-ea"/>
              <a:sym typeface="Arial" panose="020B0604020202020204" pitchFamily="34" charset="0"/>
            </a:endParaRPr>
          </a:p>
          <a:p>
            <a:pPr marL="1600200" lvl="3" indent="-228600" algn="l" defTabSz="0" eaLnBrk="1" hangingPunct="1">
              <a:buSzPct val="75000"/>
              <a:buChar char="n"/>
            </a:pPr>
            <a:r>
              <a:rPr lang="zh-CN" altLang="en-US" dirty="0">
                <a:latin typeface="+mn-lt"/>
                <a:ea typeface="+mn-ea"/>
                <a:sym typeface="Arial" panose="020B0604020202020204" pitchFamily="34" charset="0"/>
              </a:rPr>
              <a:t>建立</a:t>
            </a:r>
            <a:r>
              <a:rPr lang="zh-CN" altLang="en-US" sz="2400" dirty="0">
                <a:solidFill>
                  <a:srgbClr val="CC0000"/>
                </a:solidFill>
                <a:latin typeface="+mn-lt"/>
                <a:ea typeface="+mn-ea"/>
                <a:sym typeface="Arial" panose="020B0604020202020204" pitchFamily="34" charset="0"/>
              </a:rPr>
              <a:t>原型系统</a:t>
            </a:r>
            <a:r>
              <a:rPr lang="zh-CN" altLang="en-US" dirty="0">
                <a:latin typeface="+mn-lt"/>
                <a:ea typeface="+mn-ea"/>
                <a:sym typeface="Arial" panose="020B0604020202020204" pitchFamily="34" charset="0"/>
              </a:rPr>
              <a:t>；</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zh-CN" altLang="en-US" dirty="0">
                <a:solidFill>
                  <a:srgbClr val="FF0000"/>
                </a:solidFill>
                <a:latin typeface="+mn-lt"/>
                <a:ea typeface="+mn-ea"/>
                <a:sym typeface="Arial" panose="020B0604020202020204" pitchFamily="34" charset="0"/>
              </a:rPr>
              <a:t>数据流图、数据字典、加工处理</a:t>
            </a:r>
            <a:endParaRPr lang="zh-CN" altLang="en-US" dirty="0">
              <a:solidFill>
                <a:srgbClr val="FF0000"/>
              </a:solidFill>
              <a:latin typeface="+mn-lt"/>
              <a:ea typeface="+mn-ea"/>
              <a:sym typeface="Arial" panose="020B0604020202020204" pitchFamily="34" charset="0"/>
            </a:endParaRPr>
          </a:p>
          <a:p>
            <a:pPr marL="742950" lvl="1" indent="-285750" algn="l" defTabSz="0" eaLnBrk="1" hangingPunct="1">
              <a:buSzPct val="75000"/>
              <a:buChar char="n"/>
            </a:pPr>
            <a:r>
              <a:rPr lang="zh-CN" altLang="en-US" dirty="0">
                <a:latin typeface="黑体" panose="02010609060101010101" pitchFamily="49" charset="-122"/>
                <a:ea typeface="+mn-ea"/>
                <a:sym typeface="黑体" panose="02010609060101010101" pitchFamily="49" charset="-122"/>
              </a:rPr>
              <a:t>⑵形成</a:t>
            </a:r>
            <a:r>
              <a:rPr lang="en-US" altLang="zh-CN" dirty="0">
                <a:solidFill>
                  <a:srgbClr val="0000FF"/>
                </a:solidFill>
                <a:latin typeface="黑体" panose="02010609060101010101" pitchFamily="49" charset="-122"/>
                <a:ea typeface="+mn-ea"/>
                <a:sym typeface="黑体" panose="02010609060101010101" pitchFamily="49" charset="-122"/>
              </a:rPr>
              <a:t>《</a:t>
            </a:r>
            <a:r>
              <a:rPr lang="zh-CN" altLang="en-US" dirty="0">
                <a:solidFill>
                  <a:srgbClr val="0000FF"/>
                </a:solidFill>
                <a:latin typeface="黑体" panose="02010609060101010101" pitchFamily="49" charset="-122"/>
                <a:ea typeface="+mn-ea"/>
                <a:sym typeface="黑体" panose="02010609060101010101" pitchFamily="49" charset="-122"/>
              </a:rPr>
              <a:t>软件需求规格说明</a:t>
            </a:r>
            <a:r>
              <a:rPr lang="en-US" altLang="zh-CN" dirty="0">
                <a:solidFill>
                  <a:srgbClr val="0000FF"/>
                </a:solidFill>
                <a:latin typeface="黑体" panose="02010609060101010101" pitchFamily="49" charset="-122"/>
                <a:ea typeface="+mn-ea"/>
                <a:sym typeface="黑体" panose="02010609060101010101" pitchFamily="49" charset="-122"/>
              </a:rPr>
              <a:t>》</a:t>
            </a:r>
            <a:endParaRPr lang="en-US" altLang="zh-CN" dirty="0">
              <a:solidFill>
                <a:srgbClr val="0000FF"/>
              </a:solidFill>
              <a:latin typeface="黑体" panose="02010609060101010101" pitchFamily="49" charset="-122"/>
              <a:ea typeface="+mn-ea"/>
              <a:sym typeface="黑体" panose="02010609060101010101" pitchFamily="49" charset="-122"/>
            </a:endParaRPr>
          </a:p>
          <a:p>
            <a:pPr marL="1143000" lvl="2" indent="-228600" algn="l" defTabSz="0" eaLnBrk="1" hangingPunct="1">
              <a:buSzPct val="75000"/>
              <a:buChar char="p"/>
            </a:pPr>
            <a:r>
              <a:rPr lang="en-US" altLang="zh-CN" dirty="0">
                <a:solidFill>
                  <a:srgbClr val="0000FF"/>
                </a:solidFill>
                <a:latin typeface="+mn-lt"/>
                <a:ea typeface="+mn-ea"/>
                <a:sym typeface="Arial" panose="020B0604020202020204" pitchFamily="34" charset="0"/>
              </a:rPr>
              <a:t>S</a:t>
            </a:r>
            <a:r>
              <a:rPr lang="en-US" altLang="zh-CN" dirty="0">
                <a:latin typeface="+mn-lt"/>
                <a:ea typeface="+mn-ea"/>
                <a:sym typeface="Arial" panose="020B0604020202020204" pitchFamily="34" charset="0"/>
              </a:rPr>
              <a:t>oftware </a:t>
            </a:r>
            <a:r>
              <a:rPr lang="en-US" altLang="zh-CN" dirty="0">
                <a:solidFill>
                  <a:srgbClr val="0000FF"/>
                </a:solidFill>
                <a:latin typeface="+mn-lt"/>
                <a:ea typeface="+mn-ea"/>
                <a:sym typeface="Arial" panose="020B0604020202020204" pitchFamily="34" charset="0"/>
              </a:rPr>
              <a:t>R</a:t>
            </a:r>
            <a:r>
              <a:rPr lang="en-US" altLang="zh-CN" dirty="0">
                <a:latin typeface="+mn-lt"/>
                <a:ea typeface="+mn-ea"/>
                <a:sym typeface="Arial" panose="020B0604020202020204" pitchFamily="34" charset="0"/>
              </a:rPr>
              <a:t>equirement </a:t>
            </a:r>
            <a:r>
              <a:rPr lang="en-US" altLang="zh-CN" dirty="0">
                <a:solidFill>
                  <a:srgbClr val="0000FF"/>
                </a:solidFill>
                <a:latin typeface="+mn-lt"/>
                <a:ea typeface="+mn-ea"/>
                <a:sym typeface="Arial" panose="020B0604020202020204" pitchFamily="34" charset="0"/>
              </a:rPr>
              <a:t>S</a:t>
            </a:r>
            <a:r>
              <a:rPr lang="en-US" altLang="zh-CN" dirty="0">
                <a:latin typeface="+mn-lt"/>
                <a:ea typeface="+mn-ea"/>
                <a:sym typeface="Arial" panose="020B0604020202020204" pitchFamily="34" charset="0"/>
              </a:rPr>
              <a:t>pecification</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zh-CN" altLang="en-US" dirty="0">
                <a:latin typeface="+mn-lt"/>
                <a:ea typeface="+mn-ea"/>
                <a:sym typeface="Arial" panose="020B0604020202020204" pitchFamily="34" charset="0"/>
              </a:rPr>
              <a:t>《</a:t>
            </a:r>
            <a:r>
              <a:rPr lang="en-US" altLang="zh-CN" dirty="0">
                <a:latin typeface="+mn-lt"/>
                <a:ea typeface="+mn-ea"/>
                <a:sym typeface="Arial" panose="020B0604020202020204" pitchFamily="34" charset="0"/>
              </a:rPr>
              <a:t>GB/T 8567-2006 </a:t>
            </a:r>
            <a:r>
              <a:rPr lang="zh-CN" altLang="en-US" dirty="0">
                <a:latin typeface="+mn-lt"/>
                <a:ea typeface="+mn-ea"/>
                <a:sym typeface="Arial" panose="020B0604020202020204" pitchFamily="34" charset="0"/>
              </a:rPr>
              <a:t>计算机软件文档编制规范》</a:t>
            </a:r>
            <a:endParaRPr lang="zh-CN" altLang="en-US" dirty="0">
              <a:latin typeface="+mn-lt"/>
              <a:ea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8196">
                                            <p:txEl>
                                              <p:pRg st="2" end="2"/>
                                            </p:txEl>
                                          </p:spTgt>
                                        </p:tgtEl>
                                        <p:attrNameLst>
                                          <p:attrName>style.visibility</p:attrName>
                                        </p:attrNameLst>
                                      </p:cBhvr>
                                      <p:to>
                                        <p:strVal val="visible"/>
                                      </p:to>
                                    </p:set>
                                    <p:animEffect filter="strips(downRight)">
                                      <p:cBhvr>
                                        <p:cTn id="7" dur="500"/>
                                        <p:tgtEl>
                                          <p:spTgt spid="819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8196">
                                            <p:txEl>
                                              <p:pRg st="3" end="3"/>
                                            </p:txEl>
                                          </p:spTgt>
                                        </p:tgtEl>
                                        <p:attrNameLst>
                                          <p:attrName>style.visibility</p:attrName>
                                        </p:attrNameLst>
                                      </p:cBhvr>
                                      <p:to>
                                        <p:strVal val="visible"/>
                                      </p:to>
                                    </p:set>
                                    <p:animEffect filter="strips(downRight)">
                                      <p:cBhvr>
                                        <p:cTn id="12" dur="500"/>
                                        <p:tgtEl>
                                          <p:spTgt spid="8196">
                                            <p:txEl>
                                              <p:pRg st="3" end="3"/>
                                            </p:txEl>
                                          </p:spTgt>
                                        </p:tgtEl>
                                      </p:cBhvr>
                                    </p:animEffect>
                                  </p:childTnLst>
                                </p:cTn>
                              </p:par>
                            </p:childTnLst>
                          </p:cTn>
                        </p:par>
                        <p:par>
                          <p:cTn id="13" fill="hold">
                            <p:stCondLst>
                              <p:cond delay="500"/>
                            </p:stCondLst>
                            <p:childTnLst>
                              <p:par>
                                <p:cTn id="14" presetID="18" presetClass="entr" presetSubtype="6" fill="hold" nodeType="afterEffect">
                                  <p:stCondLst>
                                    <p:cond delay="0"/>
                                  </p:stCondLst>
                                  <p:childTnLst>
                                    <p:set>
                                      <p:cBhvr>
                                        <p:cTn id="15" dur="1" fill="hold">
                                          <p:stCondLst>
                                            <p:cond delay="0"/>
                                          </p:stCondLst>
                                        </p:cTn>
                                        <p:tgtEl>
                                          <p:spTgt spid="8196">
                                            <p:txEl>
                                              <p:pRg st="4" end="4"/>
                                            </p:txEl>
                                          </p:spTgt>
                                        </p:tgtEl>
                                        <p:attrNameLst>
                                          <p:attrName>style.visibility</p:attrName>
                                        </p:attrNameLst>
                                      </p:cBhvr>
                                      <p:to>
                                        <p:strVal val="visible"/>
                                      </p:to>
                                    </p:set>
                                    <p:animEffect filter="strips(downRight)">
                                      <p:cBhvr>
                                        <p:cTn id="16" dur="500"/>
                                        <p:tgtEl>
                                          <p:spTgt spid="8196">
                                            <p:txEl>
                                              <p:pRg st="4" end="4"/>
                                            </p:txEl>
                                          </p:spTgt>
                                        </p:tgtEl>
                                      </p:cBhvr>
                                    </p:animEffect>
                                  </p:childTnLst>
                                </p:cTn>
                              </p:par>
                            </p:childTnLst>
                          </p:cTn>
                        </p:par>
                        <p:par>
                          <p:cTn id="17" fill="hold">
                            <p:stCondLst>
                              <p:cond delay="1000"/>
                            </p:stCondLst>
                            <p:childTnLst>
                              <p:par>
                                <p:cTn id="18" presetID="18" presetClass="entr" presetSubtype="6" fill="hold" nodeType="afterEffect">
                                  <p:stCondLst>
                                    <p:cond delay="0"/>
                                  </p:stCondLst>
                                  <p:childTnLst>
                                    <p:set>
                                      <p:cBhvr>
                                        <p:cTn id="19" dur="1" fill="hold">
                                          <p:stCondLst>
                                            <p:cond delay="0"/>
                                          </p:stCondLst>
                                        </p:cTn>
                                        <p:tgtEl>
                                          <p:spTgt spid="8196">
                                            <p:txEl>
                                              <p:pRg st="5" end="5"/>
                                            </p:txEl>
                                          </p:spTgt>
                                        </p:tgtEl>
                                        <p:attrNameLst>
                                          <p:attrName>style.visibility</p:attrName>
                                        </p:attrNameLst>
                                      </p:cBhvr>
                                      <p:to>
                                        <p:strVal val="visible"/>
                                      </p:to>
                                    </p:set>
                                    <p:animEffect filter="strips(downRight)">
                                      <p:cBhvr>
                                        <p:cTn id="20" dur="500"/>
                                        <p:tgtEl>
                                          <p:spTgt spid="8196">
                                            <p:txEl>
                                              <p:pRg st="5" end="5"/>
                                            </p:txEl>
                                          </p:spTgt>
                                        </p:tgtEl>
                                      </p:cBhvr>
                                    </p:animEffect>
                                  </p:childTnLst>
                                </p:cTn>
                              </p:par>
                            </p:childTnLst>
                          </p:cTn>
                        </p:par>
                        <p:par>
                          <p:cTn id="21" fill="hold">
                            <p:stCondLst>
                              <p:cond delay="1500"/>
                            </p:stCondLst>
                            <p:childTnLst>
                              <p:par>
                                <p:cTn id="22" presetID="18" presetClass="entr" presetSubtype="6" fill="hold" nodeType="afterEffect">
                                  <p:stCondLst>
                                    <p:cond delay="0"/>
                                  </p:stCondLst>
                                  <p:childTnLst>
                                    <p:set>
                                      <p:cBhvr>
                                        <p:cTn id="23" dur="1" fill="hold">
                                          <p:stCondLst>
                                            <p:cond delay="0"/>
                                          </p:stCondLst>
                                        </p:cTn>
                                        <p:tgtEl>
                                          <p:spTgt spid="8196">
                                            <p:txEl>
                                              <p:pRg st="6" end="6"/>
                                            </p:txEl>
                                          </p:spTgt>
                                        </p:tgtEl>
                                        <p:attrNameLst>
                                          <p:attrName>style.visibility</p:attrName>
                                        </p:attrNameLst>
                                      </p:cBhvr>
                                      <p:to>
                                        <p:strVal val="visible"/>
                                      </p:to>
                                    </p:set>
                                    <p:animEffect filter="strips(downRight)">
                                      <p:cBhvr>
                                        <p:cTn id="24" dur="500"/>
                                        <p:tgtEl>
                                          <p:spTgt spid="8196">
                                            <p:txEl>
                                              <p:pRg st="6" end="6"/>
                                            </p:txEl>
                                          </p:spTgt>
                                        </p:tgtEl>
                                      </p:cBhvr>
                                    </p:animEffect>
                                  </p:childTnLst>
                                </p:cTn>
                              </p:par>
                            </p:childTnLst>
                          </p:cTn>
                        </p:par>
                        <p:par>
                          <p:cTn id="25" fill="hold">
                            <p:stCondLst>
                              <p:cond delay="2000"/>
                            </p:stCondLst>
                            <p:childTnLst>
                              <p:par>
                                <p:cTn id="26" presetID="18" presetClass="entr" presetSubtype="6" fill="hold" nodeType="afterEffect">
                                  <p:stCondLst>
                                    <p:cond delay="0"/>
                                  </p:stCondLst>
                                  <p:childTnLst>
                                    <p:set>
                                      <p:cBhvr>
                                        <p:cTn id="27" dur="1" fill="hold">
                                          <p:stCondLst>
                                            <p:cond delay="0"/>
                                          </p:stCondLst>
                                        </p:cTn>
                                        <p:tgtEl>
                                          <p:spTgt spid="8196">
                                            <p:txEl>
                                              <p:pRg st="7" end="7"/>
                                            </p:txEl>
                                          </p:spTgt>
                                        </p:tgtEl>
                                        <p:attrNameLst>
                                          <p:attrName>style.visibility</p:attrName>
                                        </p:attrNameLst>
                                      </p:cBhvr>
                                      <p:to>
                                        <p:strVal val="visible"/>
                                      </p:to>
                                    </p:set>
                                    <p:animEffect filter="strips(downRight)">
                                      <p:cBhvr>
                                        <p:cTn id="28" dur="500"/>
                                        <p:tgtEl>
                                          <p:spTgt spid="8196">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nodeType="clickEffect">
                                  <p:stCondLst>
                                    <p:cond delay="0"/>
                                  </p:stCondLst>
                                  <p:childTnLst>
                                    <p:set>
                                      <p:cBhvr>
                                        <p:cTn id="32" dur="1" fill="hold">
                                          <p:stCondLst>
                                            <p:cond delay="0"/>
                                          </p:stCondLst>
                                        </p:cTn>
                                        <p:tgtEl>
                                          <p:spTgt spid="8196">
                                            <p:txEl>
                                              <p:pRg st="8" end="8"/>
                                            </p:txEl>
                                          </p:spTgt>
                                        </p:tgtEl>
                                        <p:attrNameLst>
                                          <p:attrName>style.visibility</p:attrName>
                                        </p:attrNameLst>
                                      </p:cBhvr>
                                      <p:to>
                                        <p:strVal val="visible"/>
                                      </p:to>
                                    </p:set>
                                    <p:animEffect filter="strips(downRight)">
                                      <p:cBhvr>
                                        <p:cTn id="33" dur="500"/>
                                        <p:tgtEl>
                                          <p:spTgt spid="8196">
                                            <p:txEl>
                                              <p:pRg st="8" end="8"/>
                                            </p:txEl>
                                          </p:spTgt>
                                        </p:tgtEl>
                                      </p:cBhvr>
                                    </p:animEffect>
                                  </p:childTnLst>
                                </p:cTn>
                              </p:par>
                            </p:childTnLst>
                          </p:cTn>
                        </p:par>
                        <p:par>
                          <p:cTn id="34" fill="hold">
                            <p:stCondLst>
                              <p:cond delay="500"/>
                            </p:stCondLst>
                            <p:childTnLst>
                              <p:par>
                                <p:cTn id="35" presetID="18" presetClass="entr" presetSubtype="6" fill="hold" nodeType="afterEffect">
                                  <p:stCondLst>
                                    <p:cond delay="0"/>
                                  </p:stCondLst>
                                  <p:childTnLst>
                                    <p:set>
                                      <p:cBhvr>
                                        <p:cTn id="36" dur="1" fill="hold">
                                          <p:stCondLst>
                                            <p:cond delay="0"/>
                                          </p:stCondLst>
                                        </p:cTn>
                                        <p:tgtEl>
                                          <p:spTgt spid="8196">
                                            <p:txEl>
                                              <p:pRg st="9" end="9"/>
                                            </p:txEl>
                                          </p:spTgt>
                                        </p:tgtEl>
                                        <p:attrNameLst>
                                          <p:attrName>style.visibility</p:attrName>
                                        </p:attrNameLst>
                                      </p:cBhvr>
                                      <p:to>
                                        <p:strVal val="visible"/>
                                      </p:to>
                                    </p:set>
                                    <p:animEffect filter="strips(downRight)">
                                      <p:cBhvr>
                                        <p:cTn id="37" dur="500"/>
                                        <p:tgtEl>
                                          <p:spTgt spid="8196">
                                            <p:txEl>
                                              <p:pRg st="9" end="9"/>
                                            </p:txEl>
                                          </p:spTgt>
                                        </p:tgtEl>
                                      </p:cBhvr>
                                    </p:animEffect>
                                  </p:childTnLst>
                                </p:cTn>
                              </p:par>
                            </p:childTnLst>
                          </p:cTn>
                        </p:par>
                        <p:par>
                          <p:cTn id="38" fill="hold">
                            <p:stCondLst>
                              <p:cond delay="1000"/>
                            </p:stCondLst>
                            <p:childTnLst>
                              <p:par>
                                <p:cTn id="39" presetID="18" presetClass="entr" presetSubtype="6" fill="hold" nodeType="afterEffect">
                                  <p:stCondLst>
                                    <p:cond delay="0"/>
                                  </p:stCondLst>
                                  <p:childTnLst>
                                    <p:set>
                                      <p:cBhvr>
                                        <p:cTn id="40" dur="1" fill="hold">
                                          <p:stCondLst>
                                            <p:cond delay="0"/>
                                          </p:stCondLst>
                                        </p:cTn>
                                        <p:tgtEl>
                                          <p:spTgt spid="8196">
                                            <p:txEl>
                                              <p:pRg st="10" end="10"/>
                                            </p:txEl>
                                          </p:spTgt>
                                        </p:tgtEl>
                                        <p:attrNameLst>
                                          <p:attrName>style.visibility</p:attrName>
                                        </p:attrNameLst>
                                      </p:cBhvr>
                                      <p:to>
                                        <p:strVal val="visible"/>
                                      </p:to>
                                    </p:set>
                                    <p:animEffect filter="strips(downRight)">
                                      <p:cBhvr>
                                        <p:cTn id="41" dur="500"/>
                                        <p:tgtEl>
                                          <p:spTgt spid="819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4994"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84995"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73732" name="Rectangle 3"/>
          <p:cNvSpPr>
            <a:spLocks noGrp="1"/>
          </p:cNvSpPr>
          <p:nvPr>
            <p:ph type="subTitle" idx="1"/>
          </p:nvPr>
        </p:nvSpPr>
        <p:spPr>
          <a:xfrm>
            <a:off x="468313" y="1052513"/>
            <a:ext cx="8229600" cy="5424487"/>
          </a:xfrm>
        </p:spPr>
        <p:txBody>
          <a:bodyPr vert="horz" wrap="square" lIns="91440" tIns="45720" rIns="91440" bIns="45720" anchor="t"/>
          <a:lstStyle/>
          <a:p>
            <a:pPr marL="342900" indent="-342900" algn="l" defTabSz="0" eaLnBrk="1" hangingPunct="1">
              <a:buSzPct val="75000"/>
              <a:buChar char="p"/>
            </a:pPr>
            <a:r>
              <a:rPr lang="zh-CN" altLang="en-US" dirty="0">
                <a:solidFill>
                  <a:srgbClr val="CC0000"/>
                </a:solidFill>
                <a:latin typeface="+mn-lt"/>
                <a:ea typeface="+mn-ea"/>
                <a:cs typeface="+mn-cs"/>
                <a:sym typeface="Arial" panose="020B0604020202020204" pitchFamily="34" charset="0"/>
              </a:rPr>
              <a:t>数据流图（</a:t>
            </a:r>
            <a:r>
              <a:rPr lang="en-US" altLang="zh-CN" dirty="0">
                <a:solidFill>
                  <a:srgbClr val="CC0000"/>
                </a:solidFill>
                <a:latin typeface="+mn-lt"/>
                <a:ea typeface="+mn-ea"/>
                <a:cs typeface="+mn-cs"/>
                <a:sym typeface="Arial" panose="020B0604020202020204" pitchFamily="34" charset="0"/>
              </a:rPr>
              <a:t>Data Flow Diagram</a:t>
            </a:r>
            <a:r>
              <a:rPr lang="zh-CN" altLang="en-US" dirty="0">
                <a:solidFill>
                  <a:srgbClr val="CC0000"/>
                </a:solidFill>
                <a:latin typeface="+mn-lt"/>
                <a:ea typeface="+mn-ea"/>
                <a:cs typeface="+mn-cs"/>
                <a:sym typeface="Arial" panose="020B0604020202020204" pitchFamily="34" charset="0"/>
              </a:rPr>
              <a:t>）</a:t>
            </a:r>
            <a:endParaRPr lang="zh-CN" altLang="en-US" dirty="0">
              <a:solidFill>
                <a:srgbClr val="CC0000"/>
              </a:solidFill>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latin typeface="+mn-lt"/>
                <a:ea typeface="+mn-ea"/>
                <a:sym typeface="Arial" panose="020B0604020202020204" pitchFamily="34" charset="0"/>
              </a:rPr>
              <a:t>描述软件系统</a:t>
            </a:r>
            <a:r>
              <a:rPr lang="zh-CN" altLang="en-US" dirty="0">
                <a:solidFill>
                  <a:srgbClr val="FF0000"/>
                </a:solidFill>
                <a:latin typeface="+mn-lt"/>
                <a:ea typeface="+mn-ea"/>
                <a:sym typeface="Arial" panose="020B0604020202020204" pitchFamily="34" charset="0"/>
              </a:rPr>
              <a:t>逻辑模型</a:t>
            </a:r>
            <a:r>
              <a:rPr lang="zh-CN" altLang="en-US" dirty="0">
                <a:latin typeface="+mn-lt"/>
                <a:ea typeface="+mn-ea"/>
                <a:sym typeface="Arial" panose="020B0604020202020204" pitchFamily="34" charset="0"/>
              </a:rPr>
              <a:t>的</a:t>
            </a:r>
            <a:r>
              <a:rPr lang="zh-CN" altLang="en-US" dirty="0">
                <a:solidFill>
                  <a:srgbClr val="0000FF"/>
                </a:solidFill>
                <a:latin typeface="+mn-lt"/>
                <a:ea typeface="+mn-ea"/>
                <a:sym typeface="Arial" panose="020B0604020202020204" pitchFamily="34" charset="0"/>
              </a:rPr>
              <a:t>工具</a:t>
            </a:r>
            <a:r>
              <a:rPr lang="zh-CN" altLang="en-US" dirty="0">
                <a:latin typeface="+mn-lt"/>
                <a:ea typeface="+mn-ea"/>
                <a:sym typeface="Arial" panose="020B0604020202020204" pitchFamily="34" charset="0"/>
              </a:rPr>
              <a:t>。</a:t>
            </a:r>
            <a:endParaRPr lang="zh-CN" altLang="en-US" dirty="0">
              <a:latin typeface="+mn-lt"/>
              <a:ea typeface="+mn-ea"/>
              <a:sym typeface="Arial" panose="020B0604020202020204" pitchFamily="34" charset="0"/>
            </a:endParaRPr>
          </a:p>
          <a:p>
            <a:pPr marL="342900" indent="-342900" algn="l" defTabSz="0" eaLnBrk="1" hangingPunct="1">
              <a:buSzPct val="75000"/>
              <a:buChar char="p"/>
            </a:pPr>
            <a:r>
              <a:rPr lang="en-US" altLang="zh-CN" dirty="0">
                <a:solidFill>
                  <a:srgbClr val="CC0000"/>
                </a:solidFill>
                <a:latin typeface="+mn-lt"/>
                <a:ea typeface="+mn-ea"/>
                <a:cs typeface="+mn-cs"/>
                <a:sym typeface="Arial" panose="020B0604020202020204" pitchFamily="34" charset="0"/>
              </a:rPr>
              <a:t>【</a:t>
            </a:r>
            <a:r>
              <a:rPr lang="zh-CN" altLang="en-US" dirty="0">
                <a:solidFill>
                  <a:srgbClr val="CC0000"/>
                </a:solidFill>
                <a:latin typeface="+mn-lt"/>
                <a:ea typeface="+mn-ea"/>
                <a:cs typeface="+mn-cs"/>
                <a:sym typeface="Arial" panose="020B0604020202020204" pitchFamily="34" charset="0"/>
              </a:rPr>
              <a:t>功能</a:t>
            </a:r>
            <a:r>
              <a:rPr lang="en-US" altLang="zh-CN" dirty="0">
                <a:solidFill>
                  <a:srgbClr val="CC0000"/>
                </a:solidFill>
                <a:latin typeface="+mn-lt"/>
                <a:ea typeface="+mn-ea"/>
                <a:cs typeface="+mn-cs"/>
                <a:sym typeface="Arial" panose="020B0604020202020204" pitchFamily="34" charset="0"/>
              </a:rPr>
              <a:t>】</a:t>
            </a:r>
            <a:endParaRPr lang="zh-CN" altLang="en-US" dirty="0">
              <a:solidFill>
                <a:srgbClr val="CC0000"/>
              </a:solidFill>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solidFill>
                  <a:srgbClr val="CC0000"/>
                </a:solidFill>
                <a:latin typeface="+mn-lt"/>
                <a:ea typeface="+mn-ea"/>
                <a:sym typeface="Arial" panose="020B0604020202020204" pitchFamily="34" charset="0"/>
              </a:rPr>
              <a:t>抽象</a:t>
            </a:r>
            <a:r>
              <a:rPr lang="zh-CN" altLang="en-US" dirty="0">
                <a:latin typeface="+mn-lt"/>
                <a:ea typeface="+mn-ea"/>
                <a:sym typeface="Arial" panose="020B0604020202020204" pitchFamily="34" charset="0"/>
              </a:rPr>
              <a:t>了</a:t>
            </a:r>
            <a:r>
              <a:rPr lang="zh-CN" altLang="en-US" i="1" dirty="0">
                <a:solidFill>
                  <a:srgbClr val="0000FF"/>
                </a:solidFill>
                <a:latin typeface="+mn-lt"/>
                <a:ea typeface="+mn-ea"/>
                <a:sym typeface="Arial" panose="020B0604020202020204" pitchFamily="34" charset="0"/>
              </a:rPr>
              <a:t>信息</a:t>
            </a:r>
            <a:r>
              <a:rPr lang="zh-CN" altLang="en-US" dirty="0">
                <a:latin typeface="+mn-lt"/>
                <a:ea typeface="+mn-ea"/>
                <a:sym typeface="Arial" panose="020B0604020202020204" pitchFamily="34" charset="0"/>
              </a:rPr>
              <a:t>在系统中</a:t>
            </a:r>
            <a:r>
              <a:rPr lang="zh-CN" altLang="en-US" i="1" dirty="0">
                <a:solidFill>
                  <a:srgbClr val="0000FF"/>
                </a:solidFill>
                <a:latin typeface="+mn-lt"/>
                <a:ea typeface="+mn-ea"/>
                <a:sym typeface="Arial" panose="020B0604020202020204" pitchFamily="34" charset="0"/>
              </a:rPr>
              <a:t>流动和加工处理</a:t>
            </a:r>
            <a:r>
              <a:rPr lang="zh-CN" altLang="en-US" dirty="0">
                <a:latin typeface="+mn-lt"/>
                <a:ea typeface="+mn-ea"/>
                <a:sym typeface="Arial" panose="020B0604020202020204" pitchFamily="34" charset="0"/>
              </a:rPr>
              <a:t>的情况。</a:t>
            </a:r>
            <a:endParaRPr lang="zh-CN" altLang="en-US" dirty="0">
              <a:latin typeface="+mn-lt"/>
              <a:ea typeface="+mn-ea"/>
              <a:sym typeface="Arial" panose="020B0604020202020204" pitchFamily="34" charset="0"/>
            </a:endParaRPr>
          </a:p>
          <a:p>
            <a:pPr marL="342900" indent="-342900" algn="l" defTabSz="0" eaLnBrk="1" hangingPunct="1">
              <a:buSzPct val="75000"/>
              <a:buChar char="p"/>
            </a:pPr>
            <a:r>
              <a:rPr lang="en-US" altLang="zh-CN" dirty="0">
                <a:solidFill>
                  <a:srgbClr val="CC0000"/>
                </a:solidFill>
                <a:latin typeface="+mn-lt"/>
                <a:ea typeface="+mn-ea"/>
                <a:cs typeface="+mn-cs"/>
                <a:sym typeface="Arial" panose="020B0604020202020204" pitchFamily="34" charset="0"/>
              </a:rPr>
              <a:t>【</a:t>
            </a:r>
            <a:r>
              <a:rPr lang="zh-CN" altLang="en-US" dirty="0">
                <a:solidFill>
                  <a:srgbClr val="CC0000"/>
                </a:solidFill>
                <a:latin typeface="+mn-lt"/>
                <a:ea typeface="+mn-ea"/>
                <a:cs typeface="+mn-cs"/>
                <a:sym typeface="Arial" panose="020B0604020202020204" pitchFamily="34" charset="0"/>
              </a:rPr>
              <a:t>注意</a:t>
            </a:r>
            <a:r>
              <a:rPr lang="en-US" altLang="zh-CN" dirty="0">
                <a:solidFill>
                  <a:srgbClr val="CC0000"/>
                </a:solidFill>
                <a:latin typeface="+mn-lt"/>
                <a:ea typeface="+mn-ea"/>
                <a:cs typeface="+mn-cs"/>
                <a:sym typeface="Arial" panose="020B0604020202020204" pitchFamily="34" charset="0"/>
              </a:rPr>
              <a:t>】</a:t>
            </a:r>
            <a:endParaRPr lang="zh-CN" altLang="en-US" dirty="0">
              <a:solidFill>
                <a:srgbClr val="CC0000"/>
              </a:solidFill>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latin typeface="+mn-lt"/>
                <a:ea typeface="+mn-ea"/>
                <a:sym typeface="Arial" panose="020B0604020202020204" pitchFamily="34" charset="0"/>
              </a:rPr>
              <a:t>只要</a:t>
            </a:r>
            <a:r>
              <a:rPr lang="zh-CN" altLang="en-US" dirty="0">
                <a:solidFill>
                  <a:srgbClr val="0000FF"/>
                </a:solidFill>
                <a:latin typeface="+mn-lt"/>
                <a:ea typeface="+mn-ea"/>
                <a:sym typeface="Arial" panose="020B0604020202020204" pitchFamily="34" charset="0"/>
              </a:rPr>
              <a:t>考虑</a:t>
            </a:r>
            <a:r>
              <a:rPr lang="zh-CN" altLang="en-US" dirty="0">
                <a:latin typeface="+mn-lt"/>
                <a:ea typeface="+mn-ea"/>
                <a:sym typeface="Arial" panose="020B0604020202020204" pitchFamily="34" charset="0"/>
              </a:rPr>
              <a:t>系统的</a:t>
            </a:r>
            <a:r>
              <a:rPr lang="zh-CN" altLang="en-US" dirty="0">
                <a:solidFill>
                  <a:srgbClr val="0000FF"/>
                </a:solidFill>
                <a:latin typeface="+mn-lt"/>
                <a:ea typeface="+mn-ea"/>
                <a:sym typeface="Arial" panose="020B0604020202020204" pitchFamily="34" charset="0"/>
              </a:rPr>
              <a:t>逻辑功能（输入、输出）</a:t>
            </a:r>
            <a:r>
              <a:rPr lang="zh-CN" altLang="en-US" dirty="0">
                <a:latin typeface="+mn-lt"/>
                <a:ea typeface="+mn-ea"/>
                <a:sym typeface="Arial" panose="020B0604020202020204" pitchFamily="34" charset="0"/>
              </a:rPr>
              <a:t>；</a:t>
            </a:r>
            <a:endParaRPr lang="zh-CN" altLang="en-US" dirty="0">
              <a:latin typeface="+mn-lt"/>
              <a:ea typeface="+mn-ea"/>
              <a:sym typeface="Arial" panose="020B0604020202020204" pitchFamily="34" charset="0"/>
            </a:endParaRPr>
          </a:p>
          <a:p>
            <a:pPr marL="742950" lvl="1" indent="-285750" algn="l" defTabSz="0" eaLnBrk="1" hangingPunct="1">
              <a:buSzPct val="75000"/>
              <a:buChar char="n"/>
            </a:pPr>
            <a:r>
              <a:rPr lang="zh-CN" altLang="en-US" dirty="0">
                <a:solidFill>
                  <a:srgbClr val="0000FF"/>
                </a:solidFill>
                <a:latin typeface="+mn-lt"/>
                <a:ea typeface="+mn-ea"/>
                <a:sym typeface="Arial" panose="020B0604020202020204" pitchFamily="34" charset="0"/>
              </a:rPr>
              <a:t>不要考虑</a:t>
            </a:r>
            <a:r>
              <a:rPr lang="zh-CN" altLang="en-US" dirty="0">
                <a:latin typeface="+mn-lt"/>
                <a:ea typeface="+mn-ea"/>
                <a:sym typeface="Arial" panose="020B0604020202020204" pitchFamily="34" charset="0"/>
              </a:rPr>
              <a:t>如何</a:t>
            </a:r>
            <a:r>
              <a:rPr lang="zh-CN" altLang="en-US" dirty="0">
                <a:solidFill>
                  <a:srgbClr val="0000FF"/>
                </a:solidFill>
                <a:latin typeface="+mn-lt"/>
                <a:ea typeface="+mn-ea"/>
                <a:sym typeface="Arial" panose="020B0604020202020204" pitchFamily="34" charset="0"/>
              </a:rPr>
              <a:t>具体地实现</a:t>
            </a:r>
            <a:r>
              <a:rPr lang="zh-CN" altLang="en-US" dirty="0">
                <a:latin typeface="+mn-lt"/>
                <a:ea typeface="+mn-ea"/>
                <a:sym typeface="Arial" panose="020B0604020202020204" pitchFamily="34" charset="0"/>
              </a:rPr>
              <a:t>这些功能；</a:t>
            </a:r>
            <a:endParaRPr lang="zh-CN" altLang="en-US" dirty="0">
              <a:latin typeface="+mn-lt"/>
              <a:ea typeface="+mn-ea"/>
              <a:sym typeface="Arial" panose="020B0604020202020204" pitchFamily="34" charset="0"/>
            </a:endParaRPr>
          </a:p>
          <a:p>
            <a:pPr marL="342900" indent="-342900" algn="l" defTabSz="0" eaLnBrk="1" hangingPunct="1">
              <a:buSzPct val="75000"/>
              <a:buChar char="p"/>
            </a:pPr>
            <a:r>
              <a:rPr lang="en-US" altLang="zh-CN" dirty="0">
                <a:solidFill>
                  <a:srgbClr val="CC0000"/>
                </a:solidFill>
                <a:latin typeface="+mn-lt"/>
                <a:ea typeface="+mn-ea"/>
                <a:cs typeface="+mn-cs"/>
                <a:sym typeface="Arial" panose="020B0604020202020204" pitchFamily="34" charset="0"/>
              </a:rPr>
              <a:t>【</a:t>
            </a:r>
            <a:r>
              <a:rPr lang="zh-CN" altLang="en-US" dirty="0">
                <a:solidFill>
                  <a:srgbClr val="CC0000"/>
                </a:solidFill>
                <a:latin typeface="+mn-lt"/>
                <a:ea typeface="+mn-ea"/>
                <a:cs typeface="+mn-cs"/>
                <a:sym typeface="Arial" panose="020B0604020202020204" pitchFamily="34" charset="0"/>
              </a:rPr>
              <a:t>优点</a:t>
            </a:r>
            <a:r>
              <a:rPr lang="en-US" altLang="zh-CN" dirty="0">
                <a:solidFill>
                  <a:srgbClr val="CC0000"/>
                </a:solidFill>
                <a:latin typeface="+mn-lt"/>
                <a:ea typeface="+mn-ea"/>
                <a:cs typeface="+mn-cs"/>
                <a:sym typeface="Arial" panose="020B0604020202020204" pitchFamily="34" charset="0"/>
              </a:rPr>
              <a:t>】</a:t>
            </a:r>
            <a:endParaRPr lang="zh-CN" altLang="en-US" dirty="0">
              <a:solidFill>
                <a:srgbClr val="CC0000"/>
              </a:solidFill>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solidFill>
                  <a:srgbClr val="CC0000"/>
                </a:solidFill>
                <a:latin typeface="+mn-lt"/>
                <a:ea typeface="+mn-ea"/>
                <a:sym typeface="Arial" panose="020B0604020202020204" pitchFamily="34" charset="0"/>
              </a:rPr>
              <a:t>逐步细化</a:t>
            </a:r>
            <a:r>
              <a:rPr lang="zh-CN" altLang="en-US" dirty="0">
                <a:latin typeface="+mn-lt"/>
                <a:ea typeface="+mn-ea"/>
                <a:sym typeface="Arial" panose="020B0604020202020204" pitchFamily="34" charset="0"/>
              </a:rPr>
              <a:t>的方法，</a:t>
            </a:r>
            <a:r>
              <a:rPr lang="zh-CN" altLang="en-US" dirty="0">
                <a:solidFill>
                  <a:srgbClr val="CC0000"/>
                </a:solidFill>
                <a:latin typeface="+mn-lt"/>
                <a:ea typeface="+mn-ea"/>
                <a:sym typeface="Arial" panose="020B0604020202020204" pitchFamily="34" charset="0"/>
              </a:rPr>
              <a:t>避免一次引入过多细节</a:t>
            </a:r>
            <a:endParaRPr lang="zh-CN" altLang="en-US" dirty="0">
              <a:solidFill>
                <a:srgbClr val="CC0000"/>
              </a:solidFill>
              <a:latin typeface="+mn-lt"/>
              <a:ea typeface="+mn-ea"/>
              <a:sym typeface="Arial" panose="020B0604020202020204" pitchFamily="34" charset="0"/>
            </a:endParaRPr>
          </a:p>
          <a:p>
            <a:pPr marL="742950" lvl="1" indent="-285750" algn="l" defTabSz="0" eaLnBrk="1" hangingPunct="1">
              <a:buSzPct val="75000"/>
              <a:buChar char="n"/>
            </a:pPr>
            <a:r>
              <a:rPr lang="zh-CN" altLang="en-US" dirty="0">
                <a:solidFill>
                  <a:srgbClr val="CC0000"/>
                </a:solidFill>
                <a:latin typeface="+mn-lt"/>
                <a:ea typeface="+mn-ea"/>
                <a:sym typeface="Arial" panose="020B0604020202020204" pitchFamily="34" charset="0"/>
              </a:rPr>
              <a:t>一组图</a:t>
            </a:r>
            <a:r>
              <a:rPr lang="zh-CN" altLang="en-US" dirty="0">
                <a:latin typeface="+mn-lt"/>
                <a:ea typeface="+mn-ea"/>
                <a:sym typeface="Arial" panose="020B0604020202020204" pitchFamily="34" charset="0"/>
              </a:rPr>
              <a:t>代替</a:t>
            </a:r>
            <a:r>
              <a:rPr lang="zh-CN" altLang="en-US" dirty="0">
                <a:solidFill>
                  <a:srgbClr val="CC0000"/>
                </a:solidFill>
                <a:latin typeface="+mn-lt"/>
                <a:ea typeface="+mn-ea"/>
                <a:sym typeface="Arial" panose="020B0604020202020204" pitchFamily="34" charset="0"/>
              </a:rPr>
              <a:t>一张图</a:t>
            </a:r>
            <a:r>
              <a:rPr lang="zh-CN" altLang="en-US" dirty="0">
                <a:latin typeface="+mn-lt"/>
                <a:ea typeface="+mn-ea"/>
                <a:sym typeface="Arial" panose="020B0604020202020204" pitchFamily="34" charset="0"/>
              </a:rPr>
              <a:t>，</a:t>
            </a:r>
            <a:r>
              <a:rPr lang="zh-CN" altLang="en-US" dirty="0">
                <a:solidFill>
                  <a:srgbClr val="CC0000"/>
                </a:solidFill>
                <a:latin typeface="+mn-lt"/>
                <a:ea typeface="+mn-ea"/>
                <a:sym typeface="Arial" panose="020B0604020202020204" pitchFamily="34" charset="0"/>
              </a:rPr>
              <a:t>层次清楚</a:t>
            </a:r>
            <a:r>
              <a:rPr lang="zh-CN" altLang="en-US" dirty="0">
                <a:latin typeface="+mn-lt"/>
                <a:ea typeface="+mn-ea"/>
                <a:sym typeface="Arial" panose="020B0604020202020204" pitchFamily="34" charset="0"/>
              </a:rPr>
              <a:t>，便于阅读</a:t>
            </a:r>
            <a:endParaRPr lang="zh-CN" altLang="en-US" dirty="0">
              <a:latin typeface="+mn-lt"/>
              <a:ea typeface="+mn-ea"/>
              <a:sym typeface="Arial" panose="020B0604020202020204" pitchFamily="34" charset="0"/>
            </a:endParaRPr>
          </a:p>
          <a:p>
            <a:pPr marL="742950" lvl="1" indent="-285750" algn="l" defTabSz="0" eaLnBrk="1" hangingPunct="1">
              <a:buSzPct val="75000"/>
              <a:buChar char="n"/>
            </a:pPr>
            <a:r>
              <a:rPr lang="zh-CN" altLang="en-US" dirty="0">
                <a:solidFill>
                  <a:srgbClr val="CC0000"/>
                </a:solidFill>
                <a:latin typeface="+mn-lt"/>
                <a:ea typeface="+mn-ea"/>
                <a:sym typeface="Arial" panose="020B0604020202020204" pitchFamily="34" charset="0"/>
              </a:rPr>
              <a:t>有利于开发人员各自选择自己的需要</a:t>
            </a:r>
            <a:endParaRPr lang="zh-CN" altLang="en-US" dirty="0">
              <a:latin typeface="+mn-lt"/>
              <a:ea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73732">
                                            <p:txEl>
                                              <p:pRg st="4" end="4"/>
                                            </p:txEl>
                                          </p:spTgt>
                                        </p:tgtEl>
                                        <p:attrNameLst>
                                          <p:attrName>style.visibility</p:attrName>
                                        </p:attrNameLst>
                                      </p:cBhvr>
                                      <p:to>
                                        <p:strVal val="visible"/>
                                      </p:to>
                                    </p:set>
                                    <p:animEffect filter="strips(downRight)">
                                      <p:cBhvr>
                                        <p:cTn id="7" dur="500"/>
                                        <p:tgtEl>
                                          <p:spTgt spid="73732">
                                            <p:txEl>
                                              <p:pRg st="4" end="4"/>
                                            </p:txEl>
                                          </p:spTgt>
                                        </p:tgtEl>
                                      </p:cBhvr>
                                    </p:animEffect>
                                  </p:childTnLst>
                                </p:cTn>
                              </p:par>
                              <p:par>
                                <p:cTn id="8" presetID="18" presetClass="entr" presetSubtype="6" fill="hold" nodeType="withEffect">
                                  <p:stCondLst>
                                    <p:cond delay="0"/>
                                  </p:stCondLst>
                                  <p:childTnLst>
                                    <p:set>
                                      <p:cBhvr>
                                        <p:cTn id="9" dur="1" fill="hold">
                                          <p:stCondLst>
                                            <p:cond delay="0"/>
                                          </p:stCondLst>
                                        </p:cTn>
                                        <p:tgtEl>
                                          <p:spTgt spid="73732">
                                            <p:txEl>
                                              <p:pRg st="5" end="5"/>
                                            </p:txEl>
                                          </p:spTgt>
                                        </p:tgtEl>
                                        <p:attrNameLst>
                                          <p:attrName>style.visibility</p:attrName>
                                        </p:attrNameLst>
                                      </p:cBhvr>
                                      <p:to>
                                        <p:strVal val="visible"/>
                                      </p:to>
                                    </p:set>
                                    <p:animEffect filter="strips(downRight)">
                                      <p:cBhvr>
                                        <p:cTn id="10" dur="500"/>
                                        <p:tgtEl>
                                          <p:spTgt spid="73732">
                                            <p:txEl>
                                              <p:pRg st="5" end="5"/>
                                            </p:txEl>
                                          </p:spTgt>
                                        </p:tgtEl>
                                      </p:cBhvr>
                                    </p:animEffect>
                                  </p:childTnLst>
                                </p:cTn>
                              </p:par>
                              <p:par>
                                <p:cTn id="11" presetID="18" presetClass="entr" presetSubtype="6" fill="hold" nodeType="withEffect">
                                  <p:stCondLst>
                                    <p:cond delay="0"/>
                                  </p:stCondLst>
                                  <p:childTnLst>
                                    <p:set>
                                      <p:cBhvr>
                                        <p:cTn id="12" dur="1" fill="hold">
                                          <p:stCondLst>
                                            <p:cond delay="0"/>
                                          </p:stCondLst>
                                        </p:cTn>
                                        <p:tgtEl>
                                          <p:spTgt spid="73732">
                                            <p:txEl>
                                              <p:pRg st="6" end="6"/>
                                            </p:txEl>
                                          </p:spTgt>
                                        </p:tgtEl>
                                        <p:attrNameLst>
                                          <p:attrName>style.visibility</p:attrName>
                                        </p:attrNameLst>
                                      </p:cBhvr>
                                      <p:to>
                                        <p:strVal val="visible"/>
                                      </p:to>
                                    </p:set>
                                    <p:animEffect filter="strips(downRight)">
                                      <p:cBhvr>
                                        <p:cTn id="13" dur="500"/>
                                        <p:tgtEl>
                                          <p:spTgt spid="73732">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nodeType="clickEffect">
                                  <p:stCondLst>
                                    <p:cond delay="0"/>
                                  </p:stCondLst>
                                  <p:childTnLst>
                                    <p:set>
                                      <p:cBhvr>
                                        <p:cTn id="17" dur="1" fill="hold">
                                          <p:stCondLst>
                                            <p:cond delay="0"/>
                                          </p:stCondLst>
                                        </p:cTn>
                                        <p:tgtEl>
                                          <p:spTgt spid="73732">
                                            <p:txEl>
                                              <p:pRg st="7" end="7"/>
                                            </p:txEl>
                                          </p:spTgt>
                                        </p:tgtEl>
                                        <p:attrNameLst>
                                          <p:attrName>style.visibility</p:attrName>
                                        </p:attrNameLst>
                                      </p:cBhvr>
                                      <p:to>
                                        <p:strVal val="visible"/>
                                      </p:to>
                                    </p:set>
                                    <p:animEffect filter="strips(downRight)">
                                      <p:cBhvr>
                                        <p:cTn id="18" dur="500"/>
                                        <p:tgtEl>
                                          <p:spTgt spid="73732">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73732">
                                            <p:txEl>
                                              <p:pRg st="8" end="8"/>
                                            </p:txEl>
                                          </p:spTgt>
                                        </p:tgtEl>
                                        <p:attrNameLst>
                                          <p:attrName>style.visibility</p:attrName>
                                        </p:attrNameLst>
                                      </p:cBhvr>
                                      <p:to>
                                        <p:strVal val="visible"/>
                                      </p:to>
                                    </p:set>
                                    <p:animEffect filter="strips(downRight)">
                                      <p:cBhvr>
                                        <p:cTn id="23" dur="500"/>
                                        <p:tgtEl>
                                          <p:spTgt spid="73732">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nodeType="clickEffect">
                                  <p:stCondLst>
                                    <p:cond delay="0"/>
                                  </p:stCondLst>
                                  <p:childTnLst>
                                    <p:set>
                                      <p:cBhvr>
                                        <p:cTn id="27" dur="1" fill="hold">
                                          <p:stCondLst>
                                            <p:cond delay="0"/>
                                          </p:stCondLst>
                                        </p:cTn>
                                        <p:tgtEl>
                                          <p:spTgt spid="73732">
                                            <p:txEl>
                                              <p:pRg st="9" end="9"/>
                                            </p:txEl>
                                          </p:spTgt>
                                        </p:tgtEl>
                                        <p:attrNameLst>
                                          <p:attrName>style.visibility</p:attrName>
                                        </p:attrNameLst>
                                      </p:cBhvr>
                                      <p:to>
                                        <p:strVal val="visible"/>
                                      </p:to>
                                    </p:set>
                                    <p:animEffect filter="strips(downRight)">
                                      <p:cBhvr>
                                        <p:cTn id="28" dur="500"/>
                                        <p:tgtEl>
                                          <p:spTgt spid="73732">
                                            <p:txEl>
                                              <p:pRg st="9" end="9"/>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nodeType="clickEffect">
                                  <p:stCondLst>
                                    <p:cond delay="0"/>
                                  </p:stCondLst>
                                  <p:childTnLst>
                                    <p:set>
                                      <p:cBhvr>
                                        <p:cTn id="32" dur="1" fill="hold">
                                          <p:stCondLst>
                                            <p:cond delay="0"/>
                                          </p:stCondLst>
                                        </p:cTn>
                                        <p:tgtEl>
                                          <p:spTgt spid="73732">
                                            <p:txEl>
                                              <p:pRg st="10" end="10"/>
                                            </p:txEl>
                                          </p:spTgt>
                                        </p:tgtEl>
                                        <p:attrNameLst>
                                          <p:attrName>style.visibility</p:attrName>
                                        </p:attrNameLst>
                                      </p:cBhvr>
                                      <p:to>
                                        <p:strVal val="visible"/>
                                      </p:to>
                                    </p:set>
                                    <p:animEffect filter="strips(downRight)">
                                      <p:cBhvr>
                                        <p:cTn id="33" dur="500"/>
                                        <p:tgtEl>
                                          <p:spTgt spid="7373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6018"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86019"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74756"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zh-CN" altLang="en-US" dirty="0">
                <a:solidFill>
                  <a:srgbClr val="CC0000"/>
                </a:solidFill>
                <a:latin typeface="+mn-lt"/>
                <a:ea typeface="+mn-ea"/>
                <a:cs typeface="+mn-cs"/>
                <a:sym typeface="Arial" panose="020B0604020202020204" pitchFamily="34" charset="0"/>
              </a:rPr>
              <a:t>数据流图（</a:t>
            </a:r>
            <a:r>
              <a:rPr lang="en-US" altLang="zh-CN" dirty="0">
                <a:solidFill>
                  <a:srgbClr val="CC0000"/>
                </a:solidFill>
                <a:latin typeface="+mn-lt"/>
                <a:ea typeface="+mn-ea"/>
                <a:cs typeface="+mn-cs"/>
                <a:sym typeface="Arial" panose="020B0604020202020204" pitchFamily="34" charset="0"/>
              </a:rPr>
              <a:t>Date Flow Diagram</a:t>
            </a:r>
            <a:r>
              <a:rPr lang="zh-CN" altLang="en-US" dirty="0">
                <a:solidFill>
                  <a:srgbClr val="CC0000"/>
                </a:solidFill>
                <a:latin typeface="+mn-lt"/>
                <a:ea typeface="+mn-ea"/>
                <a:cs typeface="+mn-cs"/>
                <a:sym typeface="Arial" panose="020B0604020202020204" pitchFamily="34" charset="0"/>
              </a:rPr>
              <a:t>）</a:t>
            </a:r>
            <a:endParaRPr lang="zh-CN" altLang="en-US" dirty="0">
              <a:solidFill>
                <a:srgbClr val="CC0000"/>
              </a:solidFill>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latin typeface="+mn-lt"/>
                <a:ea typeface="+mn-ea"/>
                <a:sym typeface="Arial" panose="020B0604020202020204" pitchFamily="34" charset="0"/>
              </a:rPr>
              <a:t>描述软件系统</a:t>
            </a:r>
            <a:r>
              <a:rPr lang="zh-CN" altLang="en-US" dirty="0">
                <a:solidFill>
                  <a:srgbClr val="0000FF"/>
                </a:solidFill>
                <a:latin typeface="+mn-lt"/>
                <a:ea typeface="+mn-ea"/>
                <a:sym typeface="Arial" panose="020B0604020202020204" pitchFamily="34" charset="0"/>
              </a:rPr>
              <a:t>逻辑模型</a:t>
            </a:r>
            <a:r>
              <a:rPr lang="zh-CN" altLang="en-US" dirty="0">
                <a:latin typeface="+mn-lt"/>
                <a:ea typeface="+mn-ea"/>
                <a:sym typeface="Arial" panose="020B0604020202020204" pitchFamily="34" charset="0"/>
              </a:rPr>
              <a:t>的</a:t>
            </a:r>
            <a:r>
              <a:rPr lang="zh-CN" altLang="en-US" dirty="0">
                <a:solidFill>
                  <a:srgbClr val="0000FF"/>
                </a:solidFill>
                <a:latin typeface="+mn-lt"/>
                <a:ea typeface="+mn-ea"/>
                <a:sym typeface="Arial" panose="020B0604020202020204" pitchFamily="34" charset="0"/>
              </a:rPr>
              <a:t>工具</a:t>
            </a:r>
            <a:r>
              <a:rPr lang="zh-CN" altLang="en-US" dirty="0">
                <a:latin typeface="+mn-lt"/>
                <a:ea typeface="+mn-ea"/>
                <a:sym typeface="Arial" panose="020B0604020202020204" pitchFamily="34" charset="0"/>
              </a:rPr>
              <a:t>。</a:t>
            </a:r>
            <a:endParaRPr lang="zh-CN" altLang="en-US" dirty="0">
              <a:latin typeface="+mn-lt"/>
              <a:ea typeface="+mn-ea"/>
              <a:sym typeface="Arial" panose="020B0604020202020204" pitchFamily="34" charset="0"/>
            </a:endParaRPr>
          </a:p>
          <a:p>
            <a:pPr marL="342900" indent="-342900" algn="l" defTabSz="0" eaLnBrk="1" hangingPunct="1">
              <a:buSzPct val="75000"/>
              <a:buChar char="p"/>
            </a:pPr>
            <a:r>
              <a:rPr lang="en-US" altLang="zh-CN" dirty="0">
                <a:solidFill>
                  <a:srgbClr val="CC0000"/>
                </a:solidFill>
                <a:latin typeface="+mn-lt"/>
                <a:ea typeface="+mn-ea"/>
                <a:cs typeface="+mn-cs"/>
                <a:sym typeface="Arial" panose="020B0604020202020204" pitchFamily="34" charset="0"/>
              </a:rPr>
              <a:t>【</a:t>
            </a:r>
            <a:r>
              <a:rPr lang="zh-CN" altLang="en-US" dirty="0">
                <a:solidFill>
                  <a:srgbClr val="CC0000"/>
                </a:solidFill>
                <a:latin typeface="+mn-lt"/>
                <a:ea typeface="+mn-ea"/>
                <a:cs typeface="+mn-cs"/>
                <a:sym typeface="Arial" panose="020B0604020202020204" pitchFamily="34" charset="0"/>
              </a:rPr>
              <a:t>功能</a:t>
            </a:r>
            <a:r>
              <a:rPr lang="en-US" altLang="zh-CN" dirty="0">
                <a:solidFill>
                  <a:srgbClr val="CC0000"/>
                </a:solidFill>
                <a:latin typeface="+mn-lt"/>
                <a:ea typeface="+mn-ea"/>
                <a:cs typeface="+mn-cs"/>
                <a:sym typeface="Arial" panose="020B0604020202020204" pitchFamily="34" charset="0"/>
              </a:rPr>
              <a:t>】</a:t>
            </a:r>
            <a:endParaRPr lang="zh-CN" altLang="en-US" dirty="0">
              <a:solidFill>
                <a:srgbClr val="CC0000"/>
              </a:solidFill>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solidFill>
                  <a:srgbClr val="CC0000"/>
                </a:solidFill>
                <a:latin typeface="+mn-lt"/>
                <a:ea typeface="+mn-ea"/>
                <a:sym typeface="Arial" panose="020B0604020202020204" pitchFamily="34" charset="0"/>
              </a:rPr>
              <a:t>抽象</a:t>
            </a:r>
            <a:r>
              <a:rPr lang="zh-CN" altLang="en-US" dirty="0">
                <a:latin typeface="+mn-lt"/>
                <a:ea typeface="+mn-ea"/>
                <a:sym typeface="Arial" panose="020B0604020202020204" pitchFamily="34" charset="0"/>
              </a:rPr>
              <a:t>了</a:t>
            </a:r>
            <a:r>
              <a:rPr lang="zh-CN" altLang="en-US" i="1" dirty="0">
                <a:solidFill>
                  <a:srgbClr val="0000FF"/>
                </a:solidFill>
                <a:latin typeface="+mn-lt"/>
                <a:ea typeface="+mn-ea"/>
                <a:sym typeface="Arial" panose="020B0604020202020204" pitchFamily="34" charset="0"/>
              </a:rPr>
              <a:t>信息</a:t>
            </a:r>
            <a:r>
              <a:rPr lang="zh-CN" altLang="en-US" dirty="0">
                <a:latin typeface="+mn-lt"/>
                <a:ea typeface="+mn-ea"/>
                <a:sym typeface="Arial" panose="020B0604020202020204" pitchFamily="34" charset="0"/>
              </a:rPr>
              <a:t>在系统中</a:t>
            </a:r>
            <a:r>
              <a:rPr lang="zh-CN" altLang="en-US" i="1" dirty="0">
                <a:solidFill>
                  <a:srgbClr val="0000FF"/>
                </a:solidFill>
                <a:latin typeface="+mn-lt"/>
                <a:ea typeface="+mn-ea"/>
                <a:sym typeface="Arial" panose="020B0604020202020204" pitchFamily="34" charset="0"/>
              </a:rPr>
              <a:t>流动和加工处理</a:t>
            </a:r>
            <a:r>
              <a:rPr lang="zh-CN" altLang="en-US" dirty="0">
                <a:latin typeface="+mn-lt"/>
                <a:ea typeface="+mn-ea"/>
                <a:sym typeface="Arial" panose="020B0604020202020204" pitchFamily="34" charset="0"/>
              </a:rPr>
              <a:t>的情况。</a:t>
            </a:r>
            <a:endParaRPr lang="zh-CN" altLang="en-US" dirty="0">
              <a:latin typeface="+mn-lt"/>
              <a:ea typeface="+mn-ea"/>
              <a:sym typeface="Arial" panose="020B0604020202020204" pitchFamily="34" charset="0"/>
            </a:endParaRPr>
          </a:p>
          <a:p>
            <a:pPr marL="342900" indent="-342900" algn="l" defTabSz="0" eaLnBrk="1" hangingPunct="1">
              <a:buSzPct val="75000"/>
              <a:buChar char="p"/>
            </a:pPr>
            <a:r>
              <a:rPr lang="en-US" altLang="zh-CN" sz="3200" dirty="0">
                <a:solidFill>
                  <a:srgbClr val="CC0000"/>
                </a:solidFill>
                <a:latin typeface="+mn-lt"/>
                <a:ea typeface="+mn-ea"/>
                <a:cs typeface="+mn-cs"/>
                <a:sym typeface="Arial" panose="020B0604020202020204" pitchFamily="34" charset="0"/>
              </a:rPr>
              <a:t>DFD</a:t>
            </a:r>
            <a:endParaRPr lang="zh-CN" altLang="en-US" sz="3200" dirty="0">
              <a:solidFill>
                <a:srgbClr val="CC0000"/>
              </a:solidFill>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solidFill>
                  <a:srgbClr val="0000FF"/>
                </a:solidFill>
                <a:latin typeface="+mn-lt"/>
                <a:ea typeface="+mn-ea"/>
                <a:sym typeface="Arial" panose="020B0604020202020204" pitchFamily="34" charset="0"/>
              </a:rPr>
              <a:t>没有提供条件逻辑</a:t>
            </a:r>
            <a:endParaRPr lang="zh-CN" altLang="en-US" dirty="0">
              <a:solidFill>
                <a:srgbClr val="0000FF"/>
              </a:solidFill>
              <a:latin typeface="+mn-lt"/>
              <a:ea typeface="+mn-ea"/>
              <a:sym typeface="Arial" panose="020B0604020202020204" pitchFamily="34" charset="0"/>
            </a:endParaRPr>
          </a:p>
          <a:p>
            <a:pPr marL="742950" lvl="1" indent="-285750" algn="l" defTabSz="0" eaLnBrk="1" hangingPunct="1">
              <a:buSzPct val="75000"/>
              <a:buChar char="n"/>
            </a:pPr>
            <a:r>
              <a:rPr lang="zh-CN" altLang="en-US" dirty="0">
                <a:latin typeface="+mn-lt"/>
                <a:ea typeface="+mn-ea"/>
                <a:sym typeface="Arial" panose="020B0604020202020204" pitchFamily="34" charset="0"/>
              </a:rPr>
              <a:t>不要用</a:t>
            </a:r>
            <a:r>
              <a:rPr lang="en-US" altLang="zh-CN" dirty="0">
                <a:latin typeface="+mn-lt"/>
                <a:ea typeface="+mn-ea"/>
                <a:sym typeface="Arial" panose="020B0604020202020204" pitchFamily="34" charset="0"/>
              </a:rPr>
              <a:t>DFD</a:t>
            </a:r>
            <a:r>
              <a:rPr lang="zh-CN" altLang="en-US" dirty="0">
                <a:latin typeface="+mn-lt"/>
                <a:ea typeface="+mn-ea"/>
                <a:sym typeface="Arial" panose="020B0604020202020204" pitchFamily="34" charset="0"/>
              </a:rPr>
              <a:t>去表示条件</a:t>
            </a:r>
            <a:r>
              <a:rPr lang="zh-CN" altLang="en-US" dirty="0">
                <a:solidFill>
                  <a:srgbClr val="0000FF"/>
                </a:solidFill>
                <a:latin typeface="+mn-lt"/>
                <a:ea typeface="+mn-ea"/>
                <a:sym typeface="Arial" panose="020B0604020202020204" pitchFamily="34" charset="0"/>
              </a:rPr>
              <a:t>处理</a:t>
            </a:r>
            <a:r>
              <a:rPr lang="zh-CN" altLang="en-US" dirty="0">
                <a:latin typeface="+mn-lt"/>
                <a:ea typeface="+mn-ea"/>
                <a:sym typeface="Arial" panose="020B0604020202020204" pitchFamily="34" charset="0"/>
              </a:rPr>
              <a:t>或</a:t>
            </a:r>
            <a:r>
              <a:rPr lang="zh-CN" altLang="en-US" dirty="0">
                <a:solidFill>
                  <a:srgbClr val="0000FF"/>
                </a:solidFill>
                <a:latin typeface="+mn-lt"/>
                <a:ea typeface="+mn-ea"/>
                <a:sym typeface="Arial" panose="020B0604020202020204" pitchFamily="34" charset="0"/>
              </a:rPr>
              <a:t>循环</a:t>
            </a:r>
            <a:endParaRPr lang="zh-CN" altLang="en-US" dirty="0">
              <a:latin typeface="+mn-lt"/>
              <a:ea typeface="+mn-ea"/>
              <a:sym typeface="Arial" panose="020B0604020202020204" pitchFamily="34" charset="0"/>
            </a:endParaRPr>
          </a:p>
        </p:txBody>
      </p:sp>
      <p:sp>
        <p:nvSpPr>
          <p:cNvPr id="74757" name="Text Box 4"/>
          <p:cNvSpPr/>
          <p:nvPr/>
        </p:nvSpPr>
        <p:spPr>
          <a:xfrm>
            <a:off x="1447800" y="5043488"/>
            <a:ext cx="6248400" cy="519112"/>
          </a:xfrm>
          <a:prstGeom prst="rect">
            <a:avLst/>
          </a:prstGeom>
          <a:solidFill>
            <a:srgbClr val="FF0000"/>
          </a:solidFill>
          <a:ln w="9525">
            <a:noFill/>
          </a:ln>
        </p:spPr>
        <p:txBody>
          <a:bodyPr anchor="t">
            <a:spAutoFit/>
          </a:bodyPr>
          <a:lstStyle/>
          <a:p>
            <a:pPr algn="ctr" eaLnBrk="0" hangingPunct="0">
              <a:spcBef>
                <a:spcPct val="50000"/>
              </a:spcBef>
            </a:pPr>
            <a:r>
              <a:rPr lang="zh-CN" altLang="en-US" sz="2800" b="1" dirty="0">
                <a:solidFill>
                  <a:schemeClr val="bg1"/>
                </a:solidFill>
                <a:latin typeface="Arial" panose="020B0604020202020204" pitchFamily="34" charset="0"/>
                <a:ea typeface="黑体" panose="02010609060101010101" pitchFamily="49" charset="-122"/>
              </a:rPr>
              <a:t>不要混淆</a:t>
            </a:r>
            <a:r>
              <a:rPr lang="en-US" altLang="zh-CN" sz="2800" b="1" dirty="0">
                <a:solidFill>
                  <a:schemeClr val="bg1"/>
                </a:solidFill>
                <a:latin typeface="Arial" panose="020B0604020202020204" pitchFamily="34" charset="0"/>
                <a:ea typeface="黑体" panose="02010609060101010101" pitchFamily="49" charset="-122"/>
              </a:rPr>
              <a:t>DFD</a:t>
            </a:r>
            <a:r>
              <a:rPr lang="zh-CN" altLang="en-US" sz="2800" b="1" dirty="0">
                <a:solidFill>
                  <a:schemeClr val="bg1"/>
                </a:solidFill>
                <a:latin typeface="Arial" panose="020B0604020202020204" pitchFamily="34" charset="0"/>
                <a:ea typeface="黑体" panose="02010609060101010101" pitchFamily="49" charset="-122"/>
              </a:rPr>
              <a:t>和程序流程图很重要</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4757"/>
                                        </p:tgtEl>
                                        <p:attrNameLst>
                                          <p:attrName>style.visibility</p:attrName>
                                        </p:attrNameLst>
                                      </p:cBhvr>
                                      <p:to>
                                        <p:strVal val="visible"/>
                                      </p:to>
                                    </p:set>
                                    <p:animEffect filter="randombar(horizontal)">
                                      <p:cBhvr>
                                        <p:cTn id="7" dur="500"/>
                                        <p:tgtEl>
                                          <p:spTgt spid="7475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74756">
                                            <p:txEl>
                                              <p:pRg st="4" end="4"/>
                                            </p:txEl>
                                          </p:spTgt>
                                        </p:tgtEl>
                                        <p:attrNameLst>
                                          <p:attrName>style.visibility</p:attrName>
                                        </p:attrNameLst>
                                      </p:cBhvr>
                                      <p:to>
                                        <p:strVal val="visible"/>
                                      </p:to>
                                    </p:set>
                                    <p:animEffect filter="strips(downRight)">
                                      <p:cBhvr>
                                        <p:cTn id="12" dur="500"/>
                                        <p:tgtEl>
                                          <p:spTgt spid="7475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74756">
                                            <p:txEl>
                                              <p:pRg st="5" end="5"/>
                                            </p:txEl>
                                          </p:spTgt>
                                        </p:tgtEl>
                                        <p:attrNameLst>
                                          <p:attrName>style.visibility</p:attrName>
                                        </p:attrNameLst>
                                      </p:cBhvr>
                                      <p:to>
                                        <p:strVal val="visible"/>
                                      </p:to>
                                    </p:set>
                                    <p:animEffect filter="strips(downRight)">
                                      <p:cBhvr>
                                        <p:cTn id="17" dur="500"/>
                                        <p:tgtEl>
                                          <p:spTgt spid="74756">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74756">
                                            <p:txEl>
                                              <p:pRg st="6" end="6"/>
                                            </p:txEl>
                                          </p:spTgt>
                                        </p:tgtEl>
                                        <p:attrNameLst>
                                          <p:attrName>style.visibility</p:attrName>
                                        </p:attrNameLst>
                                      </p:cBhvr>
                                      <p:to>
                                        <p:strVal val="visible"/>
                                      </p:to>
                                    </p:set>
                                    <p:animEffect filter="strips(downRight)">
                                      <p:cBhvr>
                                        <p:cTn id="22" dur="500"/>
                                        <p:tgtEl>
                                          <p:spTgt spid="7475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7"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7042" name="Rectangle 2"/>
          <p:cNvSpPr>
            <a:spLocks noGrp="1"/>
          </p:cNvSpPr>
          <p:nvPr>
            <p:ph type="title"/>
          </p:nvPr>
        </p:nvSpPr>
        <p:spPr/>
        <p:txBody>
          <a:bodyPr vert="horz" wrap="square" lIns="91440" tIns="45720" rIns="91440" bIns="45720" anchor="ctr"/>
          <a:lstStyle/>
          <a:p>
            <a:pPr eaLnBrk="1" hangingPunct="1"/>
            <a:endParaRPr lang="zh-CN" altLang="zh-CN" dirty="0"/>
          </a:p>
        </p:txBody>
      </p:sp>
      <p:sp>
        <p:nvSpPr>
          <p:cNvPr id="87043" name="Rectangle 3"/>
          <p:cNvSpPr>
            <a:spLocks noGrp="1"/>
          </p:cNvSpPr>
          <p:nvPr>
            <p:ph idx="1"/>
          </p:nvPr>
        </p:nvSpPr>
        <p:spPr/>
        <p:txBody>
          <a:bodyPr vert="horz" wrap="square" lIns="91440" tIns="45720" rIns="91440" bIns="45720" anchor="t"/>
          <a:lstStyle/>
          <a:p>
            <a:pPr eaLnBrk="1" hangingPunct="1"/>
            <a:endParaRPr lang="zh-CN" altLang="zh-CN" dirty="0"/>
          </a:p>
        </p:txBody>
      </p:sp>
      <p:pic>
        <p:nvPicPr>
          <p:cNvPr id="87044" name="Picture 4"/>
          <p:cNvPicPr>
            <a:picLocks noChangeAspect="1"/>
          </p:cNvPicPr>
          <p:nvPr/>
        </p:nvPicPr>
        <p:blipFill>
          <a:blip r:embed="rId1"/>
          <a:stretch>
            <a:fillRect/>
          </a:stretch>
        </p:blipFill>
        <p:spPr>
          <a:xfrm>
            <a:off x="228600" y="2057400"/>
            <a:ext cx="8839200" cy="1497013"/>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8066" name="Rectangle 2"/>
          <p:cNvSpPr>
            <a:spLocks noGrp="1"/>
          </p:cNvSpPr>
          <p:nvPr>
            <p:ph type="title"/>
          </p:nvPr>
        </p:nvSpPr>
        <p:spPr/>
        <p:txBody>
          <a:bodyPr vert="horz" wrap="square" lIns="91440" tIns="45720" rIns="91440" bIns="45720" anchor="ctr"/>
          <a:lstStyle/>
          <a:p>
            <a:pPr eaLnBrk="1" hangingPunct="1"/>
            <a:endParaRPr lang="zh-CN" altLang="zh-CN" dirty="0"/>
          </a:p>
        </p:txBody>
      </p:sp>
      <p:sp>
        <p:nvSpPr>
          <p:cNvPr id="88067" name="Rectangle 3"/>
          <p:cNvSpPr>
            <a:spLocks noGrp="1"/>
          </p:cNvSpPr>
          <p:nvPr>
            <p:ph idx="1"/>
          </p:nvPr>
        </p:nvSpPr>
        <p:spPr/>
        <p:txBody>
          <a:bodyPr vert="horz" wrap="square" lIns="91440" tIns="45720" rIns="91440" bIns="45720" anchor="t"/>
          <a:lstStyle/>
          <a:p>
            <a:pPr eaLnBrk="1" hangingPunct="1"/>
            <a:endParaRPr lang="zh-CN" altLang="zh-CN" dirty="0"/>
          </a:p>
        </p:txBody>
      </p:sp>
      <p:pic>
        <p:nvPicPr>
          <p:cNvPr id="88068" name="Picture 4"/>
          <p:cNvPicPr>
            <a:picLocks noChangeAspect="1"/>
          </p:cNvPicPr>
          <p:nvPr/>
        </p:nvPicPr>
        <p:blipFill>
          <a:blip r:embed="rId1"/>
          <a:stretch>
            <a:fillRect/>
          </a:stretch>
        </p:blipFill>
        <p:spPr>
          <a:xfrm>
            <a:off x="533400" y="1066800"/>
            <a:ext cx="7696200" cy="4919663"/>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9090" name="Rectangle 2"/>
          <p:cNvSpPr>
            <a:spLocks noGrp="1"/>
          </p:cNvSpPr>
          <p:nvPr>
            <p:ph idx="1"/>
          </p:nvPr>
        </p:nvSpPr>
        <p:spPr/>
        <p:txBody>
          <a:bodyPr vert="horz" wrap="square" lIns="91440" tIns="45720" rIns="91440" bIns="45720" anchor="t"/>
          <a:lstStyle/>
          <a:p>
            <a:pPr eaLnBrk="1" hangingPunct="1"/>
            <a:endParaRPr lang="zh-CN" altLang="zh-CN" dirty="0"/>
          </a:p>
        </p:txBody>
      </p:sp>
      <p:pic>
        <p:nvPicPr>
          <p:cNvPr id="89091" name="Picture 3"/>
          <p:cNvPicPr>
            <a:picLocks noChangeAspect="1"/>
          </p:cNvPicPr>
          <p:nvPr/>
        </p:nvPicPr>
        <p:blipFill>
          <a:blip r:embed="rId1"/>
          <a:stretch>
            <a:fillRect/>
          </a:stretch>
        </p:blipFill>
        <p:spPr>
          <a:xfrm>
            <a:off x="533400" y="990600"/>
            <a:ext cx="8001000" cy="5384800"/>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0114" name="Rectangle 2"/>
          <p:cNvSpPr>
            <a:spLocks noGrp="1"/>
          </p:cNvSpPr>
          <p:nvPr>
            <p:ph type="title"/>
          </p:nvPr>
        </p:nvSpPr>
        <p:spPr/>
        <p:txBody>
          <a:bodyPr vert="horz" wrap="square" lIns="91440" tIns="45720" rIns="91440" bIns="45720" anchor="ctr"/>
          <a:lstStyle/>
          <a:p>
            <a:pPr eaLnBrk="1" hangingPunct="1"/>
            <a:endParaRPr lang="zh-CN" altLang="zh-CN" dirty="0"/>
          </a:p>
        </p:txBody>
      </p:sp>
      <p:sp>
        <p:nvSpPr>
          <p:cNvPr id="90115" name="Rectangle 3"/>
          <p:cNvSpPr>
            <a:spLocks noGrp="1"/>
          </p:cNvSpPr>
          <p:nvPr>
            <p:ph idx="1"/>
          </p:nvPr>
        </p:nvSpPr>
        <p:spPr/>
        <p:txBody>
          <a:bodyPr vert="horz" wrap="square" lIns="91440" tIns="45720" rIns="91440" bIns="45720" anchor="t"/>
          <a:lstStyle/>
          <a:p>
            <a:pPr eaLnBrk="1" hangingPunct="1"/>
            <a:endParaRPr lang="zh-CN" altLang="zh-CN" dirty="0"/>
          </a:p>
        </p:txBody>
      </p:sp>
      <p:pic>
        <p:nvPicPr>
          <p:cNvPr id="90116" name="Picture 4"/>
          <p:cNvPicPr>
            <a:picLocks noChangeAspect="1"/>
          </p:cNvPicPr>
          <p:nvPr/>
        </p:nvPicPr>
        <p:blipFill>
          <a:blip r:embed="rId1"/>
          <a:stretch>
            <a:fillRect/>
          </a:stretch>
        </p:blipFill>
        <p:spPr>
          <a:xfrm>
            <a:off x="457200" y="1066800"/>
            <a:ext cx="8001000" cy="5213350"/>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1138" name="Rectangle 2"/>
          <p:cNvSpPr>
            <a:spLocks noGrp="1"/>
          </p:cNvSpPr>
          <p:nvPr>
            <p:ph type="title"/>
          </p:nvPr>
        </p:nvSpPr>
        <p:spPr/>
        <p:txBody>
          <a:bodyPr vert="horz" wrap="square" lIns="91440" tIns="45720" rIns="91440" bIns="45720" anchor="ctr"/>
          <a:lstStyle/>
          <a:p>
            <a:pPr eaLnBrk="1" hangingPunct="1"/>
            <a:endParaRPr lang="zh-CN" altLang="zh-CN" dirty="0"/>
          </a:p>
        </p:txBody>
      </p:sp>
      <p:sp>
        <p:nvSpPr>
          <p:cNvPr id="91139" name="Rectangle 3"/>
          <p:cNvSpPr>
            <a:spLocks noGrp="1"/>
          </p:cNvSpPr>
          <p:nvPr>
            <p:ph idx="1"/>
          </p:nvPr>
        </p:nvSpPr>
        <p:spPr/>
        <p:txBody>
          <a:bodyPr vert="horz" wrap="square" lIns="91440" tIns="45720" rIns="91440" bIns="45720" anchor="t"/>
          <a:lstStyle/>
          <a:p>
            <a:pPr eaLnBrk="1" hangingPunct="1"/>
            <a:endParaRPr lang="zh-CN" altLang="zh-CN" dirty="0"/>
          </a:p>
        </p:txBody>
      </p:sp>
      <p:pic>
        <p:nvPicPr>
          <p:cNvPr id="91140" name="Picture 4"/>
          <p:cNvPicPr>
            <a:picLocks noChangeAspect="1"/>
          </p:cNvPicPr>
          <p:nvPr/>
        </p:nvPicPr>
        <p:blipFill>
          <a:blip r:embed="rId1"/>
          <a:stretch>
            <a:fillRect/>
          </a:stretch>
        </p:blipFill>
        <p:spPr>
          <a:xfrm>
            <a:off x="304800" y="762000"/>
            <a:ext cx="8029575" cy="5343525"/>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2162" name="Rectangle 2"/>
          <p:cNvSpPr>
            <a:spLocks noGrp="1"/>
          </p:cNvSpPr>
          <p:nvPr>
            <p:ph type="title"/>
          </p:nvPr>
        </p:nvSpPr>
        <p:spPr/>
        <p:txBody>
          <a:bodyPr vert="horz" wrap="square" lIns="91440" tIns="45720" rIns="91440" bIns="45720" anchor="ctr"/>
          <a:lstStyle/>
          <a:p>
            <a:pPr eaLnBrk="1" hangingPunct="1"/>
            <a:endParaRPr lang="zh-CN" altLang="zh-CN" dirty="0"/>
          </a:p>
        </p:txBody>
      </p:sp>
      <p:sp>
        <p:nvSpPr>
          <p:cNvPr id="92163" name="Rectangle 3"/>
          <p:cNvSpPr>
            <a:spLocks noGrp="1"/>
          </p:cNvSpPr>
          <p:nvPr>
            <p:ph idx="1"/>
          </p:nvPr>
        </p:nvSpPr>
        <p:spPr/>
        <p:txBody>
          <a:bodyPr vert="horz" wrap="square" lIns="91440" tIns="45720" rIns="91440" bIns="45720" anchor="t"/>
          <a:lstStyle/>
          <a:p>
            <a:pPr eaLnBrk="1" hangingPunct="1"/>
            <a:endParaRPr lang="zh-CN" altLang="zh-CN" dirty="0"/>
          </a:p>
        </p:txBody>
      </p:sp>
      <p:pic>
        <p:nvPicPr>
          <p:cNvPr id="92164" name="Picture 4"/>
          <p:cNvPicPr>
            <a:picLocks noChangeAspect="1"/>
          </p:cNvPicPr>
          <p:nvPr/>
        </p:nvPicPr>
        <p:blipFill>
          <a:blip r:embed="rId1"/>
          <a:stretch>
            <a:fillRect/>
          </a:stretch>
        </p:blipFill>
        <p:spPr>
          <a:xfrm>
            <a:off x="609600" y="914400"/>
            <a:ext cx="7924800" cy="5391150"/>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3186" name="Rectangle 2"/>
          <p:cNvSpPr>
            <a:spLocks noGrp="1"/>
          </p:cNvSpPr>
          <p:nvPr>
            <p:ph type="title"/>
          </p:nvPr>
        </p:nvSpPr>
        <p:spPr/>
        <p:txBody>
          <a:bodyPr vert="horz" wrap="square" lIns="91440" tIns="45720" rIns="91440" bIns="45720" anchor="ctr"/>
          <a:lstStyle/>
          <a:p>
            <a:pPr eaLnBrk="1" hangingPunct="1"/>
            <a:endParaRPr lang="zh-CN" altLang="zh-CN" dirty="0"/>
          </a:p>
        </p:txBody>
      </p:sp>
      <p:sp>
        <p:nvSpPr>
          <p:cNvPr id="93187" name="Rectangle 3"/>
          <p:cNvSpPr>
            <a:spLocks noGrp="1"/>
          </p:cNvSpPr>
          <p:nvPr>
            <p:ph idx="1"/>
          </p:nvPr>
        </p:nvSpPr>
        <p:spPr/>
        <p:txBody>
          <a:bodyPr vert="horz" wrap="square" lIns="91440" tIns="45720" rIns="91440" bIns="45720" anchor="t"/>
          <a:lstStyle/>
          <a:p>
            <a:pPr eaLnBrk="1" hangingPunct="1"/>
            <a:endParaRPr lang="zh-CN" altLang="zh-CN" dirty="0"/>
          </a:p>
        </p:txBody>
      </p:sp>
      <p:pic>
        <p:nvPicPr>
          <p:cNvPr id="93188" name="Picture 4"/>
          <p:cNvPicPr>
            <a:picLocks noChangeAspect="1"/>
          </p:cNvPicPr>
          <p:nvPr/>
        </p:nvPicPr>
        <p:blipFill>
          <a:blip r:embed="rId1"/>
          <a:stretch>
            <a:fillRect/>
          </a:stretch>
        </p:blipFill>
        <p:spPr>
          <a:xfrm>
            <a:off x="609600" y="838200"/>
            <a:ext cx="7469188" cy="5680075"/>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4210" name="Rectangle 2"/>
          <p:cNvSpPr>
            <a:spLocks noGrp="1"/>
          </p:cNvSpPr>
          <p:nvPr>
            <p:ph type="title"/>
          </p:nvPr>
        </p:nvSpPr>
        <p:spPr/>
        <p:txBody>
          <a:bodyPr vert="horz" wrap="square" lIns="91440" tIns="45720" rIns="91440" bIns="45720" anchor="ctr"/>
          <a:lstStyle/>
          <a:p>
            <a:pPr eaLnBrk="1" hangingPunct="1"/>
            <a:endParaRPr lang="zh-CN" altLang="zh-CN" dirty="0"/>
          </a:p>
        </p:txBody>
      </p:sp>
      <p:sp>
        <p:nvSpPr>
          <p:cNvPr id="94211" name="Rectangle 3"/>
          <p:cNvSpPr>
            <a:spLocks noGrp="1"/>
          </p:cNvSpPr>
          <p:nvPr>
            <p:ph idx="1"/>
          </p:nvPr>
        </p:nvSpPr>
        <p:spPr/>
        <p:txBody>
          <a:bodyPr vert="horz" wrap="square" lIns="91440" tIns="45720" rIns="91440" bIns="45720" anchor="t"/>
          <a:lstStyle/>
          <a:p>
            <a:pPr eaLnBrk="1" hangingPunct="1"/>
            <a:endParaRPr lang="zh-CN" altLang="zh-CN" dirty="0"/>
          </a:p>
        </p:txBody>
      </p:sp>
      <p:pic>
        <p:nvPicPr>
          <p:cNvPr id="94212" name="Picture 4"/>
          <p:cNvPicPr>
            <a:picLocks noChangeAspect="1"/>
          </p:cNvPicPr>
          <p:nvPr/>
        </p:nvPicPr>
        <p:blipFill>
          <a:blip r:embed="rId1"/>
          <a:stretch>
            <a:fillRect/>
          </a:stretch>
        </p:blipFill>
        <p:spPr>
          <a:xfrm>
            <a:off x="762000" y="990600"/>
            <a:ext cx="7696200" cy="5381625"/>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482"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20483" name="Text Box 2"/>
          <p:cNvSpPr/>
          <p:nvPr/>
        </p:nvSpPr>
        <p:spPr>
          <a:xfrm>
            <a:off x="762000" y="838200"/>
            <a:ext cx="8382000" cy="641350"/>
          </a:xfrm>
          <a:prstGeom prst="rect">
            <a:avLst/>
          </a:prstGeom>
          <a:noFill/>
          <a:ln w="9525">
            <a:noFill/>
          </a:ln>
        </p:spPr>
        <p:txBody>
          <a:bodyPr anchor="t">
            <a:spAutoFit/>
          </a:bodyPr>
          <a:lstStyle/>
          <a:p>
            <a:pPr algn="just" eaLnBrk="0" hangingPunct="0">
              <a:spcBef>
                <a:spcPts val="1300"/>
              </a:spcBef>
              <a:spcAft>
                <a:spcPts val="1300"/>
              </a:spcAft>
              <a:buFont typeface="Monotype Sorts" pitchFamily="2" charset="2"/>
            </a:pPr>
            <a:r>
              <a:rPr lang="en-US" altLang="zh-CN" sz="3600" b="1" dirty="0">
                <a:solidFill>
                  <a:srgbClr val="FF3300"/>
                </a:solidFill>
                <a:latin typeface="隶书" panose="02010509060101010101" pitchFamily="49" charset="-122"/>
                <a:ea typeface="隶书" panose="02010509060101010101" pitchFamily="49" charset="-122"/>
                <a:sym typeface="隶书" panose="02010509060101010101" pitchFamily="49" charset="-122"/>
              </a:rPr>
              <a:t> </a:t>
            </a:r>
            <a:endParaRPr lang="zh-CN" altLang="en-US" dirty="0">
              <a:latin typeface="Arial" panose="020B0604020202020204" pitchFamily="34" charset="0"/>
              <a:ea typeface="宋体" panose="02010600030101010101" pitchFamily="2" charset="-122"/>
            </a:endParaRPr>
          </a:p>
        </p:txBody>
      </p:sp>
      <p:pic>
        <p:nvPicPr>
          <p:cNvPr id="20484" name="Object 3"/>
          <p:cNvPicPr>
            <a:picLocks noChangeAspect="1"/>
          </p:cNvPicPr>
          <p:nvPr/>
        </p:nvPicPr>
        <p:blipFill>
          <a:blip r:embed="rId1"/>
          <a:stretch>
            <a:fillRect/>
          </a:stretch>
        </p:blipFill>
        <p:spPr>
          <a:xfrm>
            <a:off x="2209800" y="1447800"/>
            <a:ext cx="4538663" cy="4538663"/>
          </a:xfrm>
          <a:prstGeom prst="rect">
            <a:avLst/>
          </a:prstGeom>
          <a:noFill/>
          <a:ln w="9525">
            <a:noFill/>
          </a:ln>
        </p:spPr>
      </p:pic>
      <p:sp>
        <p:nvSpPr>
          <p:cNvPr id="20485" name="Rectangle 4"/>
          <p:cNvSpPr>
            <a:spLocks noGrp="1"/>
          </p:cNvSpPr>
          <p:nvPr>
            <p:ph type="ctrTitle"/>
          </p:nvPr>
        </p:nvSpPr>
        <p:spPr>
          <a:xfrm>
            <a:off x="2916238" y="88900"/>
            <a:ext cx="6227762" cy="765175"/>
          </a:xfrm>
        </p:spPr>
        <p:txBody>
          <a:bodyPr vert="horz" wrap="square" lIns="91440" tIns="45720" rIns="91440" bIns="45720" anchor="ctr"/>
          <a:lstStyle/>
          <a:p>
            <a:pPr eaLnBrk="1" hangingPunct="1">
              <a:buClrTx/>
              <a:buSzTx/>
              <a:buFontTx/>
            </a:pPr>
            <a:r>
              <a:rPr lang="zh-CN" altLang="en-US" dirty="0"/>
              <a:t>观察用户工作流程或者实践</a:t>
            </a:r>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5234" name="Rectangle 2"/>
          <p:cNvSpPr>
            <a:spLocks noGrp="1"/>
          </p:cNvSpPr>
          <p:nvPr>
            <p:ph type="title"/>
          </p:nvPr>
        </p:nvSpPr>
        <p:spPr/>
        <p:txBody>
          <a:bodyPr vert="horz" wrap="square" lIns="91440" tIns="45720" rIns="91440" bIns="45720" anchor="ctr"/>
          <a:lstStyle/>
          <a:p>
            <a:pPr eaLnBrk="1" hangingPunct="1"/>
            <a:endParaRPr lang="zh-CN" altLang="zh-CN" dirty="0"/>
          </a:p>
        </p:txBody>
      </p:sp>
      <p:sp>
        <p:nvSpPr>
          <p:cNvPr id="95235" name="Rectangle 3"/>
          <p:cNvSpPr>
            <a:spLocks noGrp="1"/>
          </p:cNvSpPr>
          <p:nvPr>
            <p:ph idx="1"/>
          </p:nvPr>
        </p:nvSpPr>
        <p:spPr/>
        <p:txBody>
          <a:bodyPr vert="horz" wrap="square" lIns="91440" tIns="45720" rIns="91440" bIns="45720" anchor="t"/>
          <a:lstStyle/>
          <a:p>
            <a:pPr eaLnBrk="1" hangingPunct="1"/>
            <a:endParaRPr lang="zh-CN" altLang="zh-CN" dirty="0"/>
          </a:p>
        </p:txBody>
      </p:sp>
      <p:pic>
        <p:nvPicPr>
          <p:cNvPr id="95236" name="Picture 4"/>
          <p:cNvPicPr>
            <a:picLocks noChangeAspect="1"/>
          </p:cNvPicPr>
          <p:nvPr/>
        </p:nvPicPr>
        <p:blipFill>
          <a:blip r:embed="rId1"/>
          <a:stretch>
            <a:fillRect/>
          </a:stretch>
        </p:blipFill>
        <p:spPr>
          <a:xfrm>
            <a:off x="762000" y="990600"/>
            <a:ext cx="7221538" cy="5105400"/>
          </a:xfrm>
          <a:prstGeom prst="rect">
            <a:avLst/>
          </a:prstGeom>
          <a:noFill/>
          <a:ln w="9525">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6258" name="Rectangle 2"/>
          <p:cNvSpPr>
            <a:spLocks noGrp="1"/>
          </p:cNvSpPr>
          <p:nvPr>
            <p:ph type="title"/>
          </p:nvPr>
        </p:nvSpPr>
        <p:spPr/>
        <p:txBody>
          <a:bodyPr vert="horz" wrap="square" lIns="91440" tIns="45720" rIns="91440" bIns="45720" anchor="ctr"/>
          <a:lstStyle/>
          <a:p>
            <a:pPr eaLnBrk="1" hangingPunct="1"/>
            <a:endParaRPr lang="zh-CN" altLang="zh-CN" dirty="0"/>
          </a:p>
        </p:txBody>
      </p:sp>
      <p:sp>
        <p:nvSpPr>
          <p:cNvPr id="96259" name="Rectangle 3"/>
          <p:cNvSpPr>
            <a:spLocks noGrp="1"/>
          </p:cNvSpPr>
          <p:nvPr>
            <p:ph idx="1"/>
          </p:nvPr>
        </p:nvSpPr>
        <p:spPr/>
        <p:txBody>
          <a:bodyPr vert="horz" wrap="square" lIns="91440" tIns="45720" rIns="91440" bIns="45720" anchor="t"/>
          <a:lstStyle/>
          <a:p>
            <a:pPr eaLnBrk="1" hangingPunct="1"/>
            <a:endParaRPr lang="zh-CN" altLang="zh-CN" dirty="0"/>
          </a:p>
        </p:txBody>
      </p:sp>
      <p:pic>
        <p:nvPicPr>
          <p:cNvPr id="96260" name="Picture 4"/>
          <p:cNvPicPr>
            <a:picLocks noChangeAspect="1"/>
          </p:cNvPicPr>
          <p:nvPr/>
        </p:nvPicPr>
        <p:blipFill>
          <a:blip r:embed="rId1"/>
          <a:stretch>
            <a:fillRect/>
          </a:stretch>
        </p:blipFill>
        <p:spPr>
          <a:xfrm>
            <a:off x="685800" y="1066800"/>
            <a:ext cx="7508875" cy="4924425"/>
          </a:xfrm>
          <a:prstGeom prst="rect">
            <a:avLst/>
          </a:prstGeom>
          <a:noFill/>
          <a:ln w="9525">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7282" name="Rectangle 2"/>
          <p:cNvSpPr>
            <a:spLocks noGrp="1"/>
          </p:cNvSpPr>
          <p:nvPr>
            <p:ph type="title"/>
          </p:nvPr>
        </p:nvSpPr>
        <p:spPr/>
        <p:txBody>
          <a:bodyPr vert="horz" wrap="square" lIns="91440" tIns="45720" rIns="91440" bIns="45720" anchor="ctr"/>
          <a:lstStyle/>
          <a:p>
            <a:pPr eaLnBrk="1" hangingPunct="1"/>
            <a:endParaRPr lang="zh-CN" altLang="zh-CN" dirty="0"/>
          </a:p>
        </p:txBody>
      </p:sp>
      <p:sp>
        <p:nvSpPr>
          <p:cNvPr id="97283" name="Rectangle 3"/>
          <p:cNvSpPr>
            <a:spLocks noGrp="1"/>
          </p:cNvSpPr>
          <p:nvPr>
            <p:ph idx="1"/>
          </p:nvPr>
        </p:nvSpPr>
        <p:spPr/>
        <p:txBody>
          <a:bodyPr vert="horz" wrap="square" lIns="91440" tIns="45720" rIns="91440" bIns="45720" anchor="t"/>
          <a:lstStyle/>
          <a:p>
            <a:pPr eaLnBrk="1" hangingPunct="1"/>
            <a:endParaRPr lang="zh-CN" altLang="zh-CN" dirty="0"/>
          </a:p>
        </p:txBody>
      </p:sp>
      <p:pic>
        <p:nvPicPr>
          <p:cNvPr id="97284" name="Picture 4"/>
          <p:cNvPicPr>
            <a:picLocks noChangeAspect="1"/>
          </p:cNvPicPr>
          <p:nvPr/>
        </p:nvPicPr>
        <p:blipFill>
          <a:blip r:embed="rId1"/>
          <a:stretch>
            <a:fillRect/>
          </a:stretch>
        </p:blipFill>
        <p:spPr>
          <a:xfrm>
            <a:off x="609600" y="1066800"/>
            <a:ext cx="7608888" cy="5022850"/>
          </a:xfrm>
          <a:prstGeom prst="rect">
            <a:avLst/>
          </a:prstGeom>
          <a:noFill/>
          <a:ln w="9525">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8306" name="Rectangle 2"/>
          <p:cNvSpPr>
            <a:spLocks noGrp="1"/>
          </p:cNvSpPr>
          <p:nvPr>
            <p:ph type="title"/>
          </p:nvPr>
        </p:nvSpPr>
        <p:spPr/>
        <p:txBody>
          <a:bodyPr vert="horz" wrap="square" lIns="91440" tIns="45720" rIns="91440" bIns="45720" anchor="ctr"/>
          <a:lstStyle/>
          <a:p>
            <a:pPr eaLnBrk="1" hangingPunct="1"/>
            <a:endParaRPr lang="zh-CN" altLang="zh-CN" dirty="0"/>
          </a:p>
        </p:txBody>
      </p:sp>
      <p:sp>
        <p:nvSpPr>
          <p:cNvPr id="98307" name="Rectangle 3"/>
          <p:cNvSpPr>
            <a:spLocks noGrp="1"/>
          </p:cNvSpPr>
          <p:nvPr>
            <p:ph idx="1"/>
          </p:nvPr>
        </p:nvSpPr>
        <p:spPr/>
        <p:txBody>
          <a:bodyPr vert="horz" wrap="square" lIns="91440" tIns="45720" rIns="91440" bIns="45720" anchor="t"/>
          <a:lstStyle/>
          <a:p>
            <a:pPr eaLnBrk="1" hangingPunct="1"/>
            <a:endParaRPr lang="zh-CN" altLang="zh-CN" dirty="0"/>
          </a:p>
        </p:txBody>
      </p:sp>
      <p:pic>
        <p:nvPicPr>
          <p:cNvPr id="98308" name="Picture 4"/>
          <p:cNvPicPr>
            <a:picLocks noChangeAspect="1"/>
          </p:cNvPicPr>
          <p:nvPr/>
        </p:nvPicPr>
        <p:blipFill>
          <a:blip r:embed="rId1"/>
          <a:stretch>
            <a:fillRect/>
          </a:stretch>
        </p:blipFill>
        <p:spPr>
          <a:xfrm>
            <a:off x="762000" y="990600"/>
            <a:ext cx="7258050" cy="4722813"/>
          </a:xfrm>
          <a:prstGeom prst="rect">
            <a:avLst/>
          </a:prstGeom>
          <a:noFill/>
          <a:ln w="9525">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9330" name="Rectangle 2"/>
          <p:cNvSpPr>
            <a:spLocks noGrp="1"/>
          </p:cNvSpPr>
          <p:nvPr>
            <p:ph type="title"/>
          </p:nvPr>
        </p:nvSpPr>
        <p:spPr/>
        <p:txBody>
          <a:bodyPr vert="horz" wrap="square" lIns="91440" tIns="45720" rIns="91440" bIns="45720" anchor="ctr"/>
          <a:lstStyle/>
          <a:p>
            <a:pPr eaLnBrk="1" hangingPunct="1"/>
            <a:endParaRPr lang="zh-CN" altLang="zh-CN" dirty="0"/>
          </a:p>
        </p:txBody>
      </p:sp>
      <p:sp>
        <p:nvSpPr>
          <p:cNvPr id="99331" name="Rectangle 3"/>
          <p:cNvSpPr>
            <a:spLocks noGrp="1"/>
          </p:cNvSpPr>
          <p:nvPr>
            <p:ph idx="1"/>
          </p:nvPr>
        </p:nvSpPr>
        <p:spPr/>
        <p:txBody>
          <a:bodyPr vert="horz" wrap="square" lIns="91440" tIns="45720" rIns="91440" bIns="45720" anchor="t"/>
          <a:lstStyle/>
          <a:p>
            <a:pPr eaLnBrk="1" hangingPunct="1"/>
            <a:endParaRPr lang="zh-CN" altLang="zh-CN" dirty="0"/>
          </a:p>
        </p:txBody>
      </p:sp>
      <p:pic>
        <p:nvPicPr>
          <p:cNvPr id="99332" name="Picture 4"/>
          <p:cNvPicPr>
            <a:picLocks noChangeAspect="1"/>
          </p:cNvPicPr>
          <p:nvPr/>
        </p:nvPicPr>
        <p:blipFill>
          <a:blip r:embed="rId1"/>
          <a:stretch>
            <a:fillRect/>
          </a:stretch>
        </p:blipFill>
        <p:spPr>
          <a:xfrm>
            <a:off x="838200" y="990600"/>
            <a:ext cx="6905625" cy="5364163"/>
          </a:xfrm>
          <a:prstGeom prst="rect">
            <a:avLst/>
          </a:prstGeom>
          <a:noFill/>
          <a:ln w="9525">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0354" name="Rectangle 2"/>
          <p:cNvSpPr>
            <a:spLocks noGrp="1"/>
          </p:cNvSpPr>
          <p:nvPr>
            <p:ph type="title"/>
          </p:nvPr>
        </p:nvSpPr>
        <p:spPr/>
        <p:txBody>
          <a:bodyPr vert="horz" wrap="square" lIns="91440" tIns="45720" rIns="91440" bIns="45720" anchor="ctr"/>
          <a:lstStyle/>
          <a:p>
            <a:pPr eaLnBrk="1" hangingPunct="1"/>
            <a:endParaRPr lang="zh-CN" altLang="zh-CN" dirty="0"/>
          </a:p>
        </p:txBody>
      </p:sp>
      <p:sp>
        <p:nvSpPr>
          <p:cNvPr id="100355" name="Rectangle 3"/>
          <p:cNvSpPr>
            <a:spLocks noGrp="1"/>
          </p:cNvSpPr>
          <p:nvPr>
            <p:ph idx="1"/>
          </p:nvPr>
        </p:nvSpPr>
        <p:spPr/>
        <p:txBody>
          <a:bodyPr vert="horz" wrap="square" lIns="91440" tIns="45720" rIns="91440" bIns="45720" anchor="t"/>
          <a:lstStyle/>
          <a:p>
            <a:pPr eaLnBrk="1" hangingPunct="1"/>
            <a:endParaRPr lang="zh-CN" altLang="zh-CN" dirty="0"/>
          </a:p>
        </p:txBody>
      </p:sp>
      <p:pic>
        <p:nvPicPr>
          <p:cNvPr id="100356" name="Picture 4"/>
          <p:cNvPicPr>
            <a:picLocks noChangeAspect="1"/>
          </p:cNvPicPr>
          <p:nvPr/>
        </p:nvPicPr>
        <p:blipFill>
          <a:blip r:embed="rId1"/>
          <a:stretch>
            <a:fillRect/>
          </a:stretch>
        </p:blipFill>
        <p:spPr>
          <a:xfrm>
            <a:off x="990600" y="1066800"/>
            <a:ext cx="6600825" cy="5051425"/>
          </a:xfrm>
          <a:prstGeom prst="rect">
            <a:avLst/>
          </a:prstGeom>
          <a:noFill/>
          <a:ln w="9525">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1378" name="Rectangle 2"/>
          <p:cNvSpPr>
            <a:spLocks noGrp="1"/>
          </p:cNvSpPr>
          <p:nvPr>
            <p:ph type="title"/>
          </p:nvPr>
        </p:nvSpPr>
        <p:spPr/>
        <p:txBody>
          <a:bodyPr vert="horz" wrap="square" lIns="91440" tIns="45720" rIns="91440" bIns="45720" anchor="ctr"/>
          <a:lstStyle/>
          <a:p>
            <a:pPr eaLnBrk="1" hangingPunct="1"/>
            <a:endParaRPr lang="zh-CN" altLang="zh-CN" dirty="0"/>
          </a:p>
        </p:txBody>
      </p:sp>
      <p:sp>
        <p:nvSpPr>
          <p:cNvPr id="101379" name="Rectangle 3"/>
          <p:cNvSpPr>
            <a:spLocks noGrp="1"/>
          </p:cNvSpPr>
          <p:nvPr>
            <p:ph idx="1"/>
          </p:nvPr>
        </p:nvSpPr>
        <p:spPr/>
        <p:txBody>
          <a:bodyPr vert="horz" wrap="square" lIns="91440" tIns="45720" rIns="91440" bIns="45720" anchor="t"/>
          <a:lstStyle/>
          <a:p>
            <a:pPr eaLnBrk="1" hangingPunct="1"/>
            <a:endParaRPr lang="zh-CN" altLang="zh-CN" dirty="0"/>
          </a:p>
        </p:txBody>
      </p:sp>
      <p:pic>
        <p:nvPicPr>
          <p:cNvPr id="101380" name="Picture 4"/>
          <p:cNvPicPr>
            <a:picLocks noChangeAspect="1"/>
          </p:cNvPicPr>
          <p:nvPr/>
        </p:nvPicPr>
        <p:blipFill>
          <a:blip r:embed="rId1"/>
          <a:stretch>
            <a:fillRect/>
          </a:stretch>
        </p:blipFill>
        <p:spPr>
          <a:xfrm>
            <a:off x="1143000" y="1066800"/>
            <a:ext cx="6573838" cy="4973638"/>
          </a:xfrm>
          <a:prstGeom prst="rect">
            <a:avLst/>
          </a:prstGeom>
          <a:noFill/>
          <a:ln w="9525">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402" name="Rectangle 2"/>
          <p:cNvSpPr>
            <a:spLocks noGrp="1"/>
          </p:cNvSpPr>
          <p:nvPr>
            <p:ph type="title"/>
          </p:nvPr>
        </p:nvSpPr>
        <p:spPr/>
        <p:txBody>
          <a:bodyPr vert="horz" wrap="square" lIns="91440" tIns="45720" rIns="91440" bIns="45720" anchor="ctr"/>
          <a:lstStyle/>
          <a:p>
            <a:pPr eaLnBrk="1" hangingPunct="1"/>
            <a:endParaRPr lang="zh-CN" altLang="zh-CN" dirty="0"/>
          </a:p>
        </p:txBody>
      </p:sp>
      <p:sp>
        <p:nvSpPr>
          <p:cNvPr id="102403" name="Rectangle 3"/>
          <p:cNvSpPr>
            <a:spLocks noGrp="1"/>
          </p:cNvSpPr>
          <p:nvPr>
            <p:ph idx="1"/>
          </p:nvPr>
        </p:nvSpPr>
        <p:spPr/>
        <p:txBody>
          <a:bodyPr vert="horz" wrap="square" lIns="91440" tIns="45720" rIns="91440" bIns="45720" anchor="t"/>
          <a:lstStyle/>
          <a:p>
            <a:pPr eaLnBrk="1" hangingPunct="1"/>
            <a:endParaRPr lang="zh-CN" altLang="zh-CN" dirty="0"/>
          </a:p>
        </p:txBody>
      </p:sp>
      <p:pic>
        <p:nvPicPr>
          <p:cNvPr id="102404" name="Picture 4"/>
          <p:cNvPicPr>
            <a:picLocks noChangeAspect="1"/>
          </p:cNvPicPr>
          <p:nvPr/>
        </p:nvPicPr>
        <p:blipFill>
          <a:blip r:embed="rId1"/>
          <a:stretch>
            <a:fillRect/>
          </a:stretch>
        </p:blipFill>
        <p:spPr>
          <a:xfrm>
            <a:off x="914400" y="990600"/>
            <a:ext cx="6786563" cy="4935538"/>
          </a:xfrm>
          <a:prstGeom prst="rect">
            <a:avLst/>
          </a:prstGeom>
          <a:noFill/>
          <a:ln w="9525">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426" name="Rectangle 2"/>
          <p:cNvSpPr>
            <a:spLocks noGrp="1"/>
          </p:cNvSpPr>
          <p:nvPr>
            <p:ph type="title"/>
          </p:nvPr>
        </p:nvSpPr>
        <p:spPr>
          <a:xfrm>
            <a:off x="1187450" y="549275"/>
            <a:ext cx="7772400" cy="998538"/>
          </a:xfrm>
        </p:spPr>
        <p:txBody>
          <a:bodyPr vert="horz" wrap="square" lIns="91440" tIns="45720" rIns="91440" bIns="45720" anchor="ctr"/>
          <a:lstStyle/>
          <a:p>
            <a:pPr eaLnBrk="1" hangingPunct="1"/>
            <a:r>
              <a:rPr lang="zh-CN" altLang="en-US" sz="4000" dirty="0">
                <a:ea typeface="华文新魏" panose="02010800040101010101" pitchFamily="2" charset="-122"/>
              </a:rPr>
              <a:t>需求案例分析</a:t>
            </a:r>
            <a:endParaRPr lang="zh-CN" altLang="en-US" sz="4000" dirty="0">
              <a:ea typeface="华文新魏" panose="02010800040101010101" pitchFamily="2" charset="-122"/>
            </a:endParaRPr>
          </a:p>
        </p:txBody>
      </p:sp>
      <p:sp>
        <p:nvSpPr>
          <p:cNvPr id="93187" name="Text Box 3"/>
          <p:cNvSpPr txBox="1">
            <a:spLocks noChangeArrowheads="1"/>
          </p:cNvSpPr>
          <p:nvPr/>
        </p:nvSpPr>
        <p:spPr bwMode="auto">
          <a:xfrm>
            <a:off x="1514475" y="1916113"/>
            <a:ext cx="6242050" cy="245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algn="ctr" defTabSz="914400" eaLnBrk="0" hangingPunct="0">
              <a:lnSpc>
                <a:spcPct val="130000"/>
              </a:lnSpc>
              <a:spcBef>
                <a:spcPct val="50000"/>
              </a:spcBef>
              <a:buClrTx/>
              <a:buSzTx/>
              <a:defRPr/>
            </a:pPr>
            <a:r>
              <a:rPr kumimoji="0" lang="zh-CN" sz="3600" b="1" kern="1200" cap="none" spc="0" normalizeH="0" baseline="0" noProof="0">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案例  医院病房监护系统</a:t>
            </a:r>
            <a:endParaRPr kumimoji="0" lang="zh-CN" sz="3600" b="1" kern="1200" cap="none" spc="0" normalizeH="0" baseline="0" noProof="0">
              <a:effectLst>
                <a:outerShdw blurRad="38100" dist="38100" dir="2700000" algn="tl">
                  <a:srgbClr val="C0C0C0"/>
                </a:outerShdw>
              </a:effectLst>
              <a:latin typeface="华文新魏" panose="02010800040101010101" pitchFamily="2" charset="-122"/>
              <a:ea typeface="华文新魏" panose="02010800040101010101" pitchFamily="2" charset="-122"/>
              <a:cs typeface="+mn-cs"/>
            </a:endParaRPr>
          </a:p>
          <a:p>
            <a:pPr marR="0" algn="ctr" defTabSz="914400" eaLnBrk="0" hangingPunct="0">
              <a:lnSpc>
                <a:spcPct val="130000"/>
              </a:lnSpc>
              <a:spcBef>
                <a:spcPct val="50000"/>
              </a:spcBef>
              <a:buClrTx/>
              <a:buSzTx/>
              <a:defRPr/>
            </a:pPr>
            <a:r>
              <a:rPr kumimoji="0" lang="zh-CN" sz="3200" b="1" kern="1200" cap="none" spc="0" normalizeH="0" baseline="0" noProof="0">
                <a:effectLst>
                  <a:outerShdw blurRad="38100" dist="38100" dir="2700000" algn="tl">
                    <a:srgbClr val="C0C0C0"/>
                  </a:outerShdw>
                </a:effectLst>
                <a:latin typeface="Times New Roman" panose="02020603050405020304" pitchFamily="18" charset="0"/>
                <a:ea typeface="楷体_GB2312" pitchFamily="49" charset="-122"/>
                <a:cs typeface="+mn-cs"/>
              </a:rPr>
              <a:t>                    </a:t>
            </a:r>
            <a:r>
              <a:rPr kumimoji="0" lang="zh-CN" sz="2800" b="1" kern="1200" cap="none" spc="0" normalizeH="0" baseline="0" noProof="0">
                <a:effectLst>
                  <a:outerShdw blurRad="38100" dist="38100" dir="2700000" algn="tl">
                    <a:srgbClr val="C0C0C0"/>
                  </a:outerShdw>
                </a:effectLst>
                <a:latin typeface="Times New Roman" panose="02020603050405020304" pitchFamily="18" charset="0"/>
                <a:ea typeface="楷体_GB2312" pitchFamily="49" charset="-122"/>
                <a:cs typeface="+mn-cs"/>
              </a:rPr>
              <a:t>（采用结构化分析方法）</a:t>
            </a:r>
            <a:endParaRPr kumimoji="0" lang="zh-CN" sz="2800" b="1" kern="1200" cap="none" spc="0" normalizeH="0" baseline="0" noProof="0">
              <a:effectLst>
                <a:outerShdw blurRad="38100" dist="38100" dir="2700000" algn="tl">
                  <a:srgbClr val="C0C0C0"/>
                </a:outerShdw>
              </a:effectLst>
              <a:latin typeface="Times New Roman" panose="02020603050405020304" pitchFamily="18" charset="0"/>
              <a:ea typeface="楷体_GB2312" pitchFamily="49" charset="-122"/>
              <a:cs typeface="+mn-cs"/>
            </a:endParaRPr>
          </a:p>
          <a:p>
            <a:pPr marR="0" algn="ctr" defTabSz="914400" eaLnBrk="0" hangingPunct="0">
              <a:lnSpc>
                <a:spcPct val="130000"/>
              </a:lnSpc>
              <a:spcBef>
                <a:spcPct val="50000"/>
              </a:spcBef>
              <a:buClrTx/>
              <a:buSzTx/>
              <a:defRPr/>
            </a:pPr>
            <a:endParaRPr kumimoji="0" lang="zh-CN" altLang="zh-CN" sz="2800" b="1" kern="1200" cap="none" spc="0" normalizeH="0" baseline="0" noProof="0">
              <a:effectLst>
                <a:outerShdw blurRad="38100" dist="38100" dir="2700000" algn="tl">
                  <a:srgbClr val="C0C0C0"/>
                </a:outerShdw>
              </a:effectLst>
              <a:latin typeface="Times New Roman" panose="02020603050405020304" pitchFamily="18" charset="0"/>
              <a:ea typeface="楷体_GB2312" pitchFamily="49" charset="-122"/>
              <a:cs typeface="+mn-cs"/>
            </a:endParaRPr>
          </a:p>
        </p:txBody>
      </p:sp>
      <p:sp>
        <p:nvSpPr>
          <p:cNvPr id="103428" name="Rectangle 4">
            <a:hlinkClick r:id="" action="ppaction://hlinkshowjump?jump=previousslide"/>
          </p:cNvPr>
          <p:cNvSpPr/>
          <p:nvPr/>
        </p:nvSpPr>
        <p:spPr>
          <a:xfrm>
            <a:off x="6515100" y="6278563"/>
            <a:ext cx="457200" cy="379412"/>
          </a:xfrm>
          <a:prstGeom prst="rect">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03429" name="Rectangle 5">
            <a:hlinkClick r:id="" action="ppaction://hlinkshowjump?jump=nextslide"/>
          </p:cNvPr>
          <p:cNvSpPr/>
          <p:nvPr/>
        </p:nvSpPr>
        <p:spPr>
          <a:xfrm>
            <a:off x="7105650" y="6278563"/>
            <a:ext cx="457200" cy="379412"/>
          </a:xfrm>
          <a:prstGeom prst="rect">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03430" name="Oval 6">
            <a:hlinkClick r:id="rId1" action="ppaction://hlinksldjump"/>
          </p:cNvPr>
          <p:cNvSpPr/>
          <p:nvPr/>
        </p:nvSpPr>
        <p:spPr>
          <a:xfrm>
            <a:off x="7802563" y="6275388"/>
            <a:ext cx="1011237" cy="377825"/>
          </a:xfrm>
          <a:prstGeom prst="ellipse">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1"/>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4210" name="Text Box 2"/>
          <p:cNvSpPr txBox="1">
            <a:spLocks noChangeArrowheads="1"/>
          </p:cNvSpPr>
          <p:nvPr/>
        </p:nvSpPr>
        <p:spPr bwMode="auto">
          <a:xfrm>
            <a:off x="684213" y="1052513"/>
            <a:ext cx="8272463" cy="538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algn="ctr" defTabSz="914400" eaLnBrk="0" hangingPunct="0">
              <a:lnSpc>
                <a:spcPct val="130000"/>
              </a:lnSpc>
              <a:spcBef>
                <a:spcPct val="20000"/>
              </a:spcBef>
              <a:buClrTx/>
              <a:buSzTx/>
              <a:defRPr/>
            </a:pPr>
            <a:r>
              <a:rPr kumimoji="0" lang="zh-CN" sz="2800" b="1" kern="1200" cap="none" spc="0" normalizeH="0" baseline="0" noProof="0">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一、问题的描述</a:t>
            </a:r>
            <a:endParaRPr kumimoji="0" lang="zh-CN" sz="2800" kern="1200" cap="none" spc="0" normalizeH="0" baseline="0" noProof="0">
              <a:latin typeface="Times New Roman" panose="02020603050405020304" pitchFamily="18" charset="0"/>
              <a:ea typeface="宋体" panose="02010600030101010101" pitchFamily="2" charset="-122"/>
              <a:cs typeface="+mn-cs"/>
            </a:endParaRPr>
          </a:p>
          <a:p>
            <a:pPr marR="0" defTabSz="914400" eaLnBrk="0" hangingPunct="0">
              <a:lnSpc>
                <a:spcPct val="105000"/>
              </a:lnSpc>
              <a:spcBef>
                <a:spcPct val="20000"/>
              </a:spcBef>
              <a:buClrTx/>
              <a:buSzTx/>
              <a:defRPr/>
            </a:pPr>
            <a:r>
              <a:rPr kumimoji="0" lang="zh-CN" sz="2800" kern="1200" cap="none" spc="0" normalizeH="0" baseline="0" noProof="0">
                <a:latin typeface="Times New Roman" panose="02020603050405020304" pitchFamily="18" charset="0"/>
                <a:ea typeface="宋体" panose="02010600030101010101" pitchFamily="2" charset="-122"/>
                <a:cs typeface="+mn-cs"/>
              </a:rPr>
              <a:t>　　</a:t>
            </a:r>
            <a:r>
              <a:rPr kumimoji="0" lang="zh-CN" sz="2800" b="1" kern="1200" cap="none" spc="0" normalizeH="0" baseline="0" noProof="0">
                <a:latin typeface="Times New Roman" panose="02020603050405020304" pitchFamily="18" charset="0"/>
                <a:ea typeface="楷体_GB2312" pitchFamily="49" charset="-122"/>
                <a:cs typeface="+mn-cs"/>
              </a:rPr>
              <a:t>在医院</a:t>
            </a:r>
            <a:r>
              <a:rPr kumimoji="0" lang="zh-CN" altLang="zh-CN" sz="2800" b="1" kern="1200" cap="none" spc="0" normalizeH="0" baseline="0" noProof="0">
                <a:solidFill>
                  <a:schemeClr val="tx2"/>
                </a:solidFill>
                <a:latin typeface="Times New Roman" panose="02020603050405020304" pitchFamily="18" charset="0"/>
                <a:ea typeface="楷体_GB2312" pitchFamily="49" charset="-122"/>
                <a:cs typeface="+mn-cs"/>
              </a:rPr>
              <a:t>ICU</a:t>
            </a:r>
            <a:r>
              <a:rPr kumimoji="0" lang="zh-CN" sz="2800" b="1" kern="1200" cap="none" spc="0" normalizeH="0" baseline="0" noProof="0">
                <a:latin typeface="Times New Roman" panose="02020603050405020304" pitchFamily="18" charset="0"/>
                <a:ea typeface="楷体_GB2312" pitchFamily="49" charset="-122"/>
                <a:cs typeface="+mn-cs"/>
              </a:rPr>
              <a:t>病房里，将病症监视器安置在每个病床，对病人进行监护。监视器将病人的组合病症信号实时地传送到中央监护系统进行分析处理。</a:t>
            </a:r>
            <a:endParaRPr kumimoji="0" lang="zh-CN" sz="2800" b="1" kern="1200" cap="none" spc="0" normalizeH="0" baseline="0" noProof="0">
              <a:latin typeface="Times New Roman" panose="02020603050405020304" pitchFamily="18" charset="0"/>
              <a:ea typeface="楷体_GB2312" pitchFamily="49" charset="-122"/>
              <a:cs typeface="+mn-cs"/>
            </a:endParaRPr>
          </a:p>
          <a:p>
            <a:pPr marR="0" defTabSz="914400" eaLnBrk="0" hangingPunct="0">
              <a:lnSpc>
                <a:spcPct val="105000"/>
              </a:lnSpc>
              <a:spcBef>
                <a:spcPct val="20000"/>
              </a:spcBef>
              <a:buClrTx/>
              <a:buSzTx/>
              <a:defRPr/>
            </a:pPr>
            <a:r>
              <a:rPr kumimoji="0" lang="zh-CN" sz="2800" b="1" kern="1200" cap="none" spc="0" normalizeH="0" baseline="0" noProof="0">
                <a:latin typeface="Times New Roman" panose="02020603050405020304" pitchFamily="18" charset="0"/>
                <a:ea typeface="楷体_GB2312" pitchFamily="49" charset="-122"/>
                <a:cs typeface="+mn-cs"/>
              </a:rPr>
              <a:t>        在中心值班室里，值班护士使用中央监护系统对病员的情况进行监控，监护系统实时地将病人的病症信号与标准的病诊信号进行比较分析，当病症出现异常时，系统会立即自动报警，并打印病情报告和更新病历。</a:t>
            </a:r>
            <a:endParaRPr kumimoji="0" lang="zh-CN" sz="2800" b="1" kern="1200" cap="none" spc="0" normalizeH="0" baseline="0" noProof="0">
              <a:latin typeface="Times New Roman" panose="02020603050405020304" pitchFamily="18" charset="0"/>
              <a:ea typeface="楷体_GB2312" pitchFamily="49" charset="-122"/>
              <a:cs typeface="+mn-cs"/>
            </a:endParaRPr>
          </a:p>
          <a:p>
            <a:pPr marR="0" defTabSz="914400" eaLnBrk="0" hangingPunct="0">
              <a:lnSpc>
                <a:spcPct val="105000"/>
              </a:lnSpc>
              <a:spcBef>
                <a:spcPct val="20000"/>
              </a:spcBef>
              <a:buClrTx/>
              <a:buSzTx/>
              <a:defRPr/>
            </a:pPr>
            <a:r>
              <a:rPr kumimoji="0" lang="zh-CN" sz="2800" b="1" kern="1200" cap="none" spc="0" normalizeH="0" baseline="0" noProof="0">
                <a:latin typeface="Times New Roman" panose="02020603050405020304" pitchFamily="18" charset="0"/>
                <a:ea typeface="楷体_GB2312" pitchFamily="49" charset="-122"/>
                <a:cs typeface="+mn-cs"/>
              </a:rPr>
              <a:t>        根据医生的要求随时打印病人的病情报告，系统还定期自动更新病历。</a:t>
            </a:r>
            <a:endParaRPr kumimoji="0" lang="zh-CN" sz="2800" b="1" kern="1200" cap="none" spc="0" normalizeH="0" baseline="0" noProof="0">
              <a:latin typeface="Times New Roman" panose="02020603050405020304" pitchFamily="18" charset="0"/>
              <a:ea typeface="楷体_GB2312" pitchFamily="49" charset="-122"/>
              <a:cs typeface="+mn-cs"/>
            </a:endParaRPr>
          </a:p>
        </p:txBody>
      </p:sp>
      <p:sp>
        <p:nvSpPr>
          <p:cNvPr id="104451" name="Text Box 3"/>
          <p:cNvSpPr txBox="1"/>
          <p:nvPr/>
        </p:nvSpPr>
        <p:spPr>
          <a:xfrm>
            <a:off x="695325" y="276225"/>
            <a:ext cx="7766050" cy="725488"/>
          </a:xfrm>
          <a:prstGeom prst="rect">
            <a:avLst/>
          </a:prstGeom>
          <a:noFill/>
          <a:ln w="9525">
            <a:noFill/>
          </a:ln>
        </p:spPr>
        <p:txBody>
          <a:bodyPr anchor="t">
            <a:spAutoFit/>
          </a:bodyPr>
          <a:lstStyle/>
          <a:p>
            <a:pPr algn="ctr" eaLnBrk="0" hangingPunct="0">
              <a:lnSpc>
                <a:spcPct val="130000"/>
              </a:lnSpc>
              <a:spcBef>
                <a:spcPct val="50000"/>
              </a:spcBef>
            </a:pPr>
            <a:r>
              <a:rPr lang="zh-CN" altLang="en-US" sz="3200" b="1" dirty="0">
                <a:solidFill>
                  <a:schemeClr val="tx2"/>
                </a:solidFill>
                <a:latin typeface="华文新魏" panose="02010800040101010101" pitchFamily="2" charset="-122"/>
                <a:ea typeface="华文新魏" panose="02010800040101010101" pitchFamily="2" charset="-122"/>
              </a:rPr>
              <a:t>案 例</a:t>
            </a:r>
            <a:r>
              <a:rPr lang="zh-CN" altLang="en-US" sz="2800" b="1" dirty="0">
                <a:solidFill>
                  <a:schemeClr val="tx2"/>
                </a:solidFill>
                <a:latin typeface="Times New Roman" panose="02020603050405020304" pitchFamily="18" charset="0"/>
                <a:ea typeface="楷体_GB2312" pitchFamily="49" charset="-122"/>
              </a:rPr>
              <a:t>  </a:t>
            </a:r>
            <a:r>
              <a:rPr lang="zh-CN" altLang="en-US" sz="3200" b="1" dirty="0">
                <a:solidFill>
                  <a:schemeClr val="tx2"/>
                </a:solidFill>
                <a:latin typeface="华文新魏" panose="02010800040101010101" pitchFamily="2" charset="-122"/>
                <a:ea typeface="华文新魏" panose="02010800040101010101" pitchFamily="2" charset="-122"/>
              </a:rPr>
              <a:t>医院病房监护系统</a:t>
            </a:r>
            <a:endParaRPr lang="zh-CN" altLang="en-US" sz="3200" b="1" dirty="0">
              <a:solidFill>
                <a:schemeClr val="tx2"/>
              </a:solidFill>
              <a:latin typeface="华文新魏" panose="02010800040101010101" pitchFamily="2" charset="-122"/>
              <a:ea typeface="华文新魏" panose="02010800040101010101" pitchFamily="2" charset="-122"/>
            </a:endParaRPr>
          </a:p>
        </p:txBody>
      </p:sp>
      <p:sp>
        <p:nvSpPr>
          <p:cNvPr id="104452" name="Rectangle 4">
            <a:hlinkClick r:id="" action="ppaction://hlinkshowjump?jump=previousslide"/>
          </p:cNvPr>
          <p:cNvSpPr/>
          <p:nvPr/>
        </p:nvSpPr>
        <p:spPr>
          <a:xfrm>
            <a:off x="6515100" y="6278563"/>
            <a:ext cx="457200" cy="379412"/>
          </a:xfrm>
          <a:prstGeom prst="rect">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04453" name="Rectangle 5">
            <a:hlinkClick r:id="" action="ppaction://hlinkshowjump?jump=nextslide"/>
          </p:cNvPr>
          <p:cNvSpPr/>
          <p:nvPr/>
        </p:nvSpPr>
        <p:spPr>
          <a:xfrm>
            <a:off x="7105650" y="6278563"/>
            <a:ext cx="457200" cy="379412"/>
          </a:xfrm>
          <a:prstGeom prst="rect">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04454" name="Oval 6">
            <a:hlinkClick r:id="rId1" action="ppaction://hlinksldjump"/>
          </p:cNvPr>
          <p:cNvSpPr/>
          <p:nvPr/>
        </p:nvSpPr>
        <p:spPr>
          <a:xfrm>
            <a:off x="7802563" y="6275388"/>
            <a:ext cx="1011237" cy="377825"/>
          </a:xfrm>
          <a:prstGeom prst="ellipse">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4210">
                                            <p:txEl>
                                              <p:pRg st="0" end="0"/>
                                            </p:txEl>
                                          </p:spTgt>
                                        </p:tgtEl>
                                        <p:attrNameLst>
                                          <p:attrName>style.visibility</p:attrName>
                                        </p:attrNameLst>
                                      </p:cBhvr>
                                      <p:to>
                                        <p:strVal val="visible"/>
                                      </p:to>
                                    </p:set>
                                    <p:animEffect transition="in" filter="wipe(up)">
                                      <p:cBhvr>
                                        <p:cTn id="7" dur="1000"/>
                                        <p:tgtEl>
                                          <p:spTgt spid="942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4210">
                                            <p:txEl>
                                              <p:pRg st="1" end="1"/>
                                            </p:txEl>
                                          </p:spTgt>
                                        </p:tgtEl>
                                        <p:attrNameLst>
                                          <p:attrName>style.visibility</p:attrName>
                                        </p:attrNameLst>
                                      </p:cBhvr>
                                      <p:to>
                                        <p:strVal val="visible"/>
                                      </p:to>
                                    </p:set>
                                    <p:animEffect transition="in" filter="wipe(up)">
                                      <p:cBhvr>
                                        <p:cTn id="12" dur="1000"/>
                                        <p:tgtEl>
                                          <p:spTgt spid="942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4210">
                                            <p:txEl>
                                              <p:pRg st="2" end="2"/>
                                            </p:txEl>
                                          </p:spTgt>
                                        </p:tgtEl>
                                        <p:attrNameLst>
                                          <p:attrName>style.visibility</p:attrName>
                                        </p:attrNameLst>
                                      </p:cBhvr>
                                      <p:to>
                                        <p:strVal val="visible"/>
                                      </p:to>
                                    </p:set>
                                    <p:animEffect transition="in" filter="wipe(up)">
                                      <p:cBhvr>
                                        <p:cTn id="17" dur="1000"/>
                                        <p:tgtEl>
                                          <p:spTgt spid="942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4210">
                                            <p:txEl>
                                              <p:pRg st="3" end="3"/>
                                            </p:txEl>
                                          </p:spTgt>
                                        </p:tgtEl>
                                        <p:attrNameLst>
                                          <p:attrName>style.visibility</p:attrName>
                                        </p:attrNameLst>
                                      </p:cBhvr>
                                      <p:to>
                                        <p:strVal val="visible"/>
                                      </p:to>
                                    </p:set>
                                    <p:animEffect transition="in" filter="wipe(up)">
                                      <p:cBhvr>
                                        <p:cTn id="22" dur="1000"/>
                                        <p:tgtEl>
                                          <p:spTgt spid="942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506"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1507"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3.1.4 </a:t>
            </a:r>
            <a:r>
              <a:rPr lang="zh-CN" altLang="en-US" dirty="0"/>
              <a:t>需求分析的步骤</a:t>
            </a:r>
            <a:endParaRPr lang="zh-CN" altLang="en-US" dirty="0"/>
          </a:p>
        </p:txBody>
      </p:sp>
      <p:sp>
        <p:nvSpPr>
          <p:cNvPr id="21508" name="AutoShape 4"/>
          <p:cNvSpPr/>
          <p:nvPr/>
        </p:nvSpPr>
        <p:spPr>
          <a:xfrm>
            <a:off x="935038" y="1066800"/>
            <a:ext cx="3352800" cy="457200"/>
          </a:xfrm>
          <a:prstGeom prst="roundRect">
            <a:avLst>
              <a:gd name="adj" fmla="val 16667"/>
            </a:avLst>
          </a:prstGeom>
          <a:solidFill>
            <a:srgbClr val="FFFF99"/>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黑体" panose="02010609060101010101" pitchFamily="49" charset="-122"/>
                <a:ea typeface="黑体" panose="02010609060101010101" pitchFamily="49" charset="-122"/>
                <a:sym typeface="黑体" panose="02010609060101010101" pitchFamily="49" charset="-122"/>
              </a:rPr>
              <a:t>⑴</a:t>
            </a:r>
            <a:r>
              <a:rPr lang="zh-CN" altLang="en-US" sz="2200" b="1" dirty="0">
                <a:solidFill>
                  <a:srgbClr val="CC0000"/>
                </a:solidFill>
                <a:latin typeface="Arial" panose="020B0604020202020204" pitchFamily="34" charset="0"/>
                <a:ea typeface="黑体" panose="02010609060101010101" pitchFamily="49" charset="-122"/>
              </a:rPr>
              <a:t>分析系统的要求</a:t>
            </a:r>
            <a:endParaRPr lang="zh-CN" altLang="en-US" dirty="0">
              <a:latin typeface="Arial" panose="020B0604020202020204" pitchFamily="34" charset="0"/>
              <a:ea typeface="宋体" panose="02010600030101010101" pitchFamily="2" charset="-122"/>
            </a:endParaRPr>
          </a:p>
        </p:txBody>
      </p:sp>
      <p:sp>
        <p:nvSpPr>
          <p:cNvPr id="10245" name="AutoShape 5"/>
          <p:cNvSpPr/>
          <p:nvPr/>
        </p:nvSpPr>
        <p:spPr>
          <a:xfrm>
            <a:off x="935038" y="1981200"/>
            <a:ext cx="3352800" cy="457200"/>
          </a:xfrm>
          <a:prstGeom prst="roundRect">
            <a:avLst>
              <a:gd name="adj" fmla="val 16667"/>
            </a:avLst>
          </a:prstGeom>
          <a:solidFill>
            <a:srgbClr val="FFFF99"/>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黑体" panose="02010609060101010101" pitchFamily="49" charset="-122"/>
                <a:ea typeface="黑体" panose="02010609060101010101" pitchFamily="49" charset="-122"/>
                <a:sym typeface="黑体" panose="02010609060101010101" pitchFamily="49" charset="-122"/>
              </a:rPr>
              <a:t>⑵</a:t>
            </a:r>
            <a:r>
              <a:rPr lang="zh-CN" altLang="en-US" sz="2200" b="1" dirty="0">
                <a:solidFill>
                  <a:srgbClr val="CC0000"/>
                </a:solidFill>
                <a:latin typeface="黑体" panose="02010609060101010101" pitchFamily="49" charset="-122"/>
                <a:ea typeface="黑体" panose="02010609060101010101" pitchFamily="49" charset="-122"/>
                <a:sym typeface="黑体" panose="02010609060101010101" pitchFamily="49" charset="-122"/>
              </a:rPr>
              <a:t>目标系统的逻辑模型</a:t>
            </a:r>
            <a:endParaRPr lang="zh-CN" altLang="en-US" sz="2200" b="1" dirty="0">
              <a:solidFill>
                <a:srgbClr val="CC0000"/>
              </a:solidFill>
              <a:latin typeface="Arial" panose="020B0604020202020204" pitchFamily="34" charset="0"/>
              <a:ea typeface="黑体" panose="02010609060101010101" pitchFamily="49" charset="-122"/>
            </a:endParaRPr>
          </a:p>
        </p:txBody>
      </p:sp>
      <p:sp>
        <p:nvSpPr>
          <p:cNvPr id="21510" name="AutoShape 6"/>
          <p:cNvSpPr/>
          <p:nvPr/>
        </p:nvSpPr>
        <p:spPr>
          <a:xfrm>
            <a:off x="935038" y="2895600"/>
            <a:ext cx="3352800" cy="457200"/>
          </a:xfrm>
          <a:prstGeom prst="roundRect">
            <a:avLst>
              <a:gd name="adj" fmla="val 16667"/>
            </a:avLst>
          </a:prstGeom>
          <a:solidFill>
            <a:srgbClr val="FFFF99"/>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黑体" panose="02010609060101010101" pitchFamily="49" charset="-122"/>
                <a:ea typeface="黑体" panose="02010609060101010101" pitchFamily="49" charset="-122"/>
                <a:sym typeface="黑体" panose="02010609060101010101" pitchFamily="49" charset="-122"/>
              </a:rPr>
              <a:t>⑶</a:t>
            </a:r>
            <a:r>
              <a:rPr lang="zh-CN" altLang="en-US" sz="2200" b="1" dirty="0">
                <a:solidFill>
                  <a:srgbClr val="CC0000"/>
                </a:solidFill>
                <a:latin typeface="黑体" panose="02010609060101010101" pitchFamily="49" charset="-122"/>
                <a:ea typeface="黑体" panose="02010609060101010101" pitchFamily="49" charset="-122"/>
                <a:sym typeface="黑体" panose="02010609060101010101" pitchFamily="49" charset="-122"/>
              </a:rPr>
              <a:t>构造原型系统</a:t>
            </a:r>
            <a:endParaRPr lang="zh-CN" altLang="en-US" dirty="0">
              <a:latin typeface="Arial" panose="020B0604020202020204" pitchFamily="34" charset="0"/>
              <a:ea typeface="宋体" panose="02010600030101010101" pitchFamily="2" charset="-122"/>
            </a:endParaRPr>
          </a:p>
        </p:txBody>
      </p:sp>
      <p:sp>
        <p:nvSpPr>
          <p:cNvPr id="21511" name="AutoShape 7"/>
          <p:cNvSpPr/>
          <p:nvPr/>
        </p:nvSpPr>
        <p:spPr>
          <a:xfrm>
            <a:off x="935038" y="3810000"/>
            <a:ext cx="3352800" cy="457200"/>
          </a:xfrm>
          <a:prstGeom prst="roundRect">
            <a:avLst>
              <a:gd name="adj" fmla="val 16667"/>
            </a:avLst>
          </a:prstGeom>
          <a:solidFill>
            <a:srgbClr val="FFFF99"/>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黑体" panose="02010609060101010101" pitchFamily="49" charset="-122"/>
                <a:ea typeface="黑体" panose="02010609060101010101" pitchFamily="49" charset="-122"/>
                <a:sym typeface="黑体" panose="02010609060101010101" pitchFamily="49" charset="-122"/>
              </a:rPr>
              <a:t>⑷</a:t>
            </a:r>
            <a:r>
              <a:rPr lang="zh-CN" altLang="en-US" sz="2200" b="1" dirty="0">
                <a:solidFill>
                  <a:srgbClr val="CC0000"/>
                </a:solidFill>
                <a:latin typeface="黑体" panose="02010609060101010101" pitchFamily="49" charset="-122"/>
                <a:ea typeface="黑体" panose="02010609060101010101" pitchFamily="49" charset="-122"/>
                <a:sym typeface="黑体" panose="02010609060101010101" pitchFamily="49" charset="-122"/>
              </a:rPr>
              <a:t>修正开发计划</a:t>
            </a:r>
            <a:endParaRPr lang="zh-CN" altLang="en-US" dirty="0">
              <a:latin typeface="Arial" panose="020B0604020202020204" pitchFamily="34" charset="0"/>
              <a:ea typeface="宋体" panose="02010600030101010101" pitchFamily="2" charset="-122"/>
            </a:endParaRPr>
          </a:p>
        </p:txBody>
      </p:sp>
      <p:cxnSp>
        <p:nvCxnSpPr>
          <p:cNvPr id="21512" name="AutoShape 8"/>
          <p:cNvCxnSpPr>
            <a:stCxn id="21516" idx="1"/>
            <a:endCxn id="21508" idx="1"/>
          </p:cNvCxnSpPr>
          <p:nvPr/>
        </p:nvCxnSpPr>
        <p:spPr>
          <a:xfrm rot="-10800000" flipH="1">
            <a:off x="935038" y="1295400"/>
            <a:ext cx="1587" cy="3657600"/>
          </a:xfrm>
          <a:prstGeom prst="bentConnector3">
            <a:avLst>
              <a:gd name="adj1" fmla="val -32300000"/>
            </a:avLst>
          </a:prstGeom>
          <a:ln w="76200" cap="flat" cmpd="sng">
            <a:solidFill>
              <a:schemeClr val="accent2"/>
            </a:solidFill>
            <a:prstDash val="solid"/>
            <a:miter/>
            <a:headEnd type="none" w="med" len="med"/>
            <a:tailEnd type="triangle" w="med" len="med"/>
          </a:ln>
        </p:spPr>
      </p:cxnSp>
      <p:cxnSp>
        <p:nvCxnSpPr>
          <p:cNvPr id="21513" name="AutoShape 9"/>
          <p:cNvCxnSpPr>
            <a:stCxn id="21508" idx="2"/>
            <a:endCxn id="10245" idx="0"/>
          </p:cNvCxnSpPr>
          <p:nvPr/>
        </p:nvCxnSpPr>
        <p:spPr>
          <a:xfrm rot="5400000">
            <a:off x="2382838" y="1752600"/>
            <a:ext cx="457200" cy="0"/>
          </a:xfrm>
          <a:prstGeom prst="straightConnector1">
            <a:avLst/>
          </a:prstGeom>
          <a:ln w="76200" cap="flat" cmpd="sng">
            <a:solidFill>
              <a:schemeClr val="accent2"/>
            </a:solidFill>
            <a:prstDash val="solid"/>
            <a:miter/>
            <a:headEnd type="none" w="med" len="med"/>
            <a:tailEnd type="triangle" w="med" len="med"/>
          </a:ln>
        </p:spPr>
      </p:cxnSp>
      <p:cxnSp>
        <p:nvCxnSpPr>
          <p:cNvPr id="21514" name="AutoShape 10"/>
          <p:cNvCxnSpPr>
            <a:stCxn id="10245" idx="2"/>
            <a:endCxn id="21510" idx="0"/>
          </p:cNvCxnSpPr>
          <p:nvPr/>
        </p:nvCxnSpPr>
        <p:spPr>
          <a:xfrm rot="5400000">
            <a:off x="2382838" y="2667000"/>
            <a:ext cx="457200" cy="0"/>
          </a:xfrm>
          <a:prstGeom prst="straightConnector1">
            <a:avLst/>
          </a:prstGeom>
          <a:ln w="76200" cap="flat" cmpd="sng">
            <a:solidFill>
              <a:schemeClr val="accent2"/>
            </a:solidFill>
            <a:prstDash val="solid"/>
            <a:miter/>
            <a:headEnd type="none" w="med" len="med"/>
            <a:tailEnd type="triangle" w="med" len="med"/>
          </a:ln>
        </p:spPr>
      </p:cxnSp>
      <p:cxnSp>
        <p:nvCxnSpPr>
          <p:cNvPr id="21515" name="AutoShape 11"/>
          <p:cNvCxnSpPr>
            <a:stCxn id="21510" idx="2"/>
            <a:endCxn id="21511" idx="0"/>
          </p:cNvCxnSpPr>
          <p:nvPr/>
        </p:nvCxnSpPr>
        <p:spPr>
          <a:xfrm rot="5400000">
            <a:off x="2382838" y="3581400"/>
            <a:ext cx="457200" cy="0"/>
          </a:xfrm>
          <a:prstGeom prst="straightConnector1">
            <a:avLst/>
          </a:prstGeom>
          <a:ln w="76200" cap="flat" cmpd="sng">
            <a:solidFill>
              <a:schemeClr val="accent2"/>
            </a:solidFill>
            <a:prstDash val="solid"/>
            <a:miter/>
            <a:headEnd type="none" w="med" len="med"/>
            <a:tailEnd type="triangle" w="med" len="med"/>
          </a:ln>
        </p:spPr>
      </p:cxnSp>
      <p:sp>
        <p:nvSpPr>
          <p:cNvPr id="21516" name="AutoShape 12"/>
          <p:cNvSpPr/>
          <p:nvPr/>
        </p:nvSpPr>
        <p:spPr>
          <a:xfrm>
            <a:off x="935038" y="4724400"/>
            <a:ext cx="3352800" cy="457200"/>
          </a:xfrm>
          <a:prstGeom prst="roundRect">
            <a:avLst>
              <a:gd name="adj" fmla="val 16667"/>
            </a:avLst>
          </a:prstGeom>
          <a:solidFill>
            <a:srgbClr val="FFFF99"/>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黑体" panose="02010609060101010101" pitchFamily="49" charset="-122"/>
                <a:ea typeface="黑体" panose="02010609060101010101" pitchFamily="49" charset="-122"/>
                <a:sym typeface="黑体" panose="02010609060101010101" pitchFamily="49" charset="-122"/>
              </a:rPr>
              <a:t>⑸</a:t>
            </a:r>
            <a:r>
              <a:rPr lang="zh-CN" altLang="en-US" sz="2200" b="1" dirty="0">
                <a:solidFill>
                  <a:srgbClr val="CC0000"/>
                </a:solidFill>
                <a:latin typeface="黑体" panose="02010609060101010101" pitchFamily="49" charset="-122"/>
                <a:ea typeface="黑体" panose="02010609060101010101" pitchFamily="49" charset="-122"/>
                <a:sym typeface="黑体" panose="02010609060101010101" pitchFamily="49" charset="-122"/>
              </a:rPr>
              <a:t>复审、验证</a:t>
            </a:r>
            <a:endParaRPr lang="zh-CN" altLang="en-US" sz="2200" b="1" dirty="0">
              <a:solidFill>
                <a:srgbClr val="CC0000"/>
              </a:solidFill>
              <a:latin typeface="Arial" panose="020B0604020202020204" pitchFamily="34" charset="0"/>
              <a:ea typeface="黑体" panose="02010609060101010101" pitchFamily="49" charset="-122"/>
            </a:endParaRPr>
          </a:p>
        </p:txBody>
      </p:sp>
      <p:sp>
        <p:nvSpPr>
          <p:cNvPr id="21517" name="AutoShape 13"/>
          <p:cNvSpPr/>
          <p:nvPr/>
        </p:nvSpPr>
        <p:spPr>
          <a:xfrm>
            <a:off x="935038" y="5638800"/>
            <a:ext cx="3352800" cy="457200"/>
          </a:xfrm>
          <a:prstGeom prst="roundRect">
            <a:avLst>
              <a:gd name="adj" fmla="val 16667"/>
            </a:avLst>
          </a:prstGeom>
          <a:solidFill>
            <a:srgbClr val="FFFF99"/>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0000FF"/>
                </a:solidFill>
                <a:latin typeface="黑体" panose="02010609060101010101" pitchFamily="49" charset="-122"/>
                <a:ea typeface="黑体" panose="02010609060101010101" pitchFamily="49" charset="-122"/>
                <a:sym typeface="黑体" panose="02010609060101010101" pitchFamily="49" charset="-122"/>
              </a:rPr>
              <a:t>《</a:t>
            </a:r>
            <a:r>
              <a:rPr lang="zh-CN" altLang="en-US" sz="2200" b="1" dirty="0">
                <a:solidFill>
                  <a:srgbClr val="0000FF"/>
                </a:solidFill>
                <a:latin typeface="黑体" panose="02010609060101010101" pitchFamily="49" charset="-122"/>
                <a:ea typeface="黑体" panose="02010609060101010101" pitchFamily="49" charset="-122"/>
                <a:sym typeface="黑体" panose="02010609060101010101" pitchFamily="49" charset="-122"/>
              </a:rPr>
              <a:t>软件需求规格说明</a:t>
            </a:r>
            <a:r>
              <a:rPr lang="en-US" altLang="zh-CN" sz="2200" b="1" dirty="0">
                <a:solidFill>
                  <a:srgbClr val="0000FF"/>
                </a:solidFill>
                <a:latin typeface="黑体" panose="02010609060101010101" pitchFamily="49" charset="-122"/>
                <a:ea typeface="黑体" panose="02010609060101010101" pitchFamily="49" charset="-122"/>
                <a:sym typeface="黑体" panose="02010609060101010101" pitchFamily="49" charset="-122"/>
              </a:rPr>
              <a:t>》</a:t>
            </a:r>
            <a:endParaRPr lang="en-US" altLang="zh-CN" sz="2200" b="1" dirty="0">
              <a:solidFill>
                <a:srgbClr val="0000FF"/>
              </a:solidFill>
              <a:latin typeface="黑体" panose="02010609060101010101" pitchFamily="49" charset="-122"/>
              <a:ea typeface="黑体" panose="02010609060101010101" pitchFamily="49" charset="-122"/>
              <a:sym typeface="黑体" panose="02010609060101010101" pitchFamily="49" charset="-122"/>
            </a:endParaRPr>
          </a:p>
        </p:txBody>
      </p:sp>
      <p:cxnSp>
        <p:nvCxnSpPr>
          <p:cNvPr id="21518" name="AutoShape 14"/>
          <p:cNvCxnSpPr>
            <a:stCxn id="21511" idx="2"/>
            <a:endCxn id="21516" idx="0"/>
          </p:cNvCxnSpPr>
          <p:nvPr/>
        </p:nvCxnSpPr>
        <p:spPr>
          <a:xfrm rot="5400000">
            <a:off x="2382838" y="4495800"/>
            <a:ext cx="457200" cy="0"/>
          </a:xfrm>
          <a:prstGeom prst="straightConnector1">
            <a:avLst/>
          </a:prstGeom>
          <a:ln w="76200" cap="flat" cmpd="sng">
            <a:solidFill>
              <a:schemeClr val="accent2"/>
            </a:solidFill>
            <a:prstDash val="solid"/>
            <a:miter/>
            <a:headEnd type="none" w="med" len="med"/>
            <a:tailEnd type="triangle" w="med" len="med"/>
          </a:ln>
        </p:spPr>
      </p:cxnSp>
      <p:sp>
        <p:nvSpPr>
          <p:cNvPr id="10255" name="Rectangle 15"/>
          <p:cNvSpPr/>
          <p:nvPr/>
        </p:nvSpPr>
        <p:spPr>
          <a:xfrm>
            <a:off x="4419600" y="1066800"/>
            <a:ext cx="4398963" cy="427038"/>
          </a:xfrm>
          <a:prstGeom prst="rect">
            <a:avLst/>
          </a:prstGeom>
          <a:noFill/>
          <a:ln w="9525">
            <a:noFill/>
          </a:ln>
        </p:spPr>
        <p:txBody>
          <a:bodyPr wrap="none" anchor="t">
            <a:spAutoFit/>
          </a:bodyPr>
          <a:lstStyle/>
          <a:p>
            <a:pPr algn="ctr" eaLnBrk="0" hangingPunct="0"/>
            <a:r>
              <a:rPr lang="zh-CN" altLang="en-US" sz="2200" b="1" dirty="0">
                <a:solidFill>
                  <a:srgbClr val="FF0000"/>
                </a:solidFill>
                <a:latin typeface="Arial" panose="020B0604020202020204" pitchFamily="34" charset="0"/>
                <a:ea typeface="黑体" panose="02010609060101010101" pitchFamily="49" charset="-122"/>
              </a:rPr>
              <a:t>必须处理的信息和应该产生的信息</a:t>
            </a:r>
            <a:endParaRPr lang="zh-CN" altLang="en-US" dirty="0">
              <a:latin typeface="Arial" panose="020B0604020202020204" pitchFamily="34" charset="0"/>
              <a:ea typeface="宋体" panose="02010600030101010101" pitchFamily="2" charset="-122"/>
            </a:endParaRPr>
          </a:p>
        </p:txBody>
      </p:sp>
      <p:sp>
        <p:nvSpPr>
          <p:cNvPr id="10256" name="Rectangle 16"/>
          <p:cNvSpPr/>
          <p:nvPr/>
        </p:nvSpPr>
        <p:spPr>
          <a:xfrm>
            <a:off x="4419600" y="1981200"/>
            <a:ext cx="4117975" cy="427038"/>
          </a:xfrm>
          <a:prstGeom prst="rect">
            <a:avLst/>
          </a:prstGeom>
          <a:noFill/>
          <a:ln w="9525">
            <a:noFill/>
          </a:ln>
        </p:spPr>
        <p:txBody>
          <a:bodyPr wrap="none" anchor="t">
            <a:spAutoFit/>
          </a:bodyPr>
          <a:lstStyle/>
          <a:p>
            <a:pPr algn="ctr" eaLnBrk="0" hangingPunct="0"/>
            <a:r>
              <a:rPr lang="zh-CN" altLang="en-US" sz="2200" b="1" dirty="0">
                <a:solidFill>
                  <a:srgbClr val="FF0000"/>
                </a:solidFill>
                <a:latin typeface="Arial" panose="020B0604020202020204" pitchFamily="34" charset="0"/>
                <a:ea typeface="黑体" panose="02010609060101010101" pitchFamily="49" charset="-122"/>
              </a:rPr>
              <a:t>数据流图、数据字典、加工处理</a:t>
            </a:r>
            <a:endParaRPr lang="zh-CN" altLang="en-US" dirty="0">
              <a:latin typeface="Arial" panose="020B0604020202020204" pitchFamily="34" charset="0"/>
              <a:ea typeface="宋体" panose="02010600030101010101" pitchFamily="2" charset="-122"/>
            </a:endParaRPr>
          </a:p>
        </p:txBody>
      </p:sp>
      <p:cxnSp>
        <p:nvCxnSpPr>
          <p:cNvPr id="21521" name="AutoShape 18"/>
          <p:cNvCxnSpPr>
            <a:stCxn id="21516" idx="2"/>
            <a:endCxn id="21517" idx="0"/>
          </p:cNvCxnSpPr>
          <p:nvPr/>
        </p:nvCxnSpPr>
        <p:spPr>
          <a:xfrm rot="5400000">
            <a:off x="2382838" y="5410200"/>
            <a:ext cx="457200" cy="0"/>
          </a:xfrm>
          <a:prstGeom prst="straightConnector1">
            <a:avLst/>
          </a:prstGeom>
          <a:ln w="76200" cap="flat" cmpd="sng">
            <a:solidFill>
              <a:schemeClr val="accent2"/>
            </a:solidFill>
            <a:prstDash val="solid"/>
            <a:miter/>
            <a:headEnd type="none" w="med" len="med"/>
            <a:tailEnd type="triangle" w="med" len="med"/>
          </a:ln>
        </p:spPr>
      </p:cxnSp>
      <p:sp>
        <p:nvSpPr>
          <p:cNvPr id="10258" name="Rectangle 19"/>
          <p:cNvSpPr/>
          <p:nvPr/>
        </p:nvSpPr>
        <p:spPr>
          <a:xfrm>
            <a:off x="4495800" y="3306763"/>
            <a:ext cx="1860550" cy="427037"/>
          </a:xfrm>
          <a:prstGeom prst="rect">
            <a:avLst/>
          </a:prstGeom>
          <a:noFill/>
          <a:ln w="9525">
            <a:noFill/>
          </a:ln>
        </p:spPr>
        <p:txBody>
          <a:bodyPr wrap="none" anchor="t">
            <a:spAutoFit/>
          </a:bodyP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解决技术难点</a:t>
            </a:r>
            <a:endParaRPr lang="zh-CN" altLang="en-US" dirty="0">
              <a:latin typeface="Arial" panose="020B0604020202020204" pitchFamily="34" charset="0"/>
              <a:ea typeface="宋体" panose="02010600030101010101" pitchFamily="2" charset="-122"/>
            </a:endParaRPr>
          </a:p>
        </p:txBody>
      </p:sp>
      <p:sp>
        <p:nvSpPr>
          <p:cNvPr id="10259" name="Rectangle 20"/>
          <p:cNvSpPr/>
          <p:nvPr/>
        </p:nvSpPr>
        <p:spPr>
          <a:xfrm>
            <a:off x="4495800" y="2590800"/>
            <a:ext cx="3536950" cy="427038"/>
          </a:xfrm>
          <a:prstGeom prst="rect">
            <a:avLst/>
          </a:prstGeom>
          <a:noFill/>
          <a:ln w="9525">
            <a:noFill/>
          </a:ln>
        </p:spPr>
        <p:txBody>
          <a:bodyPr wrap="none" anchor="t">
            <a:spAutoFit/>
          </a:bodyPr>
          <a:lstStyle/>
          <a:p>
            <a:pPr algn="ctr" eaLnBrk="0" hangingPunct="0"/>
            <a:r>
              <a:rPr lang="zh-CN" altLang="en-US" sz="2200" b="1" dirty="0">
                <a:solidFill>
                  <a:srgbClr val="000000"/>
                </a:solidFill>
                <a:latin typeface="Arial" panose="020B0604020202020204" pitchFamily="34" charset="0"/>
                <a:ea typeface="黑体" panose="02010609060101010101" pitchFamily="49" charset="-122"/>
              </a:rPr>
              <a:t>快速、准确、完整把握需求</a:t>
            </a:r>
            <a:endParaRPr lang="zh-CN" altLang="en-US" dirty="0">
              <a:latin typeface="Arial" panose="020B0604020202020204" pitchFamily="34" charset="0"/>
              <a:ea typeface="宋体" panose="02010600030101010101" pitchFamily="2" charset="-122"/>
            </a:endParaRPr>
          </a:p>
        </p:txBody>
      </p:sp>
      <p:sp>
        <p:nvSpPr>
          <p:cNvPr id="10260" name="AutoShape 21"/>
          <p:cNvSpPr/>
          <p:nvPr/>
        </p:nvSpPr>
        <p:spPr>
          <a:xfrm>
            <a:off x="4343400" y="2808288"/>
            <a:ext cx="228600" cy="685800"/>
          </a:xfrm>
          <a:prstGeom prst="leftBrace">
            <a:avLst>
              <a:gd name="adj1" fmla="val 25000"/>
              <a:gd name="adj2" fmla="val 50000"/>
            </a:avLst>
          </a:prstGeom>
          <a:noFill/>
          <a:ln w="50800" cap="flat" cmpd="sng">
            <a:solidFill>
              <a:srgbClr val="FF9900"/>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0261" name="矩形 1"/>
          <p:cNvSpPr/>
          <p:nvPr/>
        </p:nvSpPr>
        <p:spPr>
          <a:xfrm>
            <a:off x="4352925" y="3949700"/>
            <a:ext cx="4572000" cy="2463800"/>
          </a:xfrm>
          <a:prstGeom prst="rect">
            <a:avLst/>
          </a:prstGeom>
          <a:noFill/>
          <a:ln w="9525">
            <a:noFill/>
          </a:ln>
        </p:spPr>
        <p:txBody>
          <a:bodyPr anchor="t">
            <a:spAutoFit/>
          </a:bodyPr>
          <a:lstStyle/>
          <a:p>
            <a:pPr algn="ctr" eaLnBrk="0" hangingPunct="0"/>
            <a:r>
              <a:rPr lang="zh-CN" altLang="en-US" sz="2200" b="1" dirty="0">
                <a:solidFill>
                  <a:srgbClr val="FF0000"/>
                </a:solidFill>
                <a:latin typeface="Arial" panose="020B0604020202020204" pitchFamily="34" charset="0"/>
                <a:ea typeface="黑体" panose="02010609060101010101" pitchFamily="49" charset="-122"/>
              </a:rPr>
              <a:t>细化软件功能</a:t>
            </a:r>
            <a:endParaRPr lang="en-US" altLang="zh-CN" sz="2200" b="1" dirty="0">
              <a:solidFill>
                <a:srgbClr val="FF0000"/>
              </a:solidFill>
              <a:latin typeface="Arial" panose="020B0604020202020204" pitchFamily="34" charset="0"/>
              <a:ea typeface="黑体" panose="02010609060101010101" pitchFamily="49" charset="-122"/>
            </a:endParaRPr>
          </a:p>
          <a:p>
            <a:pPr algn="ctr" eaLnBrk="0" hangingPunct="0"/>
            <a:endParaRPr lang="zh-CN" altLang="en-US" sz="2200" b="1" dirty="0">
              <a:solidFill>
                <a:srgbClr val="FF0000"/>
              </a:solidFill>
              <a:latin typeface="Arial" panose="020B0604020202020204" pitchFamily="34" charset="0"/>
              <a:ea typeface="黑体" panose="02010609060101010101" pitchFamily="49" charset="-122"/>
            </a:endParaRPr>
          </a:p>
          <a:p>
            <a:pPr algn="ctr" eaLnBrk="0" hangingPunct="0"/>
            <a:r>
              <a:rPr lang="zh-CN" altLang="en-US" sz="2200" b="1" dirty="0">
                <a:solidFill>
                  <a:srgbClr val="FF0000"/>
                </a:solidFill>
                <a:latin typeface="Arial" panose="020B0604020202020204" pitchFamily="34" charset="0"/>
                <a:ea typeface="黑体" panose="02010609060101010101" pitchFamily="49" charset="-122"/>
              </a:rPr>
              <a:t>找出系统各元素的联系</a:t>
            </a:r>
            <a:endParaRPr lang="en-US" altLang="zh-CN" sz="2200" b="1" dirty="0">
              <a:solidFill>
                <a:srgbClr val="FF0000"/>
              </a:solidFill>
              <a:latin typeface="Arial" panose="020B0604020202020204" pitchFamily="34" charset="0"/>
              <a:ea typeface="黑体" panose="02010609060101010101" pitchFamily="49" charset="-122"/>
            </a:endParaRPr>
          </a:p>
          <a:p>
            <a:pPr algn="ctr" eaLnBrk="0" hangingPunct="0"/>
            <a:endParaRPr lang="zh-CN" altLang="en-US" sz="2200" b="1" dirty="0">
              <a:solidFill>
                <a:srgbClr val="FF0000"/>
              </a:solidFill>
              <a:latin typeface="Arial" panose="020B0604020202020204" pitchFamily="34" charset="0"/>
              <a:ea typeface="黑体" panose="02010609060101010101" pitchFamily="49" charset="-122"/>
            </a:endParaRPr>
          </a:p>
          <a:p>
            <a:pPr algn="ctr" eaLnBrk="0" hangingPunct="0"/>
            <a:r>
              <a:rPr lang="zh-CN" altLang="en-US" sz="2200" b="1" dirty="0">
                <a:solidFill>
                  <a:srgbClr val="FF0000"/>
                </a:solidFill>
                <a:latin typeface="Arial" panose="020B0604020202020204" pitchFamily="34" charset="0"/>
                <a:ea typeface="黑体" panose="02010609060101010101" pitchFamily="49" charset="-122"/>
              </a:rPr>
              <a:t>删除不合理的部分</a:t>
            </a:r>
            <a:endParaRPr lang="en-US" altLang="zh-CN" sz="2200" b="1" dirty="0">
              <a:solidFill>
                <a:srgbClr val="FF0000"/>
              </a:solidFill>
              <a:latin typeface="Arial" panose="020B0604020202020204" pitchFamily="34" charset="0"/>
              <a:ea typeface="黑体" panose="02010609060101010101" pitchFamily="49" charset="-122"/>
            </a:endParaRPr>
          </a:p>
          <a:p>
            <a:pPr algn="ctr" eaLnBrk="0" hangingPunct="0"/>
            <a:endParaRPr lang="zh-CN" altLang="en-US" sz="2200" b="1" dirty="0">
              <a:solidFill>
                <a:srgbClr val="FF0000"/>
              </a:solidFill>
              <a:latin typeface="Arial" panose="020B0604020202020204" pitchFamily="34" charset="0"/>
              <a:ea typeface="黑体" panose="02010609060101010101" pitchFamily="49" charset="-122"/>
            </a:endParaRPr>
          </a:p>
          <a:p>
            <a:pPr algn="ctr" eaLnBrk="0" hangingPunct="0"/>
            <a:r>
              <a:rPr lang="zh-CN" altLang="en-US" sz="2200" b="1" dirty="0">
                <a:solidFill>
                  <a:srgbClr val="FF0000"/>
                </a:solidFill>
                <a:latin typeface="Arial" panose="020B0604020202020204" pitchFamily="34" charset="0"/>
                <a:ea typeface="黑体" panose="02010609060101010101" pitchFamily="49" charset="-122"/>
              </a:rPr>
              <a:t>增加需要的部分</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255"/>
                                        </p:tgtEl>
                                        <p:attrNameLst>
                                          <p:attrName>style.visibility</p:attrName>
                                        </p:attrNameLst>
                                      </p:cBhvr>
                                      <p:to>
                                        <p:strVal val="visible"/>
                                      </p:to>
                                    </p:set>
                                    <p:animEffect filter="fade">
                                      <p:cBhvr>
                                        <p:cTn id="7" dur="1000"/>
                                        <p:tgtEl>
                                          <p:spTgt spid="10255"/>
                                        </p:tgtEl>
                                      </p:cBhvr>
                                    </p:animEffect>
                                    <p:anim calcmode="lin" valueType="num">
                                      <p:cBhvr>
                                        <p:cTn id="8" dur="1000" fill="hold"/>
                                        <p:tgtEl>
                                          <p:spTgt spid="10255"/>
                                        </p:tgtEl>
                                        <p:attrNameLst>
                                          <p:attrName>ppt_x</p:attrName>
                                        </p:attrNameLst>
                                      </p:cBhvr>
                                      <p:tavLst>
                                        <p:tav tm="0">
                                          <p:val>
                                            <p:strVal val="#ppt_x"/>
                                          </p:val>
                                        </p:tav>
                                        <p:tav tm="100000">
                                          <p:val>
                                            <p:strVal val="#ppt_x"/>
                                          </p:val>
                                        </p:tav>
                                      </p:tavLst>
                                    </p:anim>
                                    <p:anim calcmode="lin" valueType="num">
                                      <p:cBhvr>
                                        <p:cTn id="9" dur="1000" fill="hold"/>
                                        <p:tgtEl>
                                          <p:spTgt spid="1025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256"/>
                                        </p:tgtEl>
                                        <p:attrNameLst>
                                          <p:attrName>style.visibility</p:attrName>
                                        </p:attrNameLst>
                                      </p:cBhvr>
                                      <p:to>
                                        <p:strVal val="visible"/>
                                      </p:to>
                                    </p:set>
                                    <p:animEffect filter="fade">
                                      <p:cBhvr>
                                        <p:cTn id="14" dur="1000"/>
                                        <p:tgtEl>
                                          <p:spTgt spid="10256"/>
                                        </p:tgtEl>
                                      </p:cBhvr>
                                    </p:animEffect>
                                    <p:anim calcmode="lin" valueType="num">
                                      <p:cBhvr>
                                        <p:cTn id="15" dur="1000" fill="hold"/>
                                        <p:tgtEl>
                                          <p:spTgt spid="10256"/>
                                        </p:tgtEl>
                                        <p:attrNameLst>
                                          <p:attrName>ppt_x</p:attrName>
                                        </p:attrNameLst>
                                      </p:cBhvr>
                                      <p:tavLst>
                                        <p:tav tm="0">
                                          <p:val>
                                            <p:strVal val="#ppt_x"/>
                                          </p:val>
                                        </p:tav>
                                        <p:tav tm="100000">
                                          <p:val>
                                            <p:strVal val="#ppt_x"/>
                                          </p:val>
                                        </p:tav>
                                      </p:tavLst>
                                    </p:anim>
                                    <p:anim calcmode="lin" valueType="num">
                                      <p:cBhvr>
                                        <p:cTn id="16" dur="1000" fill="hold"/>
                                        <p:tgtEl>
                                          <p:spTgt spid="1025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258"/>
                                        </p:tgtEl>
                                        <p:attrNameLst>
                                          <p:attrName>style.visibility</p:attrName>
                                        </p:attrNameLst>
                                      </p:cBhvr>
                                      <p:to>
                                        <p:strVal val="visible"/>
                                      </p:to>
                                    </p:set>
                                    <p:animEffect filter="fade">
                                      <p:cBhvr>
                                        <p:cTn id="21" dur="1000"/>
                                        <p:tgtEl>
                                          <p:spTgt spid="10258"/>
                                        </p:tgtEl>
                                      </p:cBhvr>
                                    </p:animEffect>
                                    <p:anim calcmode="lin" valueType="num">
                                      <p:cBhvr>
                                        <p:cTn id="22" dur="1000" fill="hold"/>
                                        <p:tgtEl>
                                          <p:spTgt spid="10258"/>
                                        </p:tgtEl>
                                        <p:attrNameLst>
                                          <p:attrName>ppt_x</p:attrName>
                                        </p:attrNameLst>
                                      </p:cBhvr>
                                      <p:tavLst>
                                        <p:tav tm="0">
                                          <p:val>
                                            <p:strVal val="#ppt_x"/>
                                          </p:val>
                                        </p:tav>
                                        <p:tav tm="100000">
                                          <p:val>
                                            <p:strVal val="#ppt_x"/>
                                          </p:val>
                                        </p:tav>
                                      </p:tavLst>
                                    </p:anim>
                                    <p:anim calcmode="lin" valueType="num">
                                      <p:cBhvr>
                                        <p:cTn id="23" dur="1000" fill="hold"/>
                                        <p:tgtEl>
                                          <p:spTgt spid="10258"/>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0259"/>
                                        </p:tgtEl>
                                        <p:attrNameLst>
                                          <p:attrName>style.visibility</p:attrName>
                                        </p:attrNameLst>
                                      </p:cBhvr>
                                      <p:to>
                                        <p:strVal val="visible"/>
                                      </p:to>
                                    </p:set>
                                    <p:animEffect filter="fade">
                                      <p:cBhvr>
                                        <p:cTn id="26" dur="1000"/>
                                        <p:tgtEl>
                                          <p:spTgt spid="10259"/>
                                        </p:tgtEl>
                                      </p:cBhvr>
                                    </p:animEffect>
                                    <p:anim calcmode="lin" valueType="num">
                                      <p:cBhvr>
                                        <p:cTn id="27" dur="1000" fill="hold"/>
                                        <p:tgtEl>
                                          <p:spTgt spid="10259"/>
                                        </p:tgtEl>
                                        <p:attrNameLst>
                                          <p:attrName>ppt_x</p:attrName>
                                        </p:attrNameLst>
                                      </p:cBhvr>
                                      <p:tavLst>
                                        <p:tav tm="0">
                                          <p:val>
                                            <p:strVal val="#ppt_x"/>
                                          </p:val>
                                        </p:tav>
                                        <p:tav tm="100000">
                                          <p:val>
                                            <p:strVal val="#ppt_x"/>
                                          </p:val>
                                        </p:tav>
                                      </p:tavLst>
                                    </p:anim>
                                    <p:anim calcmode="lin" valueType="num">
                                      <p:cBhvr>
                                        <p:cTn id="28" dur="1000" fill="hold"/>
                                        <p:tgtEl>
                                          <p:spTgt spid="1025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0260"/>
                                        </p:tgtEl>
                                        <p:attrNameLst>
                                          <p:attrName>style.visibility</p:attrName>
                                        </p:attrNameLst>
                                      </p:cBhvr>
                                      <p:to>
                                        <p:strVal val="visible"/>
                                      </p:to>
                                    </p:set>
                                    <p:animEffect filter="fade">
                                      <p:cBhvr>
                                        <p:cTn id="31" dur="1000"/>
                                        <p:tgtEl>
                                          <p:spTgt spid="10260"/>
                                        </p:tgtEl>
                                      </p:cBhvr>
                                    </p:animEffect>
                                    <p:anim calcmode="lin" valueType="num">
                                      <p:cBhvr>
                                        <p:cTn id="32" dur="1000" fill="hold"/>
                                        <p:tgtEl>
                                          <p:spTgt spid="10260"/>
                                        </p:tgtEl>
                                        <p:attrNameLst>
                                          <p:attrName>ppt_x</p:attrName>
                                        </p:attrNameLst>
                                      </p:cBhvr>
                                      <p:tavLst>
                                        <p:tav tm="0">
                                          <p:val>
                                            <p:strVal val="#ppt_x"/>
                                          </p:val>
                                        </p:tav>
                                        <p:tav tm="100000">
                                          <p:val>
                                            <p:strVal val="#ppt_x"/>
                                          </p:val>
                                        </p:tav>
                                      </p:tavLst>
                                    </p:anim>
                                    <p:anim calcmode="lin" valueType="num">
                                      <p:cBhvr>
                                        <p:cTn id="33" dur="1000" fill="hold"/>
                                        <p:tgtEl>
                                          <p:spTgt spid="10260"/>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mph" presetSubtype="2" fill="hold" nodeType="clickEffect">
                                  <p:stCondLst>
                                    <p:cond delay="0"/>
                                  </p:stCondLst>
                                  <p:childTnLst>
                                    <p:animClr clrSpc="rgb" dir="cw">
                                      <p:cBhvr>
                                        <p:cTn id="37" dur="500" fill="hold"/>
                                        <p:tgtEl>
                                          <p:spTgt spid="10245"/>
                                        </p:tgtEl>
                                        <p:attrNameLst>
                                          <p:attrName>fillcolor</p:attrName>
                                        </p:attrNameLst>
                                      </p:cBhvr>
                                      <p:to>
                                        <a:srgbClr val="FF0000"/>
                                      </p:to>
                                    </p:animClr>
                                    <p:set>
                                      <p:cBhvr>
                                        <p:cTn id="38" dur="500" fill="hold"/>
                                        <p:tgtEl>
                                          <p:spTgt spid="10245"/>
                                        </p:tgtEl>
                                        <p:attrNameLst>
                                          <p:attrName>fill.type</p:attrName>
                                        </p:attrNameLst>
                                      </p:cBhvr>
                                      <p:to>
                                        <p:strVal val="solid"/>
                                      </p:to>
                                    </p:set>
                                    <p:set>
                                      <p:cBhvr>
                                        <p:cTn id="39" dur="500" fill="hold"/>
                                        <p:tgtEl>
                                          <p:spTgt spid="10245"/>
                                        </p:tgtEl>
                                        <p:attrNameLst>
                                          <p:attrName>fill.on</p:attrName>
                                        </p:attrNameLst>
                                      </p:cBhvr>
                                      <p:to>
                                        <p:strVal val="true"/>
                                      </p:to>
                                    </p:set>
                                  </p:childTnLst>
                                </p:cTn>
                              </p:par>
                              <p:par>
                                <p:cTn id="40" presetID="3" presetClass="emph" presetSubtype="2" fill="hold" grpId="0" nodeType="withEffect">
                                  <p:stCondLst>
                                    <p:cond delay="0"/>
                                  </p:stCondLst>
                                  <p:childTnLst>
                                    <p:animClr clrSpc="rgb" dir="cw">
                                      <p:cBhvr override="childStyle">
                                        <p:cTn id="41" dur="500" fill="hold"/>
                                        <p:tgtEl>
                                          <p:spTgt spid="10245"/>
                                        </p:tgtEl>
                                        <p:attrNameLst>
                                          <p:attrName>style.color</p:attrName>
                                        </p:attrNameLst>
                                      </p:cBhvr>
                                      <p:to>
                                        <a:schemeClr val="bg1"/>
                                      </p:to>
                                    </p:animClr>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0261"/>
                                        </p:tgtEl>
                                        <p:attrNameLst>
                                          <p:attrName>style.visibility</p:attrName>
                                        </p:attrNameLst>
                                      </p:cBhvr>
                                      <p:to>
                                        <p:strVal val="visible"/>
                                      </p:to>
                                    </p:set>
                                    <p:animEffect filter="fade">
                                      <p:cBhvr>
                                        <p:cTn id="46" dur="1000"/>
                                        <p:tgtEl>
                                          <p:spTgt spid="10261"/>
                                        </p:tgtEl>
                                      </p:cBhvr>
                                    </p:animEffect>
                                    <p:anim calcmode="lin" valueType="num">
                                      <p:cBhvr>
                                        <p:cTn id="47" dur="1000" fill="hold"/>
                                        <p:tgtEl>
                                          <p:spTgt spid="10261"/>
                                        </p:tgtEl>
                                        <p:attrNameLst>
                                          <p:attrName>ppt_x</p:attrName>
                                        </p:attrNameLst>
                                      </p:cBhvr>
                                      <p:tavLst>
                                        <p:tav tm="0">
                                          <p:val>
                                            <p:strVal val="#ppt_x"/>
                                          </p:val>
                                        </p:tav>
                                        <p:tav tm="100000">
                                          <p:val>
                                            <p:strVal val="#ppt_x"/>
                                          </p:val>
                                        </p:tav>
                                      </p:tavLst>
                                    </p:anim>
                                    <p:anim calcmode="lin" valueType="num">
                                      <p:cBhvr>
                                        <p:cTn id="48" dur="1000" fill="hold"/>
                                        <p:tgtEl>
                                          <p:spTgt spid="102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bldLvl="0" animBg="1"/>
      <p:bldP spid="10255" grpId="0" bldLvl="0"/>
      <p:bldP spid="10256" grpId="0" bldLvl="0"/>
      <p:bldP spid="10258" grpId="0" bldLvl="0"/>
      <p:bldP spid="10259" grpId="0" bldLvl="0"/>
      <p:bldP spid="10260" grpId="0" bldLvl="0" animBg="1"/>
      <p:bldP spid="10261" grpId="0" bldLvl="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日期占位符 1"/>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5234" name="Text Box 2"/>
          <p:cNvSpPr txBox="1"/>
          <p:nvPr/>
        </p:nvSpPr>
        <p:spPr>
          <a:xfrm>
            <a:off x="0" y="4429125"/>
            <a:ext cx="6516688" cy="2084388"/>
          </a:xfrm>
          <a:prstGeom prst="rect">
            <a:avLst/>
          </a:prstGeom>
          <a:noFill/>
          <a:ln w="9525">
            <a:noFill/>
          </a:ln>
        </p:spPr>
        <p:txBody>
          <a:bodyPr wrap="square" anchor="t">
            <a:spAutoFit/>
          </a:bodyPr>
          <a:lstStyle/>
          <a:p>
            <a:pPr algn="just" eaLnBrk="0" hangingPunct="0">
              <a:spcBef>
                <a:spcPct val="10000"/>
              </a:spcBef>
            </a:pPr>
            <a:r>
              <a:rPr lang="zh-CN" altLang="en-US" sz="2400" b="1" dirty="0">
                <a:latin typeface="宋体" panose="02010600030101010101" pitchFamily="2" charset="-122"/>
                <a:ea typeface="宋体" panose="02010600030101010101" pitchFamily="2" charset="-122"/>
              </a:rPr>
              <a:t>经过初步的需求分析，得到系统功能要求：</a:t>
            </a:r>
            <a:endParaRPr lang="zh-CN" altLang="en-US" sz="2400" b="1" dirty="0">
              <a:latin typeface="宋体" panose="02010600030101010101" pitchFamily="2" charset="-122"/>
              <a:ea typeface="宋体" panose="02010600030101010101" pitchFamily="2" charset="-122"/>
            </a:endParaRPr>
          </a:p>
          <a:p>
            <a:pPr algn="just" eaLnBrk="0" hangingPunct="0">
              <a:spcBef>
                <a:spcPct val="10000"/>
              </a:spcBef>
            </a:pPr>
            <a:r>
              <a:rPr lang="zh-CN" altLang="zh-CN" sz="2400" b="1" dirty="0">
                <a:latin typeface="宋体" panose="02010600030101010101" pitchFamily="2" charset="-122"/>
                <a:ea typeface="宋体" panose="02010600030101010101" pitchFamily="2" charset="-122"/>
              </a:rPr>
              <a:t>1</a:t>
            </a:r>
            <a:r>
              <a:rPr lang="zh-CN" altLang="en-US" sz="2400" b="1" dirty="0">
                <a:latin typeface="宋体" panose="02010600030101010101" pitchFamily="2" charset="-122"/>
                <a:ea typeface="宋体" panose="02010600030101010101" pitchFamily="2" charset="-122"/>
              </a:rPr>
              <a:t>、监视病员的病症</a:t>
            </a:r>
            <a:r>
              <a:rPr lang="zh-CN"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血压、体温、脉搏等</a:t>
            </a:r>
            <a:r>
              <a:rPr lang="zh-CN"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a:t>
            </a:r>
            <a:endParaRPr lang="zh-CN" altLang="en-US" sz="2400" b="1" dirty="0">
              <a:latin typeface="宋体" panose="02010600030101010101" pitchFamily="2" charset="-122"/>
              <a:ea typeface="宋体" panose="02010600030101010101" pitchFamily="2" charset="-122"/>
            </a:endParaRPr>
          </a:p>
          <a:p>
            <a:pPr algn="just" eaLnBrk="0" hangingPunct="0">
              <a:spcBef>
                <a:spcPct val="10000"/>
              </a:spcBef>
            </a:pPr>
            <a:r>
              <a:rPr lang="zh-CN"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、定时更新病历。</a:t>
            </a:r>
            <a:endParaRPr lang="zh-CN" altLang="en-US" sz="2400" b="1" dirty="0">
              <a:latin typeface="宋体" panose="02010600030101010101" pitchFamily="2" charset="-122"/>
              <a:ea typeface="宋体" panose="02010600030101010101" pitchFamily="2" charset="-122"/>
            </a:endParaRPr>
          </a:p>
          <a:p>
            <a:pPr algn="just" eaLnBrk="0" hangingPunct="0">
              <a:spcBef>
                <a:spcPct val="10000"/>
              </a:spcBef>
            </a:pPr>
            <a:r>
              <a:rPr lang="zh-CN" altLang="zh-CN" sz="2400" b="1" dirty="0">
                <a:latin typeface="宋体" panose="02010600030101010101" pitchFamily="2" charset="-122"/>
                <a:ea typeface="宋体" panose="02010600030101010101" pitchFamily="2" charset="-122"/>
              </a:rPr>
              <a:t>3</a:t>
            </a:r>
            <a:r>
              <a:rPr lang="zh-CN" altLang="en-US" sz="2400" b="1" dirty="0">
                <a:latin typeface="宋体" panose="02010600030101010101" pitchFamily="2" charset="-122"/>
                <a:ea typeface="宋体" panose="02010600030101010101" pitchFamily="2" charset="-122"/>
              </a:rPr>
              <a:t>、病情出现异常情况时报警。</a:t>
            </a:r>
            <a:endParaRPr lang="zh-CN" altLang="en-US" sz="2400" b="1" dirty="0">
              <a:latin typeface="宋体" panose="02010600030101010101" pitchFamily="2" charset="-122"/>
              <a:ea typeface="宋体" panose="02010600030101010101" pitchFamily="2" charset="-122"/>
            </a:endParaRPr>
          </a:p>
          <a:p>
            <a:pPr algn="just" eaLnBrk="0" hangingPunct="0">
              <a:spcBef>
                <a:spcPct val="10000"/>
              </a:spcBef>
            </a:pPr>
            <a:r>
              <a:rPr lang="zh-CN" altLang="zh-CN" sz="2400" b="1" dirty="0">
                <a:latin typeface="宋体" panose="02010600030101010101" pitchFamily="2" charset="-122"/>
                <a:ea typeface="宋体" panose="02010600030101010101" pitchFamily="2" charset="-122"/>
              </a:rPr>
              <a:t>4</a:t>
            </a:r>
            <a:r>
              <a:rPr lang="zh-CN" altLang="en-US" sz="2400" b="1" dirty="0">
                <a:latin typeface="宋体" panose="02010600030101010101" pitchFamily="2" charset="-122"/>
                <a:ea typeface="宋体" panose="02010600030101010101" pitchFamily="2" charset="-122"/>
              </a:rPr>
              <a:t>、随机地产生某一病员的病情报告。</a:t>
            </a:r>
            <a:endParaRPr lang="zh-CN" altLang="en-US" sz="2400" b="1" dirty="0">
              <a:latin typeface="宋体" panose="02010600030101010101" pitchFamily="2" charset="-122"/>
              <a:ea typeface="宋体" panose="02010600030101010101" pitchFamily="2" charset="-122"/>
            </a:endParaRPr>
          </a:p>
        </p:txBody>
      </p:sp>
      <p:sp>
        <p:nvSpPr>
          <p:cNvPr id="105475" name="Oval 3"/>
          <p:cNvSpPr/>
          <p:nvPr/>
        </p:nvSpPr>
        <p:spPr>
          <a:xfrm>
            <a:off x="381000" y="933450"/>
            <a:ext cx="2438400" cy="1905000"/>
          </a:xfrm>
          <a:prstGeom prst="ellipse">
            <a:avLst/>
          </a:prstGeom>
          <a:solidFill>
            <a:schemeClr val="tx1"/>
          </a:solidFill>
          <a:ln w="38100" cap="flat" cmpd="sng">
            <a:solidFill>
              <a:srgbClr val="FFCC00"/>
            </a:solidFill>
            <a:prstDash val="solid"/>
            <a:round/>
            <a:headEnd type="none" w="med" len="med"/>
            <a:tailEnd type="none" w="med" len="med"/>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pic>
        <p:nvPicPr>
          <p:cNvPr id="105476" name="Picture 4" descr="病房"/>
          <p:cNvPicPr>
            <a:picLocks noChangeAspect="1"/>
          </p:cNvPicPr>
          <p:nvPr/>
        </p:nvPicPr>
        <p:blipFill>
          <a:blip r:embed="rId1"/>
          <a:stretch>
            <a:fillRect/>
          </a:stretch>
        </p:blipFill>
        <p:spPr>
          <a:xfrm>
            <a:off x="685800" y="1589088"/>
            <a:ext cx="1849438" cy="944562"/>
          </a:xfrm>
          <a:prstGeom prst="rect">
            <a:avLst/>
          </a:prstGeom>
          <a:noFill/>
          <a:ln w="9525">
            <a:noFill/>
          </a:ln>
        </p:spPr>
      </p:pic>
      <p:grpSp>
        <p:nvGrpSpPr>
          <p:cNvPr id="105477" name="Group 5"/>
          <p:cNvGrpSpPr/>
          <p:nvPr/>
        </p:nvGrpSpPr>
        <p:grpSpPr>
          <a:xfrm>
            <a:off x="4953000" y="381000"/>
            <a:ext cx="3810000" cy="2514600"/>
            <a:chOff x="0" y="0"/>
            <a:chExt cx="2400" cy="1584"/>
          </a:xfrm>
        </p:grpSpPr>
        <p:pic>
          <p:nvPicPr>
            <p:cNvPr id="105478" name="Picture 6" descr="中央监视"/>
            <p:cNvPicPr>
              <a:picLocks noChangeAspect="1"/>
            </p:cNvPicPr>
            <p:nvPr/>
          </p:nvPicPr>
          <p:blipFill>
            <a:blip r:embed="rId2"/>
            <a:stretch>
              <a:fillRect/>
            </a:stretch>
          </p:blipFill>
          <p:spPr>
            <a:xfrm>
              <a:off x="0" y="0"/>
              <a:ext cx="2304" cy="1584"/>
            </a:xfrm>
            <a:prstGeom prst="rect">
              <a:avLst/>
            </a:prstGeom>
            <a:noFill/>
            <a:ln w="9525">
              <a:noFill/>
            </a:ln>
          </p:spPr>
        </p:pic>
        <p:sp>
          <p:nvSpPr>
            <p:cNvPr id="105479" name="Rectangle 7"/>
            <p:cNvSpPr/>
            <p:nvPr/>
          </p:nvSpPr>
          <p:spPr>
            <a:xfrm>
              <a:off x="2160" y="0"/>
              <a:ext cx="240" cy="96"/>
            </a:xfrm>
            <a:prstGeom prst="rect">
              <a:avLst/>
            </a:prstGeom>
            <a:solidFill>
              <a:srgbClr val="333333"/>
            </a:solid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05480" name="Line 8"/>
            <p:cNvSpPr/>
            <p:nvPr/>
          </p:nvSpPr>
          <p:spPr>
            <a:xfrm flipV="1">
              <a:off x="1968" y="48"/>
              <a:ext cx="288" cy="144"/>
            </a:xfrm>
            <a:prstGeom prst="line">
              <a:avLst/>
            </a:prstGeom>
            <a:ln w="76200" cap="flat" cmpd="sng">
              <a:solidFill>
                <a:srgbClr val="333333"/>
              </a:solidFill>
              <a:prstDash val="solid"/>
              <a:round/>
              <a:headEnd type="none" w="med" len="med"/>
              <a:tailEnd type="none" w="med" len="med"/>
            </a:ln>
          </p:spPr>
        </p:sp>
      </p:grpSp>
      <p:pic>
        <p:nvPicPr>
          <p:cNvPr id="105481" name="Picture 9" descr="蓝灯"/>
          <p:cNvPicPr>
            <a:picLocks noChangeAspect="1"/>
          </p:cNvPicPr>
          <p:nvPr/>
        </p:nvPicPr>
        <p:blipFill>
          <a:blip r:embed="rId3"/>
          <a:stretch>
            <a:fillRect/>
          </a:stretch>
        </p:blipFill>
        <p:spPr>
          <a:xfrm>
            <a:off x="8534400" y="533400"/>
            <a:ext cx="190500" cy="217488"/>
          </a:xfrm>
          <a:prstGeom prst="rect">
            <a:avLst/>
          </a:prstGeom>
          <a:noFill/>
          <a:ln w="9525">
            <a:noFill/>
          </a:ln>
        </p:spPr>
      </p:pic>
      <p:pic>
        <p:nvPicPr>
          <p:cNvPr id="105482" name="Picture 10" descr="蓝灯"/>
          <p:cNvPicPr>
            <a:picLocks noChangeAspect="1"/>
          </p:cNvPicPr>
          <p:nvPr/>
        </p:nvPicPr>
        <p:blipFill>
          <a:blip r:embed="rId3"/>
          <a:stretch>
            <a:fillRect/>
          </a:stretch>
        </p:blipFill>
        <p:spPr>
          <a:xfrm>
            <a:off x="8534400" y="742950"/>
            <a:ext cx="190500" cy="217488"/>
          </a:xfrm>
          <a:prstGeom prst="rect">
            <a:avLst/>
          </a:prstGeom>
          <a:noFill/>
          <a:ln w="9525">
            <a:noFill/>
          </a:ln>
        </p:spPr>
      </p:pic>
      <p:pic>
        <p:nvPicPr>
          <p:cNvPr id="105483" name="Picture 11" descr="蓝灯"/>
          <p:cNvPicPr>
            <a:picLocks noChangeAspect="1"/>
          </p:cNvPicPr>
          <p:nvPr/>
        </p:nvPicPr>
        <p:blipFill>
          <a:blip r:embed="rId3"/>
          <a:stretch>
            <a:fillRect/>
          </a:stretch>
        </p:blipFill>
        <p:spPr>
          <a:xfrm>
            <a:off x="8534400" y="952500"/>
            <a:ext cx="190500" cy="217488"/>
          </a:xfrm>
          <a:prstGeom prst="rect">
            <a:avLst/>
          </a:prstGeom>
          <a:noFill/>
          <a:ln w="9525">
            <a:noFill/>
          </a:ln>
        </p:spPr>
      </p:pic>
      <p:pic>
        <p:nvPicPr>
          <p:cNvPr id="105484" name="Picture 12" descr="蓝灯"/>
          <p:cNvPicPr>
            <a:picLocks noChangeAspect="1"/>
          </p:cNvPicPr>
          <p:nvPr/>
        </p:nvPicPr>
        <p:blipFill>
          <a:blip r:embed="rId3"/>
          <a:stretch>
            <a:fillRect/>
          </a:stretch>
        </p:blipFill>
        <p:spPr>
          <a:xfrm>
            <a:off x="8534400" y="1162050"/>
            <a:ext cx="190500" cy="217488"/>
          </a:xfrm>
          <a:prstGeom prst="rect">
            <a:avLst/>
          </a:prstGeom>
          <a:noFill/>
          <a:ln w="9525">
            <a:noFill/>
          </a:ln>
        </p:spPr>
      </p:pic>
      <p:pic>
        <p:nvPicPr>
          <p:cNvPr id="105485" name="Picture 13" descr="蓝灯"/>
          <p:cNvPicPr>
            <a:picLocks noChangeAspect="1"/>
          </p:cNvPicPr>
          <p:nvPr/>
        </p:nvPicPr>
        <p:blipFill>
          <a:blip r:embed="rId3"/>
          <a:stretch>
            <a:fillRect/>
          </a:stretch>
        </p:blipFill>
        <p:spPr>
          <a:xfrm>
            <a:off x="8534400" y="1363663"/>
            <a:ext cx="190500" cy="217487"/>
          </a:xfrm>
          <a:prstGeom prst="rect">
            <a:avLst/>
          </a:prstGeom>
          <a:noFill/>
          <a:ln w="9525">
            <a:noFill/>
          </a:ln>
        </p:spPr>
      </p:pic>
      <p:pic>
        <p:nvPicPr>
          <p:cNvPr id="105486" name="Picture 14" descr="蓝灯"/>
          <p:cNvPicPr>
            <a:picLocks noChangeAspect="1"/>
          </p:cNvPicPr>
          <p:nvPr/>
        </p:nvPicPr>
        <p:blipFill>
          <a:blip r:embed="rId3"/>
          <a:stretch>
            <a:fillRect/>
          </a:stretch>
        </p:blipFill>
        <p:spPr>
          <a:xfrm>
            <a:off x="8534400" y="1581150"/>
            <a:ext cx="190500" cy="217488"/>
          </a:xfrm>
          <a:prstGeom prst="rect">
            <a:avLst/>
          </a:prstGeom>
          <a:noFill/>
          <a:ln w="9525">
            <a:noFill/>
          </a:ln>
        </p:spPr>
      </p:pic>
      <p:pic>
        <p:nvPicPr>
          <p:cNvPr id="105487" name="Picture 15" descr="蓝灯"/>
          <p:cNvPicPr>
            <a:picLocks noChangeAspect="1"/>
          </p:cNvPicPr>
          <p:nvPr/>
        </p:nvPicPr>
        <p:blipFill>
          <a:blip r:embed="rId3"/>
          <a:stretch>
            <a:fillRect/>
          </a:stretch>
        </p:blipFill>
        <p:spPr>
          <a:xfrm>
            <a:off x="8534400" y="1771650"/>
            <a:ext cx="190500" cy="217488"/>
          </a:xfrm>
          <a:prstGeom prst="rect">
            <a:avLst/>
          </a:prstGeom>
          <a:noFill/>
          <a:ln w="9525">
            <a:noFill/>
          </a:ln>
        </p:spPr>
      </p:pic>
      <p:pic>
        <p:nvPicPr>
          <p:cNvPr id="105488" name="Picture 16" descr="蓝灯"/>
          <p:cNvPicPr>
            <a:picLocks noChangeAspect="1"/>
          </p:cNvPicPr>
          <p:nvPr/>
        </p:nvPicPr>
        <p:blipFill>
          <a:blip r:embed="rId3"/>
          <a:stretch>
            <a:fillRect/>
          </a:stretch>
        </p:blipFill>
        <p:spPr>
          <a:xfrm>
            <a:off x="8534400" y="1989138"/>
            <a:ext cx="190500" cy="217487"/>
          </a:xfrm>
          <a:prstGeom prst="rect">
            <a:avLst/>
          </a:prstGeom>
          <a:noFill/>
          <a:ln w="9525">
            <a:noFill/>
          </a:ln>
        </p:spPr>
      </p:pic>
      <p:pic>
        <p:nvPicPr>
          <p:cNvPr id="105489" name="Picture 17" descr="蓝灯"/>
          <p:cNvPicPr>
            <a:picLocks noChangeAspect="1"/>
          </p:cNvPicPr>
          <p:nvPr/>
        </p:nvPicPr>
        <p:blipFill>
          <a:blip r:embed="rId3"/>
          <a:stretch>
            <a:fillRect/>
          </a:stretch>
        </p:blipFill>
        <p:spPr>
          <a:xfrm>
            <a:off x="8534400" y="2198688"/>
            <a:ext cx="190500" cy="217487"/>
          </a:xfrm>
          <a:prstGeom prst="rect">
            <a:avLst/>
          </a:prstGeom>
          <a:noFill/>
          <a:ln w="9525">
            <a:noFill/>
          </a:ln>
        </p:spPr>
      </p:pic>
      <p:pic>
        <p:nvPicPr>
          <p:cNvPr id="105490" name="Picture 18" descr="蓝灯"/>
          <p:cNvPicPr>
            <a:picLocks noChangeAspect="1"/>
          </p:cNvPicPr>
          <p:nvPr/>
        </p:nvPicPr>
        <p:blipFill>
          <a:blip r:embed="rId3"/>
          <a:stretch>
            <a:fillRect/>
          </a:stretch>
        </p:blipFill>
        <p:spPr>
          <a:xfrm>
            <a:off x="8534400" y="2408238"/>
            <a:ext cx="190500" cy="217487"/>
          </a:xfrm>
          <a:prstGeom prst="rect">
            <a:avLst/>
          </a:prstGeom>
          <a:noFill/>
          <a:ln w="9525">
            <a:noFill/>
          </a:ln>
        </p:spPr>
      </p:pic>
      <p:pic>
        <p:nvPicPr>
          <p:cNvPr id="105491" name="Picture 19" descr="蓝灯"/>
          <p:cNvPicPr>
            <a:picLocks noChangeAspect="1"/>
          </p:cNvPicPr>
          <p:nvPr/>
        </p:nvPicPr>
        <p:blipFill>
          <a:blip r:embed="rId3"/>
          <a:stretch>
            <a:fillRect/>
          </a:stretch>
        </p:blipFill>
        <p:spPr>
          <a:xfrm>
            <a:off x="8534400" y="2601913"/>
            <a:ext cx="190500" cy="217487"/>
          </a:xfrm>
          <a:prstGeom prst="rect">
            <a:avLst/>
          </a:prstGeom>
          <a:noFill/>
          <a:ln w="9525">
            <a:noFill/>
          </a:ln>
        </p:spPr>
      </p:pic>
      <p:pic>
        <p:nvPicPr>
          <p:cNvPr id="95252" name="Picture 20" descr="BD05030_"/>
          <p:cNvPicPr>
            <a:picLocks noChangeAspect="1"/>
          </p:cNvPicPr>
          <p:nvPr/>
        </p:nvPicPr>
        <p:blipFill>
          <a:blip r:embed="rId4"/>
          <a:stretch>
            <a:fillRect/>
          </a:stretch>
        </p:blipFill>
        <p:spPr>
          <a:xfrm>
            <a:off x="5638800" y="457200"/>
            <a:ext cx="457200" cy="457200"/>
          </a:xfrm>
          <a:prstGeom prst="rect">
            <a:avLst/>
          </a:prstGeom>
          <a:noFill/>
          <a:ln w="9525">
            <a:noFill/>
          </a:ln>
        </p:spPr>
      </p:pic>
      <p:pic>
        <p:nvPicPr>
          <p:cNvPr id="95253" name="Picture 21" descr="未命名"/>
          <p:cNvPicPr>
            <a:picLocks noChangeAspect="1"/>
          </p:cNvPicPr>
          <p:nvPr/>
        </p:nvPicPr>
        <p:blipFill>
          <a:blip r:embed="rId5"/>
          <a:stretch>
            <a:fillRect/>
          </a:stretch>
        </p:blipFill>
        <p:spPr>
          <a:xfrm>
            <a:off x="4953000" y="438150"/>
            <a:ext cx="1143000" cy="876300"/>
          </a:xfrm>
          <a:prstGeom prst="rect">
            <a:avLst/>
          </a:prstGeom>
          <a:noFill/>
          <a:ln w="9525">
            <a:noFill/>
          </a:ln>
        </p:spPr>
      </p:pic>
      <p:pic>
        <p:nvPicPr>
          <p:cNvPr id="95254" name="Picture 22" descr="红灯"/>
          <p:cNvPicPr>
            <a:picLocks noChangeAspect="1"/>
          </p:cNvPicPr>
          <p:nvPr/>
        </p:nvPicPr>
        <p:blipFill>
          <a:blip r:embed="rId6"/>
          <a:stretch>
            <a:fillRect/>
          </a:stretch>
        </p:blipFill>
        <p:spPr>
          <a:xfrm flipV="1">
            <a:off x="8543925" y="1771650"/>
            <a:ext cx="152400" cy="228600"/>
          </a:xfrm>
          <a:prstGeom prst="rect">
            <a:avLst/>
          </a:prstGeom>
          <a:noFill/>
          <a:ln w="9525">
            <a:noFill/>
          </a:ln>
        </p:spPr>
      </p:pic>
      <p:sp>
        <p:nvSpPr>
          <p:cNvPr id="105495" name="Rectangle 23"/>
          <p:cNvSpPr/>
          <p:nvPr/>
        </p:nvSpPr>
        <p:spPr>
          <a:xfrm>
            <a:off x="3505200" y="4419600"/>
            <a:ext cx="914400" cy="914400"/>
          </a:xfrm>
          <a:prstGeom prst="rect">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05496" name="Rectangle 24"/>
          <p:cNvSpPr/>
          <p:nvPr/>
        </p:nvSpPr>
        <p:spPr>
          <a:xfrm>
            <a:off x="4953000" y="381000"/>
            <a:ext cx="3810000" cy="2514600"/>
          </a:xfrm>
          <a:prstGeom prst="rect">
            <a:avLst/>
          </a:prstGeom>
          <a:noFill/>
          <a:ln w="38100" cap="flat" cmpd="sng">
            <a:solidFill>
              <a:srgbClr val="333333"/>
            </a:solidFill>
            <a:prstDash val="solid"/>
            <a:miter/>
            <a:headEnd type="none" w="med" len="med"/>
            <a:tailEnd type="none" w="med" len="med"/>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95257" name="Line 25"/>
          <p:cNvSpPr/>
          <p:nvPr/>
        </p:nvSpPr>
        <p:spPr>
          <a:xfrm>
            <a:off x="2743200" y="1828800"/>
            <a:ext cx="2209800" cy="0"/>
          </a:xfrm>
          <a:prstGeom prst="line">
            <a:avLst/>
          </a:prstGeom>
          <a:ln w="76200" cap="flat" cmpd="sng">
            <a:solidFill>
              <a:srgbClr val="FFFFCC"/>
            </a:solidFill>
            <a:prstDash val="solid"/>
            <a:round/>
            <a:headEnd type="none" w="med" len="med"/>
            <a:tailEnd type="triangle" w="med" len="med"/>
          </a:ln>
        </p:spPr>
      </p:sp>
      <p:grpSp>
        <p:nvGrpSpPr>
          <p:cNvPr id="95258" name="Group 26"/>
          <p:cNvGrpSpPr>
            <a:grpSpLocks noChangeAspect="1"/>
          </p:cNvGrpSpPr>
          <p:nvPr/>
        </p:nvGrpSpPr>
        <p:grpSpPr>
          <a:xfrm>
            <a:off x="6553200" y="3617913"/>
            <a:ext cx="2057400" cy="2173287"/>
            <a:chOff x="0" y="0"/>
            <a:chExt cx="1296" cy="1369"/>
          </a:xfrm>
        </p:grpSpPr>
        <p:pic>
          <p:nvPicPr>
            <p:cNvPr id="105499" name="Picture 27" descr="BS00570_"/>
            <p:cNvPicPr>
              <a:picLocks noChangeAspect="1"/>
            </p:cNvPicPr>
            <p:nvPr/>
          </p:nvPicPr>
          <p:blipFill>
            <a:blip r:embed="rId7"/>
            <a:stretch>
              <a:fillRect/>
            </a:stretch>
          </p:blipFill>
          <p:spPr>
            <a:xfrm>
              <a:off x="480" y="144"/>
              <a:ext cx="816" cy="1225"/>
            </a:xfrm>
            <a:prstGeom prst="rect">
              <a:avLst/>
            </a:prstGeom>
            <a:noFill/>
            <a:ln w="9525">
              <a:noFill/>
            </a:ln>
          </p:spPr>
        </p:pic>
        <p:pic>
          <p:nvPicPr>
            <p:cNvPr id="105500" name="Picture 28" descr="AG00029_"/>
            <p:cNvPicPr>
              <a:picLocks noChangeAspect="1"/>
            </p:cNvPicPr>
            <p:nvPr/>
          </p:nvPicPr>
          <p:blipFill>
            <a:blip r:embed="rId8"/>
            <a:stretch>
              <a:fillRect/>
            </a:stretch>
          </p:blipFill>
          <p:spPr>
            <a:xfrm>
              <a:off x="0" y="0"/>
              <a:ext cx="1080" cy="857"/>
            </a:xfrm>
            <a:prstGeom prst="rect">
              <a:avLst/>
            </a:prstGeom>
            <a:noFill/>
            <a:ln w="9525">
              <a:noFill/>
            </a:ln>
          </p:spPr>
        </p:pic>
      </p:grpSp>
      <p:pic>
        <p:nvPicPr>
          <p:cNvPr id="95261" name="Picture 29" descr="AG00564_"/>
          <p:cNvPicPr>
            <a:picLocks noChangeAspect="1"/>
          </p:cNvPicPr>
          <p:nvPr/>
        </p:nvPicPr>
        <p:blipFill>
          <a:blip r:embed="rId9"/>
          <a:stretch>
            <a:fillRect/>
          </a:stretch>
        </p:blipFill>
        <p:spPr>
          <a:xfrm>
            <a:off x="4953000" y="395288"/>
            <a:ext cx="1089025" cy="754062"/>
          </a:xfrm>
          <a:prstGeom prst="rect">
            <a:avLst/>
          </a:prstGeom>
          <a:noFill/>
          <a:ln w="9525">
            <a:noFill/>
          </a:ln>
        </p:spPr>
      </p:pic>
      <p:sp>
        <p:nvSpPr>
          <p:cNvPr id="95262" name="Line 30"/>
          <p:cNvSpPr/>
          <p:nvPr/>
        </p:nvSpPr>
        <p:spPr>
          <a:xfrm>
            <a:off x="7086600" y="2895600"/>
            <a:ext cx="0" cy="533400"/>
          </a:xfrm>
          <a:prstGeom prst="line">
            <a:avLst/>
          </a:prstGeom>
          <a:ln w="76200" cap="flat" cmpd="sng">
            <a:solidFill>
              <a:srgbClr val="FFFFCC"/>
            </a:solidFill>
            <a:prstDash val="solid"/>
            <a:round/>
            <a:headEnd type="none" w="med" len="med"/>
            <a:tailEnd type="triangle" w="med" len="med"/>
          </a:ln>
        </p:spPr>
      </p:sp>
      <p:sp>
        <p:nvSpPr>
          <p:cNvPr id="95263" name="Line 31"/>
          <p:cNvSpPr/>
          <p:nvPr/>
        </p:nvSpPr>
        <p:spPr>
          <a:xfrm>
            <a:off x="2819400" y="1828800"/>
            <a:ext cx="2133600" cy="0"/>
          </a:xfrm>
          <a:prstGeom prst="line">
            <a:avLst/>
          </a:prstGeom>
          <a:ln w="76200" cap="flat" cmpd="sng">
            <a:solidFill>
              <a:srgbClr val="FF0066"/>
            </a:solidFill>
            <a:prstDash val="solid"/>
            <a:round/>
            <a:headEnd type="none" w="med" len="med"/>
            <a:tailEnd type="triangle" w="med" len="med"/>
          </a:ln>
        </p:spPr>
      </p:sp>
      <p:sp>
        <p:nvSpPr>
          <p:cNvPr id="95264" name="Line 32"/>
          <p:cNvSpPr/>
          <p:nvPr/>
        </p:nvSpPr>
        <p:spPr>
          <a:xfrm>
            <a:off x="7086600" y="2895600"/>
            <a:ext cx="0" cy="533400"/>
          </a:xfrm>
          <a:prstGeom prst="line">
            <a:avLst/>
          </a:prstGeom>
          <a:ln w="76200" cap="flat" cmpd="sng">
            <a:solidFill>
              <a:srgbClr val="FF0066"/>
            </a:solidFill>
            <a:prstDash val="solid"/>
            <a:round/>
            <a:headEnd type="none" w="med" len="med"/>
            <a:tailEnd type="triangle" w="med" len="med"/>
          </a:ln>
        </p:spPr>
      </p:sp>
      <p:pic>
        <p:nvPicPr>
          <p:cNvPr id="95265" name="Picture 33" descr="BD05030_"/>
          <p:cNvPicPr>
            <a:picLocks noChangeAspect="1"/>
          </p:cNvPicPr>
          <p:nvPr/>
        </p:nvPicPr>
        <p:blipFill>
          <a:blip r:embed="rId4"/>
          <a:stretch>
            <a:fillRect/>
          </a:stretch>
        </p:blipFill>
        <p:spPr>
          <a:xfrm>
            <a:off x="5638800" y="533400"/>
            <a:ext cx="457200" cy="457200"/>
          </a:xfrm>
          <a:prstGeom prst="rect">
            <a:avLst/>
          </a:prstGeom>
          <a:noFill/>
          <a:ln w="9525">
            <a:noFill/>
          </a:ln>
        </p:spPr>
      </p:pic>
      <p:pic>
        <p:nvPicPr>
          <p:cNvPr id="105506" name="Picture 34" descr="AG00154_"/>
          <p:cNvPicPr>
            <a:picLocks noChangeAspect="1"/>
          </p:cNvPicPr>
          <p:nvPr/>
        </p:nvPicPr>
        <p:blipFill>
          <a:blip r:embed="rId10"/>
          <a:stretch>
            <a:fillRect/>
          </a:stretch>
        </p:blipFill>
        <p:spPr>
          <a:xfrm>
            <a:off x="1447800" y="1085850"/>
            <a:ext cx="914400" cy="838200"/>
          </a:xfrm>
          <a:prstGeom prst="rect">
            <a:avLst/>
          </a:prstGeom>
          <a:noFill/>
          <a:ln w="9525">
            <a:noFill/>
          </a:ln>
        </p:spPr>
      </p:pic>
      <p:sp>
        <p:nvSpPr>
          <p:cNvPr id="95267" name="Line 35"/>
          <p:cNvSpPr/>
          <p:nvPr/>
        </p:nvSpPr>
        <p:spPr>
          <a:xfrm flipH="1">
            <a:off x="4876800" y="2819400"/>
            <a:ext cx="1219200" cy="533400"/>
          </a:xfrm>
          <a:prstGeom prst="line">
            <a:avLst/>
          </a:prstGeom>
          <a:ln w="76200" cap="flat" cmpd="sng">
            <a:solidFill>
              <a:srgbClr val="FF0066"/>
            </a:solidFill>
            <a:prstDash val="solid"/>
            <a:round/>
            <a:headEnd type="none" w="med" len="med"/>
            <a:tailEnd type="triangle" w="med" len="med"/>
          </a:ln>
        </p:spPr>
      </p:sp>
      <p:grpSp>
        <p:nvGrpSpPr>
          <p:cNvPr id="95268" name="Group 36"/>
          <p:cNvGrpSpPr/>
          <p:nvPr/>
        </p:nvGrpSpPr>
        <p:grpSpPr>
          <a:xfrm>
            <a:off x="533400" y="2819400"/>
            <a:ext cx="4419600" cy="1600200"/>
            <a:chOff x="0" y="0"/>
            <a:chExt cx="2784" cy="1008"/>
          </a:xfrm>
        </p:grpSpPr>
        <p:sp>
          <p:nvSpPr>
            <p:cNvPr id="105509" name="Oval 37"/>
            <p:cNvSpPr/>
            <p:nvPr/>
          </p:nvSpPr>
          <p:spPr>
            <a:xfrm>
              <a:off x="912" y="0"/>
              <a:ext cx="1872" cy="1008"/>
            </a:xfrm>
            <a:prstGeom prst="ellipse">
              <a:avLst/>
            </a:prstGeom>
            <a:noFill/>
            <a:ln w="57150" cap="flat" cmpd="sng">
              <a:solidFill>
                <a:srgbClr val="FFCC00"/>
              </a:solidFill>
              <a:prstDash val="solid"/>
              <a:round/>
              <a:headEnd type="none" w="med" len="med"/>
              <a:tailEnd type="none" w="med" len="med"/>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05510" name="Text Box 38"/>
            <p:cNvSpPr txBox="1"/>
            <p:nvPr/>
          </p:nvSpPr>
          <p:spPr>
            <a:xfrm>
              <a:off x="0" y="432"/>
              <a:ext cx="1104" cy="405"/>
            </a:xfrm>
            <a:prstGeom prst="rect">
              <a:avLst/>
            </a:prstGeom>
            <a:noFill/>
            <a:ln w="9525">
              <a:noFill/>
            </a:ln>
          </p:spPr>
          <p:txBody>
            <a:bodyPr anchor="t">
              <a:spAutoFit/>
            </a:bodyPr>
            <a:lstStyle/>
            <a:p>
              <a:pPr algn="ctr" eaLnBrk="0" hangingPunct="0">
                <a:lnSpc>
                  <a:spcPct val="90000"/>
                </a:lnSpc>
                <a:spcBef>
                  <a:spcPct val="20000"/>
                </a:spcBef>
              </a:pPr>
              <a:r>
                <a:rPr lang="zh-CN" altLang="en-US" b="1" dirty="0">
                  <a:latin typeface="Times New Roman" panose="02020603050405020304" pitchFamily="18" charset="0"/>
                  <a:ea typeface="宋体" panose="02010600030101010101" pitchFamily="2" charset="-122"/>
                </a:rPr>
                <a:t>产生</a:t>
              </a:r>
              <a:endParaRPr lang="zh-CN" altLang="en-US" b="1" dirty="0">
                <a:latin typeface="Times New Roman" panose="02020603050405020304" pitchFamily="18" charset="0"/>
                <a:ea typeface="宋体" panose="02010600030101010101" pitchFamily="2" charset="-122"/>
              </a:endParaRPr>
            </a:p>
            <a:p>
              <a:pPr algn="ctr" eaLnBrk="0" hangingPunct="0">
                <a:lnSpc>
                  <a:spcPct val="90000"/>
                </a:lnSpc>
                <a:spcBef>
                  <a:spcPct val="20000"/>
                </a:spcBef>
              </a:pPr>
              <a:r>
                <a:rPr lang="zh-CN" altLang="en-US" b="1" dirty="0">
                  <a:latin typeface="Times New Roman" panose="02020603050405020304" pitchFamily="18" charset="0"/>
                  <a:ea typeface="宋体" panose="02010600030101010101" pitchFamily="2" charset="-122"/>
                </a:rPr>
                <a:t>病情报告</a:t>
              </a:r>
              <a:endParaRPr lang="zh-CN" altLang="en-US" b="1" dirty="0">
                <a:latin typeface="Times New Roman" panose="02020603050405020304" pitchFamily="18" charset="0"/>
                <a:ea typeface="宋体" panose="02010600030101010101" pitchFamily="2" charset="-122"/>
              </a:endParaRPr>
            </a:p>
          </p:txBody>
        </p:sp>
      </p:grpSp>
      <p:sp>
        <p:nvSpPr>
          <p:cNvPr id="105511" name="Oval 39"/>
          <p:cNvSpPr/>
          <p:nvPr/>
        </p:nvSpPr>
        <p:spPr>
          <a:xfrm>
            <a:off x="1981200" y="1828800"/>
            <a:ext cx="133350" cy="76200"/>
          </a:xfrm>
          <a:prstGeom prst="ellipse">
            <a:avLst/>
          </a:prstGeom>
          <a:solidFill>
            <a:schemeClr val="bg1"/>
          </a:solidFill>
          <a:ln w="76200" cap="flat" cmpd="sng">
            <a:solidFill>
              <a:srgbClr val="000000"/>
            </a:solidFill>
            <a:prstDash val="solid"/>
            <a:round/>
            <a:headEnd type="none" w="med" len="med"/>
            <a:tailEnd type="none" w="med" len="med"/>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05512" name="Text Box 40"/>
          <p:cNvSpPr txBox="1"/>
          <p:nvPr/>
        </p:nvSpPr>
        <p:spPr>
          <a:xfrm>
            <a:off x="2613025" y="993775"/>
            <a:ext cx="1143000" cy="449263"/>
          </a:xfrm>
          <a:prstGeom prst="rect">
            <a:avLst/>
          </a:prstGeom>
          <a:noFill/>
          <a:ln w="9525">
            <a:noFill/>
          </a:ln>
        </p:spPr>
        <p:txBody>
          <a:bodyPr anchor="t">
            <a:spAutoFit/>
          </a:bodyPr>
          <a:lstStyle/>
          <a:p>
            <a:pPr algn="ctr" eaLnBrk="0" hangingPunct="0">
              <a:lnSpc>
                <a:spcPct val="130000"/>
              </a:lnSpc>
              <a:spcBef>
                <a:spcPct val="50000"/>
              </a:spcBef>
            </a:pPr>
            <a:r>
              <a:rPr lang="zh-CN" altLang="en-US" b="1" dirty="0">
                <a:latin typeface="Times New Roman" panose="02020603050405020304" pitchFamily="18" charset="0"/>
                <a:ea typeface="宋体" panose="02010600030101010101" pitchFamily="2" charset="-122"/>
              </a:rPr>
              <a:t>监视病情</a:t>
            </a:r>
            <a:endParaRPr lang="zh-CN" altLang="en-US" b="1" dirty="0">
              <a:latin typeface="Times New Roman" panose="02020603050405020304" pitchFamily="18" charset="0"/>
              <a:ea typeface="宋体" panose="02010600030101010101" pitchFamily="2" charset="-122"/>
            </a:endParaRPr>
          </a:p>
        </p:txBody>
      </p:sp>
      <p:sp>
        <p:nvSpPr>
          <p:cNvPr id="95273" name="Text Box 41"/>
          <p:cNvSpPr txBox="1"/>
          <p:nvPr/>
        </p:nvSpPr>
        <p:spPr>
          <a:xfrm>
            <a:off x="6629400" y="5867400"/>
            <a:ext cx="1600200" cy="366713"/>
          </a:xfrm>
          <a:prstGeom prst="rect">
            <a:avLst/>
          </a:prstGeom>
          <a:noFill/>
          <a:ln w="9525">
            <a:noFill/>
          </a:ln>
        </p:spPr>
        <p:txBody>
          <a:bodyPr anchor="t">
            <a:spAutoFit/>
          </a:bodyPr>
          <a:lstStyle/>
          <a:p>
            <a:pPr algn="ctr" eaLnBrk="0" hangingPunct="0">
              <a:spcBef>
                <a:spcPct val="10000"/>
              </a:spcBef>
            </a:pPr>
            <a:r>
              <a:rPr lang="zh-CN" altLang="en-US" b="1" dirty="0">
                <a:latin typeface="Times New Roman" panose="02020603050405020304" pitchFamily="18" charset="0"/>
                <a:ea typeface="宋体" panose="02010600030101010101" pitchFamily="2" charset="-122"/>
              </a:rPr>
              <a:t>更新病历</a:t>
            </a:r>
            <a:endParaRPr lang="zh-CN" altLang="en-US" b="1" dirty="0">
              <a:latin typeface="Times New Roman" panose="02020603050405020304" pitchFamily="18" charset="0"/>
              <a:ea typeface="宋体" panose="02010600030101010101" pitchFamily="2" charset="-122"/>
            </a:endParaRPr>
          </a:p>
        </p:txBody>
      </p:sp>
      <p:graphicFrame>
        <p:nvGraphicFramePr>
          <p:cNvPr id="95274" name="Object 42"/>
          <p:cNvGraphicFramePr>
            <a:graphicFrameLocks noChangeAspect="1"/>
          </p:cNvGraphicFramePr>
          <p:nvPr/>
        </p:nvGraphicFramePr>
        <p:xfrm>
          <a:off x="3429000" y="2819400"/>
          <a:ext cx="1143000" cy="1066800"/>
        </p:xfrm>
        <a:graphic>
          <a:graphicData uri="http://schemas.openxmlformats.org/presentationml/2006/ole">
            <mc:AlternateContent xmlns:mc="http://schemas.openxmlformats.org/markup-compatibility/2006">
              <mc:Choice xmlns:v="urn:schemas-microsoft-com:vml" Requires="v">
                <p:oleObj spid="_x0000_s3081" name="" r:id="rId11" imgW="1259840" imgH="1137285" progId="MS_ClipArt_Gallery.5">
                  <p:embed/>
                </p:oleObj>
              </mc:Choice>
              <mc:Fallback>
                <p:oleObj name="" r:id="rId11" imgW="1259840" imgH="1137285" progId="MS_ClipArt_Gallery.5">
                  <p:embed/>
                  <p:pic>
                    <p:nvPicPr>
                      <p:cNvPr id="0" name="图片 3075"/>
                      <p:cNvPicPr/>
                      <p:nvPr/>
                    </p:nvPicPr>
                    <p:blipFill>
                      <a:blip r:embed="rId12"/>
                      <a:stretch>
                        <a:fillRect/>
                      </a:stretch>
                    </p:blipFill>
                    <p:spPr>
                      <a:xfrm>
                        <a:off x="3429000" y="2819400"/>
                        <a:ext cx="1143000" cy="1066800"/>
                      </a:xfrm>
                      <a:prstGeom prst="rect">
                        <a:avLst/>
                      </a:prstGeom>
                      <a:noFill/>
                      <a:ln w="38100">
                        <a:noFill/>
                        <a:miter/>
                      </a:ln>
                    </p:spPr>
                  </p:pic>
                </p:oleObj>
              </mc:Fallback>
            </mc:AlternateContent>
          </a:graphicData>
        </a:graphic>
      </p:graphicFrame>
      <p:pic>
        <p:nvPicPr>
          <p:cNvPr id="95275" name="Picture 43" descr="红灯"/>
          <p:cNvPicPr>
            <a:picLocks noChangeAspect="1"/>
          </p:cNvPicPr>
          <p:nvPr/>
        </p:nvPicPr>
        <p:blipFill>
          <a:blip r:embed="rId6"/>
          <a:stretch>
            <a:fillRect/>
          </a:stretch>
        </p:blipFill>
        <p:spPr>
          <a:xfrm flipV="1">
            <a:off x="8502650" y="1752600"/>
            <a:ext cx="203200" cy="304800"/>
          </a:xfrm>
          <a:prstGeom prst="rect">
            <a:avLst/>
          </a:prstGeom>
          <a:noFill/>
          <a:ln w="9525">
            <a:noFill/>
          </a:ln>
        </p:spPr>
      </p:pic>
      <p:grpSp>
        <p:nvGrpSpPr>
          <p:cNvPr id="95276" name="Group 44"/>
          <p:cNvGrpSpPr/>
          <p:nvPr/>
        </p:nvGrpSpPr>
        <p:grpSpPr>
          <a:xfrm>
            <a:off x="6496050" y="3500438"/>
            <a:ext cx="2647950" cy="2286000"/>
            <a:chOff x="0" y="0"/>
            <a:chExt cx="1644" cy="1440"/>
          </a:xfrm>
        </p:grpSpPr>
        <p:grpSp>
          <p:nvGrpSpPr>
            <p:cNvPr id="105517" name="Group 45"/>
            <p:cNvGrpSpPr/>
            <p:nvPr/>
          </p:nvGrpSpPr>
          <p:grpSpPr>
            <a:xfrm>
              <a:off x="48" y="672"/>
              <a:ext cx="588" cy="768"/>
              <a:chOff x="0" y="0"/>
              <a:chExt cx="588" cy="732"/>
            </a:xfrm>
          </p:grpSpPr>
          <p:sp>
            <p:nvSpPr>
              <p:cNvPr id="105518" name="AutoShape 46"/>
              <p:cNvSpPr/>
              <p:nvPr/>
            </p:nvSpPr>
            <p:spPr>
              <a:xfrm>
                <a:off x="0" y="0"/>
                <a:ext cx="588" cy="732"/>
              </a:xfrm>
              <a:prstGeom prst="flowChartMagneticDisk">
                <a:avLst/>
              </a:prstGeom>
              <a:gradFill rotWithShape="0">
                <a:gsLst>
                  <a:gs pos="0">
                    <a:srgbClr val="767676"/>
                  </a:gs>
                  <a:gs pos="50000">
                    <a:srgbClr val="FFFFFF"/>
                  </a:gs>
                  <a:gs pos="100000">
                    <a:srgbClr val="767676"/>
                  </a:gs>
                </a:gsLst>
                <a:lin ang="0" scaled="1"/>
                <a:tileRect/>
              </a:gradFill>
              <a:ln w="9525" cap="flat" cmpd="sng">
                <a:solidFill>
                  <a:schemeClr val="bg2"/>
                </a:solidFill>
                <a:prstDash val="solid"/>
                <a:round/>
                <a:headEnd type="none" w="med" len="med"/>
                <a:tailEnd type="none" w="med" len="med"/>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05519" name="Oval 47"/>
              <p:cNvSpPr/>
              <p:nvPr/>
            </p:nvSpPr>
            <p:spPr>
              <a:xfrm>
                <a:off x="12" y="16"/>
                <a:ext cx="576" cy="188"/>
              </a:xfrm>
              <a:prstGeom prst="ellipse">
                <a:avLst/>
              </a:prstGeom>
              <a:solidFill>
                <a:srgbClr val="DDDDDD"/>
              </a:solid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grpSp>
        <p:sp>
          <p:nvSpPr>
            <p:cNvPr id="105520" name="AutoShape 48" descr="栎木"/>
            <p:cNvSpPr/>
            <p:nvPr/>
          </p:nvSpPr>
          <p:spPr>
            <a:xfrm>
              <a:off x="396" y="804"/>
              <a:ext cx="1164" cy="636"/>
            </a:xfrm>
            <a:prstGeom prst="cube">
              <a:avLst>
                <a:gd name="adj" fmla="val 21153"/>
              </a:avLst>
            </a:prstGeom>
            <a:blipFill rotWithShape="0">
              <a:blip r:embed="rId13"/>
            </a:blipFill>
            <a:ln w="9525" cap="flat" cmpd="sng">
              <a:solidFill>
                <a:srgbClr val="663300"/>
              </a:solidFill>
              <a:prstDash val="solid"/>
              <a:miter/>
              <a:headEnd type="none" w="med" len="med"/>
              <a:tailEnd type="none" w="med" len="med"/>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05521" name="Rectangle 49"/>
            <p:cNvSpPr/>
            <p:nvPr/>
          </p:nvSpPr>
          <p:spPr>
            <a:xfrm>
              <a:off x="12" y="0"/>
              <a:ext cx="1632" cy="1440"/>
            </a:xfrm>
            <a:prstGeom prst="rect">
              <a:avLst/>
            </a:prstGeom>
            <a:noFill/>
            <a:ln w="38100" cap="flat" cmpd="sng">
              <a:solidFill>
                <a:srgbClr val="FFCC00"/>
              </a:solidFill>
              <a:prstDash val="solid"/>
              <a:miter/>
              <a:headEnd type="none" w="med" len="med"/>
              <a:tailEnd type="none" w="med" len="med"/>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pic>
          <p:nvPicPr>
            <p:cNvPr id="105522" name="Picture 50" descr="BS00359_"/>
            <p:cNvPicPr>
              <a:picLocks noChangeAspect="1"/>
            </p:cNvPicPr>
            <p:nvPr/>
          </p:nvPicPr>
          <p:blipFill>
            <a:blip r:embed="rId14"/>
            <a:stretch>
              <a:fillRect/>
            </a:stretch>
          </p:blipFill>
          <p:spPr>
            <a:xfrm>
              <a:off x="0" y="288"/>
              <a:ext cx="593" cy="556"/>
            </a:xfrm>
            <a:prstGeom prst="rect">
              <a:avLst/>
            </a:prstGeom>
            <a:noFill/>
            <a:ln w="9525">
              <a:noFill/>
            </a:ln>
          </p:spPr>
        </p:pic>
      </p:grpSp>
      <p:pic>
        <p:nvPicPr>
          <p:cNvPr id="95283" name="Picture 51" descr="AG00333_"/>
          <p:cNvPicPr>
            <a:picLocks noChangeAspect="1"/>
          </p:cNvPicPr>
          <p:nvPr/>
        </p:nvPicPr>
        <p:blipFill>
          <a:blip r:embed="rId15"/>
          <a:stretch>
            <a:fillRect/>
          </a:stretch>
        </p:blipFill>
        <p:spPr>
          <a:xfrm>
            <a:off x="7848600" y="4133850"/>
            <a:ext cx="381000" cy="742950"/>
          </a:xfrm>
          <a:prstGeom prst="rect">
            <a:avLst/>
          </a:prstGeom>
          <a:noFill/>
          <a:ln w="9525">
            <a:noFill/>
          </a:ln>
        </p:spPr>
      </p:pic>
      <p:pic>
        <p:nvPicPr>
          <p:cNvPr id="95284" name="char426.WAV">
            <a:hlinkClick r:id="" action="ppaction://media"/>
          </p:cNvPr>
          <p:cNvPicPr>
            <a:picLocks noRot="1" noChangeAspect="1"/>
          </p:cNvPicPr>
          <p:nvPr>
            <a:wavAudioFile r:embed="rId16" name="charog02.WAV"/>
          </p:nvPr>
        </p:nvPicPr>
        <p:blipFill>
          <a:blip r:embed="rId17"/>
          <a:stretch>
            <a:fillRect/>
          </a:stretch>
        </p:blipFill>
        <p:spPr>
          <a:xfrm>
            <a:off x="4953000" y="2438400"/>
            <a:ext cx="304800" cy="304800"/>
          </a:xfrm>
          <a:prstGeom prst="rect">
            <a:avLst/>
          </a:prstGeom>
          <a:noFill/>
          <a:ln w="9525">
            <a:noFill/>
          </a:ln>
        </p:spPr>
      </p:pic>
      <p:pic>
        <p:nvPicPr>
          <p:cNvPr id="95285" name="Picture 53" descr="BD05030_"/>
          <p:cNvPicPr>
            <a:picLocks noChangeAspect="1"/>
          </p:cNvPicPr>
          <p:nvPr/>
        </p:nvPicPr>
        <p:blipFill>
          <a:blip r:embed="rId4"/>
          <a:stretch>
            <a:fillRect/>
          </a:stretch>
        </p:blipFill>
        <p:spPr>
          <a:xfrm>
            <a:off x="4876800" y="2438400"/>
            <a:ext cx="457200" cy="431800"/>
          </a:xfrm>
          <a:prstGeom prst="rect">
            <a:avLst/>
          </a:prstGeom>
          <a:noFill/>
          <a:ln w="9525">
            <a:noFill/>
          </a:ln>
        </p:spPr>
      </p:pic>
      <p:pic>
        <p:nvPicPr>
          <p:cNvPr id="95286" name="Picture 54" descr="AG00169_"/>
          <p:cNvPicPr>
            <a:picLocks noChangeAspect="1"/>
          </p:cNvPicPr>
          <p:nvPr/>
        </p:nvPicPr>
        <p:blipFill>
          <a:blip r:embed="rId18"/>
          <a:stretch>
            <a:fillRect/>
          </a:stretch>
        </p:blipFill>
        <p:spPr>
          <a:xfrm>
            <a:off x="1905000" y="3124200"/>
            <a:ext cx="1676400" cy="1219200"/>
          </a:xfrm>
          <a:prstGeom prst="rect">
            <a:avLst/>
          </a:prstGeom>
          <a:noFill/>
          <a:ln w="9525">
            <a:noFill/>
          </a:ln>
        </p:spPr>
      </p:pic>
      <p:sp>
        <p:nvSpPr>
          <p:cNvPr id="105527" name="Rectangle 55">
            <a:hlinkClick r:id="" action="ppaction://hlinkshowjump?jump=previousslide"/>
          </p:cNvPr>
          <p:cNvSpPr/>
          <p:nvPr/>
        </p:nvSpPr>
        <p:spPr>
          <a:xfrm>
            <a:off x="6515100" y="6278563"/>
            <a:ext cx="457200" cy="379412"/>
          </a:xfrm>
          <a:prstGeom prst="rect">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05528" name="Rectangle 56">
            <a:hlinkClick r:id="" action="ppaction://hlinkshowjump?jump=nextslide"/>
          </p:cNvPr>
          <p:cNvSpPr/>
          <p:nvPr/>
        </p:nvSpPr>
        <p:spPr>
          <a:xfrm>
            <a:off x="7105650" y="6278563"/>
            <a:ext cx="457200" cy="379412"/>
          </a:xfrm>
          <a:prstGeom prst="rect">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05529" name="Oval 57">
            <a:hlinkClick r:id="rId19" action="ppaction://hlinksldjump"/>
          </p:cNvPr>
          <p:cNvSpPr/>
          <p:nvPr/>
        </p:nvSpPr>
        <p:spPr>
          <a:xfrm>
            <a:off x="7802563" y="6275388"/>
            <a:ext cx="1011237" cy="377825"/>
          </a:xfrm>
          <a:prstGeom prst="ellipse">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9000"/>
                                  </p:stCondLst>
                                  <p:childTnLst>
                                    <p:set>
                                      <p:cBhvr>
                                        <p:cTn id="6" dur="1" fill="hold">
                                          <p:stCondLst>
                                            <p:cond delay="0"/>
                                          </p:stCondLst>
                                        </p:cTn>
                                        <p:tgtEl>
                                          <p:spTgt spid="95257"/>
                                        </p:tgtEl>
                                        <p:attrNameLst>
                                          <p:attrName>style.visibility</p:attrName>
                                        </p:attrNameLst>
                                      </p:cBhvr>
                                      <p:to>
                                        <p:strVal val="visible"/>
                                      </p:to>
                                    </p:set>
                                    <p:animEffect transition="in" filter="wipe(left)">
                                      <p:cBhvr>
                                        <p:cTn id="7" dur="500"/>
                                        <p:tgtEl>
                                          <p:spTgt spid="95257"/>
                                        </p:tgtEl>
                                      </p:cBhvr>
                                    </p:animEffect>
                                  </p:childTnLst>
                                </p:cTn>
                              </p:par>
                            </p:childTnLst>
                          </p:cTn>
                        </p:par>
                        <p:par>
                          <p:cTn id="8" fill="hold">
                            <p:stCondLst>
                              <p:cond delay="9500"/>
                            </p:stCondLst>
                            <p:childTnLst>
                              <p:par>
                                <p:cTn id="9" presetID="22" presetClass="entr" presetSubtype="8" fill="hold" nodeType="afterEffect">
                                  <p:stCondLst>
                                    <p:cond delay="0"/>
                                  </p:stCondLst>
                                  <p:childTnLst>
                                    <p:set>
                                      <p:cBhvr>
                                        <p:cTn id="10" dur="1" fill="hold">
                                          <p:stCondLst>
                                            <p:cond delay="0"/>
                                          </p:stCondLst>
                                        </p:cTn>
                                        <p:tgtEl>
                                          <p:spTgt spid="95263"/>
                                        </p:tgtEl>
                                        <p:attrNameLst>
                                          <p:attrName>style.visibility</p:attrName>
                                        </p:attrNameLst>
                                      </p:cBhvr>
                                      <p:to>
                                        <p:strVal val="visible"/>
                                      </p:to>
                                    </p:set>
                                    <p:animEffect transition="in" filter="wipe(left)">
                                      <p:cBhvr>
                                        <p:cTn id="11" dur="500"/>
                                        <p:tgtEl>
                                          <p:spTgt spid="95263"/>
                                        </p:tgtEl>
                                      </p:cBhvr>
                                    </p:animEffect>
                                  </p:childTnLst>
                                </p:cTn>
                              </p:par>
                            </p:childTnLst>
                          </p:cTn>
                        </p:par>
                        <p:par>
                          <p:cTn id="12" fill="hold">
                            <p:stCondLst>
                              <p:cond delay="10000"/>
                            </p:stCondLst>
                            <p:childTnLst>
                              <p:par>
                                <p:cTn id="13" presetID="22" presetClass="entr" presetSubtype="2" fill="hold" nodeType="afterEffect">
                                  <p:stCondLst>
                                    <p:cond delay="6000"/>
                                  </p:stCondLst>
                                  <p:childTnLst>
                                    <p:set>
                                      <p:cBhvr>
                                        <p:cTn id="14" dur="1" fill="hold">
                                          <p:stCondLst>
                                            <p:cond delay="0"/>
                                          </p:stCondLst>
                                        </p:cTn>
                                        <p:tgtEl>
                                          <p:spTgt spid="95267"/>
                                        </p:tgtEl>
                                        <p:attrNameLst>
                                          <p:attrName>style.visibility</p:attrName>
                                        </p:attrNameLst>
                                      </p:cBhvr>
                                      <p:to>
                                        <p:strVal val="visible"/>
                                      </p:to>
                                    </p:set>
                                    <p:animEffect transition="in" filter="wipe(right)">
                                      <p:cBhvr>
                                        <p:cTn id="15" dur="500"/>
                                        <p:tgtEl>
                                          <p:spTgt spid="95267"/>
                                        </p:tgtEl>
                                      </p:cBhvr>
                                    </p:animEffect>
                                  </p:childTnLst>
                                  <p:subTnLst>
                                    <p:audio>
                                      <p:cMediaNode>
                                        <p:cTn display="0" masterRel="sameClick">
                                          <p:stCondLst>
                                            <p:cond evt="begin" delay="0">
                                              <p:tn val="13"/>
                                            </p:cond>
                                          </p:stCondLst>
                                          <p:endCondLst>
                                            <p:cond evt="onStopAudio" delay="0">
                                              <p:tgtEl>
                                                <p:sldTgt/>
                                              </p:tgtEl>
                                            </p:cond>
                                          </p:endCondLst>
                                        </p:cTn>
                                        <p:tgtEl>
                                          <p:sndTgt r:embed="rId20" name="s2.2.2-6.wav"/>
                                        </p:tgtEl>
                                      </p:cMediaNode>
                                    </p:audio>
                                  </p:subTnLst>
                                </p:cTn>
                              </p:par>
                            </p:childTnLst>
                          </p:cTn>
                        </p:par>
                        <p:par>
                          <p:cTn id="16" fill="hold">
                            <p:stCondLst>
                              <p:cond delay="16500"/>
                            </p:stCondLst>
                            <p:childTnLst>
                              <p:par>
                                <p:cTn id="17" presetID="1" presetClass="entr" presetSubtype="0" fill="hold" nodeType="afterEffect">
                                  <p:stCondLst>
                                    <p:cond delay="0"/>
                                  </p:stCondLst>
                                  <p:childTnLst>
                                    <p:set>
                                      <p:cBhvr>
                                        <p:cTn id="18" dur="1" fill="hold">
                                          <p:stCondLst>
                                            <p:cond delay="499"/>
                                          </p:stCondLst>
                                        </p:cTn>
                                        <p:tgtEl>
                                          <p:spTgt spid="95274"/>
                                        </p:tgtEl>
                                        <p:attrNameLst>
                                          <p:attrName>style.visibility</p:attrName>
                                        </p:attrNameLst>
                                      </p:cBhvr>
                                      <p:to>
                                        <p:strVal val="visible"/>
                                      </p:to>
                                    </p:set>
                                  </p:childTnLst>
                                </p:cTn>
                              </p:par>
                            </p:childTnLst>
                          </p:cTn>
                        </p:par>
                        <p:par>
                          <p:cTn id="19" fill="hold">
                            <p:stCondLst>
                              <p:cond delay="17000"/>
                            </p:stCondLst>
                            <p:childTnLst>
                              <p:par>
                                <p:cTn id="20" presetID="9" presetClass="entr" presetSubtype="0" fill="hold" nodeType="afterEffect">
                                  <p:stCondLst>
                                    <p:cond delay="0"/>
                                  </p:stCondLst>
                                  <p:childTnLst>
                                    <p:set>
                                      <p:cBhvr>
                                        <p:cTn id="21" dur="1" fill="hold">
                                          <p:stCondLst>
                                            <p:cond delay="0"/>
                                          </p:stCondLst>
                                        </p:cTn>
                                        <p:tgtEl>
                                          <p:spTgt spid="95268"/>
                                        </p:tgtEl>
                                        <p:attrNameLst>
                                          <p:attrName>style.visibility</p:attrName>
                                        </p:attrNameLst>
                                      </p:cBhvr>
                                      <p:to>
                                        <p:strVal val="visible"/>
                                      </p:to>
                                    </p:set>
                                    <p:animEffect transition="in" filter="dissolve">
                                      <p:cBhvr>
                                        <p:cTn id="22" dur="500"/>
                                        <p:tgtEl>
                                          <p:spTgt spid="95268"/>
                                        </p:tgtEl>
                                      </p:cBhvr>
                                    </p:animEffect>
                                  </p:childTnLst>
                                </p:cTn>
                              </p:par>
                            </p:childTnLst>
                          </p:cTn>
                        </p:par>
                        <p:par>
                          <p:cTn id="23" fill="hold">
                            <p:stCondLst>
                              <p:cond delay="17500"/>
                            </p:stCondLst>
                            <p:childTnLst>
                              <p:par>
                                <p:cTn id="24" presetID="1" presetClass="entr" presetSubtype="0" fill="hold" nodeType="afterEffect">
                                  <p:stCondLst>
                                    <p:cond delay="0"/>
                                  </p:stCondLst>
                                  <p:childTnLst>
                                    <p:set>
                                      <p:cBhvr>
                                        <p:cTn id="25" dur="1" fill="hold">
                                          <p:stCondLst>
                                            <p:cond delay="499"/>
                                          </p:stCondLst>
                                        </p:cTn>
                                        <p:tgtEl>
                                          <p:spTgt spid="95286"/>
                                        </p:tgtEl>
                                        <p:attrNameLst>
                                          <p:attrName>style.visibility</p:attrName>
                                        </p:attrNameLst>
                                      </p:cBhvr>
                                      <p:to>
                                        <p:strVal val="visible"/>
                                      </p:to>
                                    </p:set>
                                  </p:childTnLst>
                                </p:cTn>
                              </p:par>
                            </p:childTnLst>
                          </p:cTn>
                        </p:par>
                        <p:par>
                          <p:cTn id="26" fill="hold">
                            <p:stCondLst>
                              <p:cond delay="18000"/>
                            </p:stCondLst>
                            <p:childTnLst>
                              <p:par>
                                <p:cTn id="27" presetID="22" presetClass="entr" presetSubtype="1" fill="hold" nodeType="afterEffect">
                                  <p:stCondLst>
                                    <p:cond delay="9000"/>
                                  </p:stCondLst>
                                  <p:childTnLst>
                                    <p:set>
                                      <p:cBhvr>
                                        <p:cTn id="28" dur="1" fill="hold">
                                          <p:stCondLst>
                                            <p:cond delay="0"/>
                                          </p:stCondLst>
                                        </p:cTn>
                                        <p:tgtEl>
                                          <p:spTgt spid="95262"/>
                                        </p:tgtEl>
                                        <p:attrNameLst>
                                          <p:attrName>style.visibility</p:attrName>
                                        </p:attrNameLst>
                                      </p:cBhvr>
                                      <p:to>
                                        <p:strVal val="visible"/>
                                      </p:to>
                                    </p:set>
                                    <p:animEffect transition="in" filter="wipe(up)">
                                      <p:cBhvr>
                                        <p:cTn id="29" dur="500"/>
                                        <p:tgtEl>
                                          <p:spTgt spid="95262"/>
                                        </p:tgtEl>
                                      </p:cBhvr>
                                    </p:animEffect>
                                  </p:childTnLst>
                                </p:cTn>
                              </p:par>
                            </p:childTnLst>
                          </p:cTn>
                        </p:par>
                        <p:par>
                          <p:cTn id="30" fill="hold">
                            <p:stCondLst>
                              <p:cond delay="27500"/>
                            </p:stCondLst>
                            <p:childTnLst>
                              <p:par>
                                <p:cTn id="31" presetID="22" presetClass="entr" presetSubtype="1" fill="hold" nodeType="afterEffect">
                                  <p:stCondLst>
                                    <p:cond delay="0"/>
                                  </p:stCondLst>
                                  <p:childTnLst>
                                    <p:set>
                                      <p:cBhvr>
                                        <p:cTn id="32" dur="1" fill="hold">
                                          <p:stCondLst>
                                            <p:cond delay="0"/>
                                          </p:stCondLst>
                                        </p:cTn>
                                        <p:tgtEl>
                                          <p:spTgt spid="95264"/>
                                        </p:tgtEl>
                                        <p:attrNameLst>
                                          <p:attrName>style.visibility</p:attrName>
                                        </p:attrNameLst>
                                      </p:cBhvr>
                                      <p:to>
                                        <p:strVal val="visible"/>
                                      </p:to>
                                    </p:set>
                                    <p:animEffect transition="in" filter="wipe(up)">
                                      <p:cBhvr>
                                        <p:cTn id="33" dur="500"/>
                                        <p:tgtEl>
                                          <p:spTgt spid="95264"/>
                                        </p:tgtEl>
                                      </p:cBhvr>
                                    </p:animEffect>
                                  </p:childTnLst>
                                  <p:subTnLst>
                                    <p:audio>
                                      <p:cMediaNode>
                                        <p:cTn display="0" masterRel="sameClick">
                                          <p:stCondLst>
                                            <p:cond evt="begin" delay="0">
                                              <p:tn val="31"/>
                                            </p:cond>
                                          </p:stCondLst>
                                          <p:endCondLst>
                                            <p:cond evt="onStopAudio" delay="0">
                                              <p:tgtEl>
                                                <p:sldTgt/>
                                              </p:tgtEl>
                                            </p:cond>
                                          </p:endCondLst>
                                        </p:cTn>
                                        <p:tgtEl>
                                          <p:sndTgt r:embed="rId21" name="s2.2.2-7.wav"/>
                                        </p:tgtEl>
                                      </p:cMediaNode>
                                    </p:audio>
                                  </p:subTnLst>
                                </p:cTn>
                              </p:par>
                            </p:childTnLst>
                          </p:cTn>
                        </p:par>
                        <p:par>
                          <p:cTn id="34" fill="hold">
                            <p:stCondLst>
                              <p:cond delay="28000"/>
                            </p:stCondLst>
                            <p:childTnLst>
                              <p:par>
                                <p:cTn id="35" presetID="1" presetClass="entr" presetSubtype="0" fill="hold" nodeType="afterEffect">
                                  <p:stCondLst>
                                    <p:cond delay="0"/>
                                  </p:stCondLst>
                                  <p:childTnLst>
                                    <p:set>
                                      <p:cBhvr>
                                        <p:cTn id="36" dur="1" fill="hold">
                                          <p:stCondLst>
                                            <p:cond delay="499"/>
                                          </p:stCondLst>
                                        </p:cTn>
                                        <p:tgtEl>
                                          <p:spTgt spid="95258"/>
                                        </p:tgtEl>
                                        <p:attrNameLst>
                                          <p:attrName>style.visibility</p:attrName>
                                        </p:attrNameLst>
                                      </p:cBhvr>
                                      <p:to>
                                        <p:strVal val="visible"/>
                                      </p:to>
                                    </p:set>
                                  </p:childTnLst>
                                </p:cTn>
                              </p:par>
                            </p:childTnLst>
                          </p:cTn>
                        </p:par>
                        <p:par>
                          <p:cTn id="37" fill="hold">
                            <p:stCondLst>
                              <p:cond delay="28500"/>
                            </p:stCondLst>
                            <p:childTnLst>
                              <p:par>
                                <p:cTn id="38" presetID="1" presetClass="entr" presetSubtype="0" fill="hold" nodeType="afterEffect">
                                  <p:stCondLst>
                                    <p:cond delay="0"/>
                                  </p:stCondLst>
                                  <p:childTnLst>
                                    <p:set>
                                      <p:cBhvr>
                                        <p:cTn id="39" dur="1" fill="hold">
                                          <p:stCondLst>
                                            <p:cond delay="499"/>
                                          </p:stCondLst>
                                        </p:cTn>
                                        <p:tgtEl>
                                          <p:spTgt spid="95276"/>
                                        </p:tgtEl>
                                        <p:attrNameLst>
                                          <p:attrName>style.visibility</p:attrName>
                                        </p:attrNameLst>
                                      </p:cBhvr>
                                      <p:to>
                                        <p:strVal val="visible"/>
                                      </p:to>
                                    </p:set>
                                  </p:childTnLst>
                                </p:cTn>
                              </p:par>
                            </p:childTnLst>
                          </p:cTn>
                        </p:par>
                        <p:par>
                          <p:cTn id="40" fill="hold">
                            <p:stCondLst>
                              <p:cond delay="29000"/>
                            </p:stCondLst>
                            <p:childTnLst>
                              <p:par>
                                <p:cTn id="41" presetID="1" presetClass="entr" presetSubtype="0" fill="hold" grpId="0" nodeType="afterEffect">
                                  <p:stCondLst>
                                    <p:cond delay="0"/>
                                  </p:stCondLst>
                                  <p:childTnLst>
                                    <p:set>
                                      <p:cBhvr>
                                        <p:cTn id="42" dur="1" fill="hold">
                                          <p:stCondLst>
                                            <p:cond delay="499"/>
                                          </p:stCondLst>
                                        </p:cTn>
                                        <p:tgtEl>
                                          <p:spTgt spid="95273"/>
                                        </p:tgtEl>
                                        <p:attrNameLst>
                                          <p:attrName>style.visibility</p:attrName>
                                        </p:attrNameLst>
                                      </p:cBhvr>
                                      <p:to>
                                        <p:strVal val="visible"/>
                                      </p:to>
                                    </p:set>
                                  </p:childTnLst>
                                </p:cTn>
                              </p:par>
                            </p:childTnLst>
                          </p:cTn>
                        </p:par>
                        <p:par>
                          <p:cTn id="43" fill="hold">
                            <p:stCondLst>
                              <p:cond delay="29500"/>
                            </p:stCondLst>
                            <p:childTnLst>
                              <p:par>
                                <p:cTn id="44" presetID="1" presetClass="entr" presetSubtype="0" fill="hold" nodeType="afterEffect">
                                  <p:stCondLst>
                                    <p:cond delay="0"/>
                                  </p:stCondLst>
                                  <p:childTnLst>
                                    <p:set>
                                      <p:cBhvr>
                                        <p:cTn id="45" dur="1" fill="hold">
                                          <p:stCondLst>
                                            <p:cond delay="499"/>
                                          </p:stCondLst>
                                        </p:cTn>
                                        <p:tgtEl>
                                          <p:spTgt spid="95283"/>
                                        </p:tgtEl>
                                        <p:attrNameLst>
                                          <p:attrName>style.visibility</p:attrName>
                                        </p:attrNameLst>
                                      </p:cBhvr>
                                      <p:to>
                                        <p:strVal val="visible"/>
                                      </p:to>
                                    </p:set>
                                  </p:childTnLst>
                                </p:cTn>
                              </p:par>
                            </p:childTnLst>
                          </p:cTn>
                        </p:par>
                        <p:par>
                          <p:cTn id="46" fill="hold">
                            <p:stCondLst>
                              <p:cond delay="30000"/>
                            </p:stCondLst>
                            <p:childTnLst>
                              <p:par>
                                <p:cTn id="47" presetID="9" presetClass="entr" presetSubtype="0" fill="hold" nodeType="afterEffect">
                                  <p:stCondLst>
                                    <p:cond delay="4000"/>
                                  </p:stCondLst>
                                  <p:childTnLst>
                                    <p:set>
                                      <p:cBhvr>
                                        <p:cTn id="48" dur="1" fill="hold">
                                          <p:stCondLst>
                                            <p:cond delay="0"/>
                                          </p:stCondLst>
                                        </p:cTn>
                                        <p:tgtEl>
                                          <p:spTgt spid="95254"/>
                                        </p:tgtEl>
                                        <p:attrNameLst>
                                          <p:attrName>style.visibility</p:attrName>
                                        </p:attrNameLst>
                                      </p:cBhvr>
                                      <p:to>
                                        <p:strVal val="visible"/>
                                      </p:to>
                                    </p:set>
                                    <p:animEffect transition="in" filter="dissolve">
                                      <p:cBhvr>
                                        <p:cTn id="49" dur="500"/>
                                        <p:tgtEl>
                                          <p:spTgt spid="95254"/>
                                        </p:tgtEl>
                                      </p:cBhvr>
                                    </p:animEffect>
                                  </p:childTnLst>
                                  <p:subTnLst>
                                    <p:audio>
                                      <p:cMediaNode>
                                        <p:cTn display="0" masterRel="sameClick">
                                          <p:stCondLst>
                                            <p:cond evt="begin" delay="0">
                                              <p:tn val="47"/>
                                            </p:cond>
                                          </p:stCondLst>
                                          <p:endCondLst>
                                            <p:cond evt="onStopAudio" delay="0">
                                              <p:tgtEl>
                                                <p:sldTgt/>
                                              </p:tgtEl>
                                            </p:cond>
                                          </p:endCondLst>
                                        </p:cTn>
                                        <p:tgtEl>
                                          <p:sndTgt r:embed="rId22" name="LASER.WAV"/>
                                        </p:tgtEl>
                                      </p:cMediaNode>
                                    </p:audio>
                                  </p:subTnLst>
                                </p:cTn>
                              </p:par>
                            </p:childTnLst>
                          </p:cTn>
                        </p:par>
                        <p:par>
                          <p:cTn id="50" fill="hold">
                            <p:stCondLst>
                              <p:cond delay="34500"/>
                            </p:stCondLst>
                            <p:childTnLst>
                              <p:par>
                                <p:cTn id="51" presetID="11" presetClass="entr" presetSubtype="0" fill="hold" nodeType="afterEffect">
                                  <p:stCondLst>
                                    <p:cond delay="0"/>
                                  </p:stCondLst>
                                  <p:childTnLst>
                                    <p:set>
                                      <p:cBhvr>
                                        <p:cTn id="52" dur="1000">
                                          <p:stCondLst>
                                            <p:cond delay="0"/>
                                          </p:stCondLst>
                                        </p:cTn>
                                        <p:tgtEl>
                                          <p:spTgt spid="95275"/>
                                        </p:tgtEl>
                                        <p:attrNameLst>
                                          <p:attrName>style.visibility</p:attrName>
                                        </p:attrNameLst>
                                      </p:cBhvr>
                                      <p:to>
                                        <p:strVal val="visible"/>
                                      </p:to>
                                    </p:set>
                                  </p:childTnLst>
                                  <p:subTnLst>
                                    <p:audio>
                                      <p:cMediaNode>
                                        <p:cTn display="0" masterRel="sameClick">
                                          <p:stCondLst>
                                            <p:cond evt="begin" delay="0">
                                              <p:tn val="51"/>
                                            </p:cond>
                                          </p:stCondLst>
                                          <p:endCondLst>
                                            <p:cond evt="onStopAudio" delay="0">
                                              <p:tgtEl>
                                                <p:sldTgt/>
                                              </p:tgtEl>
                                            </p:cond>
                                          </p:endCondLst>
                                        </p:cTn>
                                        <p:tgtEl>
                                          <p:sndTgt r:embed="rId22" name="LASER.WAV"/>
                                        </p:tgtEl>
                                      </p:cMediaNode>
                                    </p:audio>
                                  </p:subTnLst>
                                </p:cTn>
                              </p:par>
                            </p:childTnLst>
                          </p:cTn>
                        </p:par>
                        <p:par>
                          <p:cTn id="53" fill="hold">
                            <p:stCondLst>
                              <p:cond delay="35500"/>
                            </p:stCondLst>
                            <p:childTnLst>
                              <p:par>
                                <p:cTn id="54" presetID="1" presetClass="entr" presetSubtype="0" fill="hold" nodeType="afterEffect">
                                  <p:stCondLst>
                                    <p:cond delay="0"/>
                                  </p:stCondLst>
                                  <p:childTnLst>
                                    <p:set>
                                      <p:cBhvr>
                                        <p:cTn id="55" dur="1" fill="hold">
                                          <p:stCondLst>
                                            <p:cond delay="499"/>
                                          </p:stCondLst>
                                        </p:cTn>
                                        <p:tgtEl>
                                          <p:spTgt spid="95285"/>
                                        </p:tgtEl>
                                        <p:attrNameLst>
                                          <p:attrName>style.visibility</p:attrName>
                                        </p:attrNameLst>
                                      </p:cBhvr>
                                      <p:to>
                                        <p:strVal val="visible"/>
                                      </p:to>
                                    </p:set>
                                  </p:childTnLst>
                                </p:cTn>
                              </p:par>
                            </p:childTnLst>
                          </p:cTn>
                        </p:par>
                        <p:par>
                          <p:cTn id="56" fill="hold">
                            <p:stCondLst>
                              <p:cond delay="36000"/>
                            </p:stCondLst>
                            <p:childTnLst>
                              <p:par>
                                <p:cTn id="57" presetID="1" presetClass="entr" presetSubtype="0" fill="hold" nodeType="afterEffect">
                                  <p:stCondLst>
                                    <p:cond delay="0"/>
                                  </p:stCondLst>
                                  <p:childTnLst>
                                    <p:set>
                                      <p:cBhvr>
                                        <p:cTn id="58" dur="1" fill="hold">
                                          <p:stCondLst>
                                            <p:cond delay="499"/>
                                          </p:stCondLst>
                                        </p:cTn>
                                        <p:tgtEl>
                                          <p:spTgt spid="95284"/>
                                        </p:tgtEl>
                                        <p:attrNameLst>
                                          <p:attrName>style.visibility</p:attrName>
                                        </p:attrNameLst>
                                      </p:cBhvr>
                                      <p:to>
                                        <p:strVal val="visible"/>
                                      </p:to>
                                    </p:set>
                                  </p:childTnLst>
                                </p:cTn>
                              </p:par>
                            </p:childTnLst>
                          </p:cTn>
                        </p:par>
                        <p:par>
                          <p:cTn id="59" fill="hold">
                            <p:stCondLst>
                              <p:cond delay="36500"/>
                            </p:stCondLst>
                            <p:childTnLst>
                              <p:par>
                                <p:cTn id="60" presetID="1" presetClass="mediacall" presetSubtype="0" fill="hold" nodeType="afterEffect">
                                  <p:stCondLst>
                                    <p:cond delay="0"/>
                                  </p:stCondLst>
                                  <p:childTnLst>
                                    <p:cmd type="call" cmd="playFrom(0.0)">
                                      <p:cBhvr>
                                        <p:cTn id="61" dur="1860" fill="hold"/>
                                        <p:tgtEl>
                                          <p:spTgt spid="95284"/>
                                        </p:tgtEl>
                                      </p:cBhvr>
                                    </p:cmd>
                                  </p:childTnLst>
                                </p:cTn>
                              </p:par>
                            </p:childTnLst>
                          </p:cTn>
                        </p:par>
                        <p:par>
                          <p:cTn id="62" fill="hold">
                            <p:stCondLst>
                              <p:cond delay="38500"/>
                            </p:stCondLst>
                            <p:childTnLst>
                              <p:par>
                                <p:cTn id="63" presetID="11" presetClass="entr" presetSubtype="0" fill="hold" nodeType="afterEffect">
                                  <p:stCondLst>
                                    <p:cond delay="0"/>
                                  </p:stCondLst>
                                  <p:childTnLst>
                                    <p:set>
                                      <p:cBhvr>
                                        <p:cTn id="64" dur="1000">
                                          <p:stCondLst>
                                            <p:cond delay="0"/>
                                          </p:stCondLst>
                                        </p:cTn>
                                        <p:tgtEl>
                                          <p:spTgt spid="95252"/>
                                        </p:tgtEl>
                                        <p:attrNameLst>
                                          <p:attrName>style.visibility</p:attrName>
                                        </p:attrNameLst>
                                      </p:cBhvr>
                                      <p:to>
                                        <p:strVal val="visible"/>
                                      </p:to>
                                    </p:set>
                                  </p:childTnLst>
                                  <p:subTnLst>
                                    <p:audio>
                                      <p:cMediaNode>
                                        <p:cTn display="0" masterRel="sameClick">
                                          <p:stCondLst>
                                            <p:cond evt="begin" delay="0">
                                              <p:tn val="63"/>
                                            </p:cond>
                                          </p:stCondLst>
                                          <p:endCondLst>
                                            <p:cond evt="onStopAudio" delay="0">
                                              <p:tgtEl>
                                                <p:sldTgt/>
                                              </p:tgtEl>
                                            </p:cond>
                                          </p:endCondLst>
                                        </p:cTn>
                                        <p:tgtEl>
                                          <p:sndTgt r:embed="rId23" name="j0074717.wav"/>
                                        </p:tgtEl>
                                      </p:cMediaNode>
                                    </p:audio>
                                  </p:subTnLst>
                                </p:cTn>
                              </p:par>
                            </p:childTnLst>
                          </p:cTn>
                        </p:par>
                        <p:par>
                          <p:cTn id="65" fill="hold">
                            <p:stCondLst>
                              <p:cond delay="39500"/>
                            </p:stCondLst>
                            <p:childTnLst>
                              <p:par>
                                <p:cTn id="66" presetID="11" presetClass="entr" presetSubtype="0" fill="hold" nodeType="afterEffect">
                                  <p:stCondLst>
                                    <p:cond delay="0"/>
                                  </p:stCondLst>
                                  <p:childTnLst>
                                    <p:set>
                                      <p:cBhvr>
                                        <p:cTn id="67" dur="1000">
                                          <p:stCondLst>
                                            <p:cond delay="0"/>
                                          </p:stCondLst>
                                        </p:cTn>
                                        <p:tgtEl>
                                          <p:spTgt spid="95265"/>
                                        </p:tgtEl>
                                        <p:attrNameLst>
                                          <p:attrName>style.visibility</p:attrName>
                                        </p:attrNameLst>
                                      </p:cBhvr>
                                      <p:to>
                                        <p:strVal val="visible"/>
                                      </p:to>
                                    </p:set>
                                  </p:childTnLst>
                                  <p:subTnLst>
                                    <p:audio>
                                      <p:cMediaNode>
                                        <p:cTn display="0" masterRel="sameClick">
                                          <p:stCondLst>
                                            <p:cond evt="begin" delay="0">
                                              <p:tn val="66"/>
                                            </p:cond>
                                          </p:stCondLst>
                                          <p:endCondLst>
                                            <p:cond evt="onStopAudio" delay="0">
                                              <p:tgtEl>
                                                <p:sldTgt/>
                                              </p:tgtEl>
                                            </p:cond>
                                          </p:endCondLst>
                                        </p:cTn>
                                        <p:tgtEl>
                                          <p:sndTgt r:embed="rId23" name="j0074717.wav"/>
                                        </p:tgtEl>
                                      </p:cMediaNode>
                                    </p:audio>
                                  </p:subTnLst>
                                </p:cTn>
                              </p:par>
                            </p:childTnLst>
                          </p:cTn>
                        </p:par>
                        <p:par>
                          <p:cTn id="68" fill="hold">
                            <p:stCondLst>
                              <p:cond delay="40500"/>
                            </p:stCondLst>
                            <p:childTnLst>
                              <p:par>
                                <p:cTn id="69" presetID="1" presetClass="entr" presetSubtype="0" fill="hold" nodeType="afterEffect">
                                  <p:stCondLst>
                                    <p:cond delay="1000"/>
                                  </p:stCondLst>
                                  <p:childTnLst>
                                    <p:set>
                                      <p:cBhvr>
                                        <p:cTn id="70" dur="1" fill="hold">
                                          <p:stCondLst>
                                            <p:cond delay="499"/>
                                          </p:stCondLst>
                                        </p:cTn>
                                        <p:tgtEl>
                                          <p:spTgt spid="95261"/>
                                        </p:tgtEl>
                                        <p:attrNameLst>
                                          <p:attrName>style.visibility</p:attrName>
                                        </p:attrNameLst>
                                      </p:cBhvr>
                                      <p:to>
                                        <p:strVal val="visible"/>
                                      </p:to>
                                    </p:set>
                                  </p:childTnLst>
                                  <p:subTnLst>
                                    <p:set>
                                      <p:cBhvr override="childStyle">
                                        <p:cTn dur="1" fill="hold" display="0" masterRel="sameClick" afterEffect="1">
                                          <p:stCondLst>
                                            <p:cond evt="end" delay="0">
                                              <p:tn val="69"/>
                                            </p:cond>
                                          </p:stCondLst>
                                        </p:cTn>
                                        <p:tgtEl>
                                          <p:spTgt spid="95261"/>
                                        </p:tgtEl>
                                        <p:attrNameLst>
                                          <p:attrName>style.visibility</p:attrName>
                                        </p:attrNameLst>
                                      </p:cBhvr>
                                      <p:to>
                                        <p:strVal val="hidden"/>
                                      </p:to>
                                    </p:set>
                                    <p:audio>
                                      <p:cMediaNode>
                                        <p:cTn display="0" masterRel="sameClick">
                                          <p:stCondLst>
                                            <p:cond evt="begin" delay="0">
                                              <p:tn val="69"/>
                                            </p:cond>
                                          </p:stCondLst>
                                          <p:endCondLst>
                                            <p:cond evt="onStopAudio" delay="0">
                                              <p:tgtEl>
                                                <p:sldTgt/>
                                              </p:tgtEl>
                                            </p:cond>
                                          </p:endCondLst>
                                        </p:cTn>
                                        <p:tgtEl>
                                          <p:sndTgt r:embed="rId24" name="s2.2.2-8.wav"/>
                                        </p:tgtEl>
                                      </p:cMediaNode>
                                    </p:audio>
                                  </p:subTnLst>
                                </p:cTn>
                              </p:par>
                            </p:childTnLst>
                          </p:cTn>
                        </p:par>
                        <p:par>
                          <p:cTn id="71" fill="hold">
                            <p:stCondLst>
                              <p:cond delay="42000"/>
                            </p:stCondLst>
                            <p:childTnLst>
                              <p:par>
                                <p:cTn id="72" presetID="9" presetClass="entr" presetSubtype="0" fill="hold" nodeType="afterEffect">
                                  <p:stCondLst>
                                    <p:cond delay="0"/>
                                  </p:stCondLst>
                                  <p:childTnLst>
                                    <p:set>
                                      <p:cBhvr>
                                        <p:cTn id="73" dur="1" fill="hold">
                                          <p:stCondLst>
                                            <p:cond delay="0"/>
                                          </p:stCondLst>
                                        </p:cTn>
                                        <p:tgtEl>
                                          <p:spTgt spid="95253"/>
                                        </p:tgtEl>
                                        <p:attrNameLst>
                                          <p:attrName>style.visibility</p:attrName>
                                        </p:attrNameLst>
                                      </p:cBhvr>
                                      <p:to>
                                        <p:strVal val="visible"/>
                                      </p:to>
                                    </p:set>
                                    <p:animEffect transition="in" filter="dissolve">
                                      <p:cBhvr>
                                        <p:cTn id="74" dur="500"/>
                                        <p:tgtEl>
                                          <p:spTgt spid="9525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95234"/>
                                        </p:tgtEl>
                                        <p:attrNameLst>
                                          <p:attrName>style.visibility</p:attrName>
                                        </p:attrNameLst>
                                      </p:cBhvr>
                                      <p:to>
                                        <p:strVal val="visible"/>
                                      </p:to>
                                    </p:set>
                                    <p:animEffect transition="in" filter="wipe(up)">
                                      <p:cBhvr>
                                        <p:cTn id="79" dur="1000"/>
                                        <p:tgtEl>
                                          <p:spTgt spid="95234"/>
                                        </p:tgtEl>
                                      </p:cBhvr>
                                    </p:animEffect>
                                  </p:childTnLst>
                                  <p:subTnLst>
                                    <p:audio>
                                      <p:cMediaNode>
                                        <p:cTn display="0" masterRel="sameClick">
                                          <p:stCondLst>
                                            <p:cond evt="begin" delay="0">
                                              <p:tn val="77"/>
                                            </p:cond>
                                          </p:stCondLst>
                                          <p:endCondLst>
                                            <p:cond evt="onStopAudio" delay="0">
                                              <p:tgtEl>
                                                <p:sldTgt/>
                                              </p:tgtEl>
                                            </p:cond>
                                          </p:endCondLst>
                                        </p:cTn>
                                        <p:tgtEl>
                                          <p:sndTgt r:embed="rId25" name="s2.2.2-9.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p:cTn id="80" fill="hold" display="0">
                  <p:stCondLst>
                    <p:cond delay="indefinite"/>
                  </p:stCondLst>
                  <p:endCondLst>
                    <p:cond evt="onNext" delay="0">
                      <p:tgtEl>
                        <p:sldTgt/>
                      </p:tgtEl>
                    </p:cond>
                    <p:cond evt="onPrev" delay="0">
                      <p:tgtEl>
                        <p:sldTgt/>
                      </p:tgtEl>
                    </p:cond>
                    <p:cond evt="onStopAudio" delay="0">
                      <p:tgtEl>
                        <p:sldTgt/>
                      </p:tgtEl>
                    </p:cond>
                  </p:endCondLst>
                </p:cTn>
                <p:tgtEl>
                  <p:spTgt spid="95284"/>
                </p:tgtEl>
              </p:cMediaNode>
            </p:audio>
          </p:childTnLst>
        </p:cTn>
      </p:par>
    </p:tnLst>
    <p:bldLst>
      <p:bldP spid="95234" grpId="0"/>
      <p:bldP spid="9527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6258" name="Text Box 2"/>
          <p:cNvSpPr txBox="1"/>
          <p:nvPr/>
        </p:nvSpPr>
        <p:spPr>
          <a:xfrm>
            <a:off x="725488" y="836613"/>
            <a:ext cx="8418512" cy="5505450"/>
          </a:xfrm>
          <a:prstGeom prst="rect">
            <a:avLst/>
          </a:prstGeom>
          <a:noFill/>
          <a:ln w="9525">
            <a:noFill/>
          </a:ln>
        </p:spPr>
        <p:txBody>
          <a:bodyPr anchor="t">
            <a:spAutoFit/>
          </a:bodyPr>
          <a:lstStyle/>
          <a:p>
            <a:pPr defTabSz="914400" eaLnBrk="0" hangingPunct="0">
              <a:spcBef>
                <a:spcPct val="15000"/>
              </a:spcBef>
              <a:tabLst>
                <a:tab pos="1075055" algn="l"/>
              </a:tabLst>
            </a:pPr>
            <a:r>
              <a:rPr lang="zh-CN" altLang="zh-CN" sz="2400" b="1" dirty="0">
                <a:solidFill>
                  <a:schemeClr val="tx2"/>
                </a:solidFill>
                <a:latin typeface="Times New Roman" panose="02020603050405020304" pitchFamily="18" charset="0"/>
                <a:ea typeface="宋体" panose="02010600030101010101" pitchFamily="2" charset="-122"/>
              </a:rPr>
              <a:t>1</a:t>
            </a:r>
            <a:r>
              <a:rPr lang="zh-CN" altLang="en-US" sz="2400" b="1" dirty="0">
                <a:solidFill>
                  <a:schemeClr val="tx2"/>
                </a:solidFill>
                <a:latin typeface="Times New Roman" panose="02020603050405020304" pitchFamily="18" charset="0"/>
                <a:ea typeface="宋体" panose="02010600030101010101" pitchFamily="2" charset="-122"/>
              </a:rPr>
              <a:t>、监视病员的病症</a:t>
            </a:r>
            <a:r>
              <a:rPr lang="zh-CN" altLang="en-US" sz="2400" b="1" dirty="0">
                <a:latin typeface="Times New Roman" panose="02020603050405020304" pitchFamily="18" charset="0"/>
                <a:ea typeface="宋体" panose="02010600030101010101" pitchFamily="2" charset="-122"/>
              </a:rPr>
              <a:t>      </a:t>
            </a:r>
            <a:endParaRPr lang="zh-CN" altLang="en-US" sz="2400" b="1" dirty="0">
              <a:latin typeface="Times New Roman" panose="02020603050405020304" pitchFamily="18" charset="0"/>
              <a:ea typeface="宋体" panose="02010600030101010101" pitchFamily="2" charset="-122"/>
            </a:endParaRPr>
          </a:p>
          <a:p>
            <a:pPr defTabSz="914400" eaLnBrk="0" hangingPunct="0">
              <a:spcBef>
                <a:spcPct val="15000"/>
              </a:spcBef>
              <a:tabLst>
                <a:tab pos="1075055" algn="l"/>
              </a:tabLst>
            </a:pPr>
            <a:r>
              <a:rPr lang="zh-CN" altLang="en-US" sz="2400" b="1" dirty="0">
                <a:solidFill>
                  <a:srgbClr val="FF3300"/>
                </a:solidFill>
                <a:latin typeface="Times New Roman" panose="02020603050405020304" pitchFamily="18" charset="0"/>
                <a:ea typeface="宋体" panose="02010600030101010101" pitchFamily="2" charset="-122"/>
              </a:rPr>
              <a:t>　♦ </a:t>
            </a:r>
            <a:r>
              <a:rPr lang="zh-CN" altLang="en-US" sz="2400" b="1" dirty="0">
                <a:latin typeface="楷体_GB2312" pitchFamily="49" charset="-122"/>
                <a:ea typeface="楷体_GB2312" pitchFamily="49" charset="-122"/>
              </a:rPr>
              <a:t>采集病症信号</a:t>
            </a:r>
            <a:r>
              <a:rPr lang="zh-CN"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血压、体温、脉搏等</a:t>
            </a:r>
            <a:r>
              <a:rPr lang="zh-CN"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a:t>
            </a:r>
            <a:endParaRPr lang="zh-CN" altLang="en-US" sz="2400" b="1" dirty="0">
              <a:latin typeface="楷体_GB2312" pitchFamily="49" charset="-122"/>
              <a:ea typeface="楷体_GB2312" pitchFamily="49" charset="-122"/>
            </a:endParaRPr>
          </a:p>
          <a:p>
            <a:pPr defTabSz="914400" eaLnBrk="0" hangingPunct="0">
              <a:spcBef>
                <a:spcPct val="15000"/>
              </a:spcBef>
              <a:tabLst>
                <a:tab pos="1075055" algn="l"/>
              </a:tabLst>
            </a:pPr>
            <a:r>
              <a:rPr lang="zh-CN" altLang="en-US" sz="2400" b="1" dirty="0">
                <a:solidFill>
                  <a:srgbClr val="FF3300"/>
                </a:solidFill>
                <a:latin typeface="Times New Roman" panose="02020603050405020304" pitchFamily="18" charset="0"/>
                <a:ea typeface="宋体" panose="02010600030101010101" pitchFamily="2" charset="-122"/>
              </a:rPr>
              <a:t>　♦ </a:t>
            </a:r>
            <a:r>
              <a:rPr lang="zh-CN" altLang="en-US" sz="2400" b="1" dirty="0">
                <a:latin typeface="楷体_GB2312" pitchFamily="49" charset="-122"/>
                <a:ea typeface="楷体_GB2312" pitchFamily="49" charset="-122"/>
              </a:rPr>
              <a:t>组合病症信号。</a:t>
            </a:r>
            <a:endParaRPr lang="zh-CN" altLang="en-US" sz="2400" b="1" dirty="0">
              <a:latin typeface="楷体_GB2312" pitchFamily="49" charset="-122"/>
              <a:ea typeface="楷体_GB2312" pitchFamily="49" charset="-122"/>
            </a:endParaRPr>
          </a:p>
          <a:p>
            <a:pPr defTabSz="914400" eaLnBrk="0" hangingPunct="0">
              <a:spcBef>
                <a:spcPct val="15000"/>
              </a:spcBef>
              <a:tabLst>
                <a:tab pos="1075055" algn="l"/>
              </a:tabLst>
            </a:pPr>
            <a:r>
              <a:rPr lang="zh-CN" altLang="en-US" sz="2400" b="1" dirty="0">
                <a:solidFill>
                  <a:srgbClr val="FF3300"/>
                </a:solidFill>
                <a:latin typeface="Times New Roman" panose="02020603050405020304" pitchFamily="18" charset="0"/>
                <a:ea typeface="宋体" panose="02010600030101010101" pitchFamily="2" charset="-122"/>
              </a:rPr>
              <a:t>　♦ </a:t>
            </a:r>
            <a:r>
              <a:rPr lang="zh-CN" altLang="en-US" sz="2400" b="1" dirty="0">
                <a:latin typeface="楷体_GB2312" pitchFamily="49" charset="-122"/>
                <a:ea typeface="楷体_GB2312" pitchFamily="49" charset="-122"/>
              </a:rPr>
              <a:t>将模拟</a:t>
            </a:r>
            <a:r>
              <a:rPr lang="zh-CN" altLang="en-US" sz="2400" b="1" dirty="0">
                <a:latin typeface="Times New Roman" panose="02020603050405020304" pitchFamily="18" charset="0"/>
                <a:ea typeface="楷体_GB2312" pitchFamily="49" charset="-122"/>
              </a:rPr>
              <a:t>病症信号转换为数字信号（</a:t>
            </a:r>
            <a:r>
              <a:rPr lang="zh-CN" altLang="zh-CN" sz="2400" b="1" dirty="0">
                <a:latin typeface="Times New Roman" panose="02020603050405020304" pitchFamily="18" charset="0"/>
                <a:ea typeface="楷体_GB2312" pitchFamily="49" charset="-122"/>
              </a:rPr>
              <a:t>A-D</a:t>
            </a:r>
            <a:r>
              <a:rPr lang="zh-CN" altLang="en-US" sz="2400" b="1" dirty="0">
                <a:latin typeface="Times New Roman" panose="02020603050405020304" pitchFamily="18" charset="0"/>
                <a:ea typeface="楷体_GB2312" pitchFamily="49" charset="-122"/>
              </a:rPr>
              <a:t>转换）。</a:t>
            </a:r>
            <a:endParaRPr lang="zh-CN" altLang="en-US" sz="2400" b="1" dirty="0">
              <a:latin typeface="楷体_GB2312" pitchFamily="49" charset="-122"/>
              <a:ea typeface="楷体_GB2312" pitchFamily="49" charset="-122"/>
            </a:endParaRPr>
          </a:p>
          <a:p>
            <a:pPr defTabSz="914400" eaLnBrk="0" hangingPunct="0">
              <a:spcBef>
                <a:spcPct val="15000"/>
              </a:spcBef>
              <a:tabLst>
                <a:tab pos="1075055" algn="l"/>
              </a:tabLst>
            </a:pPr>
            <a:r>
              <a:rPr lang="zh-CN" altLang="zh-CN" sz="2400" b="1" dirty="0">
                <a:solidFill>
                  <a:schemeClr val="tx2"/>
                </a:solidFill>
                <a:latin typeface="Times New Roman" panose="02020603050405020304" pitchFamily="18" charset="0"/>
                <a:ea typeface="宋体" panose="02010600030101010101" pitchFamily="2" charset="-122"/>
              </a:rPr>
              <a:t>2</a:t>
            </a:r>
            <a:r>
              <a:rPr lang="zh-CN" altLang="en-US" sz="2400" b="1" dirty="0">
                <a:solidFill>
                  <a:schemeClr val="tx2"/>
                </a:solidFill>
                <a:latin typeface="Times New Roman" panose="02020603050405020304" pitchFamily="18" charset="0"/>
                <a:ea typeface="宋体" panose="02010600030101010101" pitchFamily="2" charset="-122"/>
              </a:rPr>
              <a:t>、定时更新病历</a:t>
            </a:r>
            <a:endParaRPr lang="zh-CN" altLang="en-US" sz="2400" b="1" dirty="0">
              <a:solidFill>
                <a:schemeClr val="tx2"/>
              </a:solidFill>
              <a:latin typeface="楷体_GB2312" pitchFamily="49" charset="-122"/>
              <a:ea typeface="楷体_GB2312" pitchFamily="49" charset="-122"/>
            </a:endParaRPr>
          </a:p>
          <a:p>
            <a:pPr defTabSz="914400" eaLnBrk="0" hangingPunct="0">
              <a:spcBef>
                <a:spcPct val="15000"/>
              </a:spcBef>
              <a:tabLst>
                <a:tab pos="1075055" algn="l"/>
              </a:tabLst>
            </a:pPr>
            <a:r>
              <a:rPr lang="zh-CN" altLang="en-US" sz="2400" b="1" dirty="0">
                <a:solidFill>
                  <a:srgbClr val="FF3300"/>
                </a:solidFill>
                <a:latin typeface="楷体_GB2312" pitchFamily="49" charset="-122"/>
                <a:ea typeface="楷体_GB2312" pitchFamily="49" charset="-122"/>
              </a:rPr>
              <a:t>　♦ </a:t>
            </a:r>
            <a:r>
              <a:rPr lang="zh-CN" altLang="en-US" sz="2400" b="1" dirty="0">
                <a:latin typeface="楷体_GB2312" pitchFamily="49" charset="-122"/>
                <a:ea typeface="楷体_GB2312" pitchFamily="49" charset="-122"/>
              </a:rPr>
              <a:t>将</a:t>
            </a:r>
            <a:r>
              <a:rPr lang="zh-CN" altLang="en-US" sz="2400" b="1" dirty="0">
                <a:latin typeface="Times New Roman" panose="02020603050405020304" pitchFamily="18" charset="0"/>
                <a:ea typeface="楷体_GB2312" pitchFamily="49" charset="-122"/>
              </a:rPr>
              <a:t>病症信号进行格式化并加入更新日期、时间。</a:t>
            </a:r>
            <a:endParaRPr lang="zh-CN" altLang="en-US" sz="2400" b="1" dirty="0">
              <a:latin typeface="楷体_GB2312" pitchFamily="49" charset="-122"/>
              <a:ea typeface="楷体_GB2312" pitchFamily="49" charset="-122"/>
            </a:endParaRPr>
          </a:p>
          <a:p>
            <a:pPr defTabSz="914400" eaLnBrk="0" hangingPunct="0">
              <a:spcBef>
                <a:spcPct val="15000"/>
              </a:spcBef>
              <a:tabLst>
                <a:tab pos="1075055" algn="l"/>
              </a:tabLst>
            </a:pPr>
            <a:r>
              <a:rPr lang="zh-CN" altLang="en-US" sz="2400" b="1" dirty="0">
                <a:solidFill>
                  <a:srgbClr val="FF3300"/>
                </a:solidFill>
                <a:latin typeface="楷体_GB2312" pitchFamily="49" charset="-122"/>
                <a:ea typeface="楷体_GB2312" pitchFamily="49" charset="-122"/>
              </a:rPr>
              <a:t>　♦ </a:t>
            </a:r>
            <a:r>
              <a:rPr lang="zh-CN" altLang="en-US" sz="2400" b="1" dirty="0">
                <a:latin typeface="Times New Roman" panose="02020603050405020304" pitchFamily="18" charset="0"/>
                <a:ea typeface="楷体_GB2312" pitchFamily="49" charset="-122"/>
              </a:rPr>
              <a:t>更新病历库中病人的信息。</a:t>
            </a:r>
            <a:endParaRPr lang="zh-CN" altLang="en-US" sz="2400" b="1" dirty="0">
              <a:latin typeface="Times New Roman" panose="02020603050405020304" pitchFamily="18" charset="0"/>
              <a:ea typeface="楷体_GB2312" pitchFamily="49" charset="-122"/>
            </a:endParaRPr>
          </a:p>
          <a:p>
            <a:pPr defTabSz="914400" eaLnBrk="0" hangingPunct="0">
              <a:spcBef>
                <a:spcPct val="15000"/>
              </a:spcBef>
              <a:tabLst>
                <a:tab pos="1075055" algn="l"/>
              </a:tabLst>
            </a:pPr>
            <a:r>
              <a:rPr lang="zh-CN" altLang="en-US" sz="2400" b="1" dirty="0">
                <a:solidFill>
                  <a:srgbClr val="FF3300"/>
                </a:solidFill>
                <a:latin typeface="楷体_GB2312" pitchFamily="49" charset="-122"/>
                <a:ea typeface="楷体_GB2312" pitchFamily="49" charset="-122"/>
              </a:rPr>
              <a:t>　♦ </a:t>
            </a:r>
            <a:r>
              <a:rPr lang="zh-CN" altLang="en-US" sz="2400" b="1" dirty="0">
                <a:latin typeface="楷体_GB2312" pitchFamily="49" charset="-122"/>
                <a:ea typeface="楷体_GB2312" pitchFamily="49" charset="-122"/>
              </a:rPr>
              <a:t>可人工设定更新</a:t>
            </a:r>
            <a:r>
              <a:rPr lang="zh-CN" altLang="en-US" sz="2400" b="1" dirty="0">
                <a:latin typeface="Times New Roman" panose="02020603050405020304" pitchFamily="18" charset="0"/>
                <a:ea typeface="楷体_GB2312" pitchFamily="49" charset="-122"/>
              </a:rPr>
              <a:t>病历的时间间隔。</a:t>
            </a:r>
            <a:endParaRPr lang="zh-CN" altLang="en-US" sz="2400" b="1" dirty="0">
              <a:solidFill>
                <a:schemeClr val="tx2"/>
              </a:solidFill>
              <a:latin typeface="楷体_GB2312" pitchFamily="49" charset="-122"/>
              <a:ea typeface="楷体_GB2312" pitchFamily="49" charset="-122"/>
            </a:endParaRPr>
          </a:p>
          <a:p>
            <a:pPr defTabSz="914400" eaLnBrk="0" hangingPunct="0">
              <a:spcBef>
                <a:spcPct val="15000"/>
              </a:spcBef>
              <a:tabLst>
                <a:tab pos="1075055" algn="l"/>
              </a:tabLst>
            </a:pPr>
            <a:r>
              <a:rPr lang="zh-CN" altLang="zh-CN" sz="2400" b="1" dirty="0">
                <a:solidFill>
                  <a:schemeClr val="tx2"/>
                </a:solidFill>
                <a:latin typeface="Times New Roman" panose="02020603050405020304" pitchFamily="18" charset="0"/>
                <a:ea typeface="宋体" panose="02010600030101010101" pitchFamily="2" charset="-122"/>
              </a:rPr>
              <a:t>3</a:t>
            </a:r>
            <a:r>
              <a:rPr lang="zh-CN" altLang="en-US" sz="2400" b="1" dirty="0">
                <a:solidFill>
                  <a:schemeClr val="tx2"/>
                </a:solidFill>
                <a:latin typeface="Times New Roman" panose="02020603050405020304" pitchFamily="18" charset="0"/>
                <a:ea typeface="宋体" panose="02010600030101010101" pitchFamily="2" charset="-122"/>
              </a:rPr>
              <a:t>、病情出现异常情况时报警</a:t>
            </a:r>
            <a:endParaRPr lang="zh-CN" altLang="en-US" sz="2400" b="1" dirty="0">
              <a:solidFill>
                <a:schemeClr val="tx2"/>
              </a:solidFill>
              <a:latin typeface="Times New Roman" panose="02020603050405020304" pitchFamily="18" charset="0"/>
              <a:ea typeface="宋体" panose="02010600030101010101" pitchFamily="2" charset="-122"/>
            </a:endParaRPr>
          </a:p>
          <a:p>
            <a:pPr defTabSz="914400" eaLnBrk="0" hangingPunct="0">
              <a:spcBef>
                <a:spcPct val="15000"/>
              </a:spcBef>
              <a:tabLst>
                <a:tab pos="1075055" algn="l"/>
              </a:tabLst>
            </a:pPr>
            <a:r>
              <a:rPr lang="zh-CN" altLang="en-US" sz="2400" b="1" dirty="0">
                <a:solidFill>
                  <a:srgbClr val="FF3300"/>
                </a:solidFill>
                <a:latin typeface="Times New Roman" panose="02020603050405020304" pitchFamily="18" charset="0"/>
                <a:ea typeface="宋体" panose="02010600030101010101" pitchFamily="2" charset="-122"/>
              </a:rPr>
              <a:t>　♦ </a:t>
            </a:r>
            <a:r>
              <a:rPr lang="zh-CN" altLang="en-US" sz="2400" b="1" dirty="0">
                <a:latin typeface="Times New Roman" panose="02020603050405020304" pitchFamily="18" charset="0"/>
                <a:ea typeface="楷体_GB2312" pitchFamily="49" charset="-122"/>
              </a:rPr>
              <a:t>根据标准病症信号库中的值，判断是否报警。</a:t>
            </a:r>
            <a:endParaRPr lang="zh-CN" altLang="en-US" sz="2400" b="1" dirty="0">
              <a:latin typeface="Times New Roman" panose="02020603050405020304" pitchFamily="18" charset="0"/>
              <a:ea typeface="楷体_GB2312" pitchFamily="49" charset="-122"/>
            </a:endParaRPr>
          </a:p>
          <a:p>
            <a:pPr defTabSz="914400" eaLnBrk="0" hangingPunct="0">
              <a:spcBef>
                <a:spcPct val="15000"/>
              </a:spcBef>
              <a:tabLst>
                <a:tab pos="1075055" algn="l"/>
              </a:tabLst>
            </a:pPr>
            <a:r>
              <a:rPr lang="zh-CN" altLang="en-US" sz="2400" b="1" dirty="0">
                <a:solidFill>
                  <a:srgbClr val="FF3300"/>
                </a:solidFill>
                <a:latin typeface="Times New Roman" panose="02020603050405020304" pitchFamily="18" charset="0"/>
                <a:ea typeface="宋体" panose="02010600030101010101" pitchFamily="2" charset="-122"/>
              </a:rPr>
              <a:t>　♦ </a:t>
            </a:r>
            <a:r>
              <a:rPr lang="zh-CN" altLang="en-US" sz="2400" b="1" dirty="0">
                <a:latin typeface="Times New Roman" panose="02020603050405020304" pitchFamily="18" charset="0"/>
                <a:ea typeface="楷体_GB2312" pitchFamily="49" charset="-122"/>
              </a:rPr>
              <a:t>将报警信号转换为各种模拟信号（</a:t>
            </a:r>
            <a:r>
              <a:rPr lang="zh-CN" altLang="zh-CN" sz="2400" b="1" dirty="0">
                <a:latin typeface="Times New Roman" panose="02020603050405020304" pitchFamily="18" charset="0"/>
                <a:ea typeface="楷体_GB2312" pitchFamily="49" charset="-122"/>
              </a:rPr>
              <a:t>D-A</a:t>
            </a:r>
            <a:r>
              <a:rPr lang="zh-CN" altLang="en-US" sz="2400" b="1" dirty="0">
                <a:latin typeface="Times New Roman" panose="02020603050405020304" pitchFamily="18" charset="0"/>
                <a:ea typeface="楷体_GB2312" pitchFamily="49" charset="-122"/>
              </a:rPr>
              <a:t>转换）。</a:t>
            </a:r>
            <a:endParaRPr lang="zh-CN" altLang="en-US" sz="2400" b="1" dirty="0">
              <a:latin typeface="Times New Roman" panose="02020603050405020304" pitchFamily="18" charset="0"/>
              <a:ea typeface="楷体_GB2312" pitchFamily="49" charset="-122"/>
            </a:endParaRPr>
          </a:p>
          <a:p>
            <a:pPr defTabSz="914400" eaLnBrk="0" hangingPunct="0">
              <a:spcBef>
                <a:spcPct val="15000"/>
              </a:spcBef>
              <a:tabLst>
                <a:tab pos="1075055" algn="l"/>
              </a:tabLst>
            </a:pPr>
            <a:r>
              <a:rPr lang="zh-CN" altLang="en-US" sz="2400" b="1" dirty="0">
                <a:solidFill>
                  <a:srgbClr val="FF3300"/>
                </a:solidFill>
                <a:latin typeface="Times New Roman" panose="02020603050405020304" pitchFamily="18" charset="0"/>
                <a:ea typeface="宋体" panose="02010600030101010101" pitchFamily="2" charset="-122"/>
              </a:rPr>
              <a:t>　♦ </a:t>
            </a:r>
            <a:r>
              <a:rPr lang="zh-CN" altLang="en-US" sz="2400" b="1" dirty="0">
                <a:latin typeface="Times New Roman" panose="02020603050405020304" pitchFamily="18" charset="0"/>
                <a:ea typeface="楷体_GB2312" pitchFamily="49" charset="-122"/>
              </a:rPr>
              <a:t>实时打印病情报告，立即更新病历。</a:t>
            </a:r>
            <a:endParaRPr lang="zh-CN" altLang="en-US" sz="2400" b="1" dirty="0">
              <a:solidFill>
                <a:schemeClr val="tx2"/>
              </a:solidFill>
              <a:latin typeface="Times New Roman" panose="02020603050405020304" pitchFamily="18" charset="0"/>
              <a:ea typeface="楷体_GB2312" pitchFamily="49" charset="-122"/>
            </a:endParaRPr>
          </a:p>
          <a:p>
            <a:pPr defTabSz="914400" eaLnBrk="0" hangingPunct="0">
              <a:spcBef>
                <a:spcPct val="15000"/>
              </a:spcBef>
              <a:tabLst>
                <a:tab pos="1075055" algn="l"/>
              </a:tabLst>
            </a:pPr>
            <a:r>
              <a:rPr lang="zh-CN" altLang="zh-CN" sz="2400" b="1" dirty="0">
                <a:solidFill>
                  <a:schemeClr val="tx2"/>
                </a:solidFill>
                <a:latin typeface="Times New Roman" panose="02020603050405020304" pitchFamily="18" charset="0"/>
                <a:ea typeface="宋体" panose="02010600030101010101" pitchFamily="2" charset="-122"/>
              </a:rPr>
              <a:t>4</a:t>
            </a:r>
            <a:r>
              <a:rPr lang="zh-CN" altLang="en-US" sz="2400" b="1" dirty="0">
                <a:solidFill>
                  <a:schemeClr val="tx2"/>
                </a:solidFill>
                <a:latin typeface="Times New Roman" panose="02020603050405020304" pitchFamily="18" charset="0"/>
                <a:ea typeface="宋体" panose="02010600030101010101" pitchFamily="2" charset="-122"/>
              </a:rPr>
              <a:t>、随机地产生某一病员的病情报告</a:t>
            </a:r>
            <a:endParaRPr lang="zh-CN" altLang="en-US" sz="2400" b="1" dirty="0">
              <a:solidFill>
                <a:schemeClr val="tx2"/>
              </a:solidFill>
              <a:latin typeface="Times New Roman" panose="02020603050405020304" pitchFamily="18" charset="0"/>
              <a:ea typeface="宋体" panose="02010600030101010101" pitchFamily="2" charset="-122"/>
            </a:endParaRPr>
          </a:p>
        </p:txBody>
      </p:sp>
      <p:sp>
        <p:nvSpPr>
          <p:cNvPr id="96259" name="Text Box 3"/>
          <p:cNvSpPr txBox="1">
            <a:spLocks noChangeArrowheads="1"/>
          </p:cNvSpPr>
          <p:nvPr/>
        </p:nvSpPr>
        <p:spPr bwMode="auto">
          <a:xfrm>
            <a:off x="304800" y="0"/>
            <a:ext cx="85058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algn="ctr" defTabSz="914400" eaLnBrk="0" hangingPunct="0">
              <a:lnSpc>
                <a:spcPct val="130000"/>
              </a:lnSpc>
              <a:spcBef>
                <a:spcPct val="50000"/>
              </a:spcBef>
              <a:buClrTx/>
              <a:buSzTx/>
              <a:defRPr/>
            </a:pPr>
            <a:r>
              <a:rPr kumimoji="0" lang="zh-CN" sz="2800" b="1" kern="1200" cap="none" spc="0" normalizeH="0" baseline="0" noProof="0">
                <a:effectLst>
                  <a:outerShdw blurRad="38100" dist="38100" dir="2700000" algn="tl">
                    <a:srgbClr val="C0C0C0"/>
                  </a:outerShdw>
                </a:effectLst>
                <a:latin typeface="Times New Roman" panose="02020603050405020304" pitchFamily="18" charset="0"/>
                <a:ea typeface="华文新魏" panose="02010800040101010101" pitchFamily="2" charset="-122"/>
                <a:cs typeface="+mn-cs"/>
              </a:rPr>
              <a:t>系统功能需求</a:t>
            </a:r>
            <a:endParaRPr kumimoji="0" lang="zh-CN" sz="2800" b="1" kern="1200" cap="none" spc="0" normalizeH="0" baseline="0" noProof="0">
              <a:effectLst>
                <a:outerShdw blurRad="38100" dist="38100" dir="2700000" algn="tl">
                  <a:srgbClr val="C0C0C0"/>
                </a:outerShdw>
              </a:effectLst>
              <a:latin typeface="Times New Roman" panose="02020603050405020304" pitchFamily="18" charset="0"/>
              <a:ea typeface="华文新魏" panose="02010800040101010101" pitchFamily="2" charset="-122"/>
              <a:cs typeface="+mn-cs"/>
            </a:endParaRPr>
          </a:p>
        </p:txBody>
      </p:sp>
      <p:sp>
        <p:nvSpPr>
          <p:cNvPr id="96260" name="Text Box 4"/>
          <p:cNvSpPr txBox="1"/>
          <p:nvPr/>
        </p:nvSpPr>
        <p:spPr>
          <a:xfrm>
            <a:off x="5940425" y="620713"/>
            <a:ext cx="1727200" cy="566737"/>
          </a:xfrm>
          <a:prstGeom prst="rect">
            <a:avLst/>
          </a:prstGeom>
          <a:noFill/>
          <a:ln w="9525">
            <a:noFill/>
          </a:ln>
        </p:spPr>
        <p:txBody>
          <a:bodyPr anchor="t">
            <a:spAutoFit/>
          </a:bodyPr>
          <a:lstStyle/>
          <a:p>
            <a:pPr algn="ctr" eaLnBrk="0" hangingPunct="0">
              <a:lnSpc>
                <a:spcPct val="130000"/>
              </a:lnSpc>
              <a:spcBef>
                <a:spcPct val="50000"/>
              </a:spcBef>
            </a:pPr>
            <a:r>
              <a:rPr lang="zh-CN" altLang="zh-CN" sz="2400" b="1" dirty="0">
                <a:solidFill>
                  <a:schemeClr val="tx2"/>
                </a:solidFill>
                <a:latin typeface="Times New Roman" panose="02020603050405020304" pitchFamily="18" charset="0"/>
                <a:ea typeface="宋体" panose="02010600030101010101" pitchFamily="2" charset="-122"/>
              </a:rPr>
              <a:t>—</a:t>
            </a:r>
            <a:r>
              <a:rPr lang="zh-CN" altLang="en-US" sz="2400" b="1" dirty="0">
                <a:solidFill>
                  <a:schemeClr val="tx2"/>
                </a:solidFill>
                <a:latin typeface="Times New Roman" panose="02020603050405020304" pitchFamily="18" charset="0"/>
                <a:ea typeface="宋体" panose="02010600030101010101" pitchFamily="2" charset="-122"/>
              </a:rPr>
              <a:t>局部监视</a:t>
            </a:r>
            <a:endParaRPr lang="zh-CN" altLang="en-US" sz="2400" b="1" dirty="0">
              <a:solidFill>
                <a:schemeClr val="tx2"/>
              </a:solidFill>
              <a:latin typeface="Times New Roman" panose="02020603050405020304" pitchFamily="18" charset="0"/>
              <a:ea typeface="宋体" panose="02010600030101010101" pitchFamily="2" charset="-122"/>
            </a:endParaRPr>
          </a:p>
        </p:txBody>
      </p:sp>
      <p:sp>
        <p:nvSpPr>
          <p:cNvPr id="96261" name="Text Box 5"/>
          <p:cNvSpPr txBox="1"/>
          <p:nvPr/>
        </p:nvSpPr>
        <p:spPr>
          <a:xfrm>
            <a:off x="6732588" y="3500438"/>
            <a:ext cx="1870075" cy="566737"/>
          </a:xfrm>
          <a:prstGeom prst="rect">
            <a:avLst/>
          </a:prstGeom>
          <a:noFill/>
          <a:ln w="9525">
            <a:noFill/>
          </a:ln>
        </p:spPr>
        <p:txBody>
          <a:bodyPr anchor="t">
            <a:spAutoFit/>
          </a:bodyPr>
          <a:lstStyle/>
          <a:p>
            <a:pPr algn="ctr" eaLnBrk="0" hangingPunct="0">
              <a:lnSpc>
                <a:spcPct val="130000"/>
              </a:lnSpc>
              <a:spcBef>
                <a:spcPct val="50000"/>
              </a:spcBef>
            </a:pPr>
            <a:r>
              <a:rPr lang="zh-CN" altLang="zh-CN" sz="2400" b="1" dirty="0">
                <a:solidFill>
                  <a:schemeClr val="tx2"/>
                </a:solidFill>
                <a:latin typeface="Times New Roman" panose="02020603050405020304" pitchFamily="18" charset="0"/>
                <a:ea typeface="宋体" panose="02010600030101010101" pitchFamily="2" charset="-122"/>
              </a:rPr>
              <a:t>—</a:t>
            </a:r>
            <a:r>
              <a:rPr lang="zh-CN" altLang="en-US" sz="2400" b="1" dirty="0">
                <a:solidFill>
                  <a:schemeClr val="tx2"/>
                </a:solidFill>
                <a:latin typeface="Times New Roman" panose="02020603050405020304" pitchFamily="18" charset="0"/>
                <a:ea typeface="宋体" panose="02010600030101010101" pitchFamily="2" charset="-122"/>
              </a:rPr>
              <a:t>更新日志</a:t>
            </a:r>
            <a:endParaRPr lang="zh-CN" altLang="en-US" sz="2400" b="1" dirty="0">
              <a:solidFill>
                <a:schemeClr val="tx2"/>
              </a:solidFill>
              <a:latin typeface="Times New Roman" panose="02020603050405020304" pitchFamily="18" charset="0"/>
              <a:ea typeface="宋体" panose="02010600030101010101" pitchFamily="2" charset="-122"/>
            </a:endParaRPr>
          </a:p>
        </p:txBody>
      </p:sp>
      <p:sp>
        <p:nvSpPr>
          <p:cNvPr id="96262" name="Text Box 6"/>
          <p:cNvSpPr txBox="1"/>
          <p:nvPr/>
        </p:nvSpPr>
        <p:spPr>
          <a:xfrm>
            <a:off x="6443663" y="5805488"/>
            <a:ext cx="2560637" cy="566737"/>
          </a:xfrm>
          <a:prstGeom prst="rect">
            <a:avLst/>
          </a:prstGeom>
          <a:noFill/>
          <a:ln w="9525">
            <a:noFill/>
          </a:ln>
        </p:spPr>
        <p:txBody>
          <a:bodyPr anchor="t">
            <a:spAutoFit/>
          </a:bodyPr>
          <a:lstStyle/>
          <a:p>
            <a:pPr algn="ctr" eaLnBrk="0" hangingPunct="0">
              <a:lnSpc>
                <a:spcPct val="130000"/>
              </a:lnSpc>
              <a:spcBef>
                <a:spcPct val="50000"/>
              </a:spcBef>
            </a:pPr>
            <a:r>
              <a:rPr lang="zh-CN" altLang="zh-CN" sz="2400" b="1" dirty="0">
                <a:solidFill>
                  <a:schemeClr val="tx2"/>
                </a:solidFill>
                <a:latin typeface="Times New Roman" panose="02020603050405020304" pitchFamily="18" charset="0"/>
                <a:ea typeface="宋体" panose="02010600030101010101" pitchFamily="2" charset="-122"/>
              </a:rPr>
              <a:t>—</a:t>
            </a:r>
            <a:r>
              <a:rPr lang="zh-CN" altLang="en-US" sz="2400" b="1" dirty="0">
                <a:solidFill>
                  <a:schemeClr val="tx2"/>
                </a:solidFill>
                <a:latin typeface="Times New Roman" panose="02020603050405020304" pitchFamily="18" charset="0"/>
                <a:ea typeface="宋体" panose="02010600030101010101" pitchFamily="2" charset="-122"/>
              </a:rPr>
              <a:t>产生病情报告</a:t>
            </a:r>
            <a:endParaRPr lang="zh-CN" altLang="en-US" sz="2400" b="1" dirty="0">
              <a:solidFill>
                <a:schemeClr val="tx2"/>
              </a:solidFill>
              <a:latin typeface="Times New Roman" panose="02020603050405020304" pitchFamily="18" charset="0"/>
              <a:ea typeface="宋体" panose="02010600030101010101" pitchFamily="2" charset="-122"/>
            </a:endParaRPr>
          </a:p>
        </p:txBody>
      </p:sp>
      <p:sp>
        <p:nvSpPr>
          <p:cNvPr id="106503" name="Rectangle 7">
            <a:hlinkClick r:id="" action="ppaction://hlinkshowjump?jump=previousslide"/>
          </p:cNvPr>
          <p:cNvSpPr/>
          <p:nvPr/>
        </p:nvSpPr>
        <p:spPr>
          <a:xfrm>
            <a:off x="6515100" y="6278563"/>
            <a:ext cx="457200" cy="379412"/>
          </a:xfrm>
          <a:prstGeom prst="rect">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06504" name="Rectangle 8">
            <a:hlinkClick r:id="" action="ppaction://hlinkshowjump?jump=nextslide"/>
          </p:cNvPr>
          <p:cNvSpPr/>
          <p:nvPr/>
        </p:nvSpPr>
        <p:spPr>
          <a:xfrm>
            <a:off x="7105650" y="6278563"/>
            <a:ext cx="457200" cy="379412"/>
          </a:xfrm>
          <a:prstGeom prst="rect">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06505" name="Oval 9">
            <a:hlinkClick r:id="rId1" action="ppaction://hlinksldjump"/>
          </p:cNvPr>
          <p:cNvSpPr/>
          <p:nvPr/>
        </p:nvSpPr>
        <p:spPr>
          <a:xfrm>
            <a:off x="7802563" y="6275388"/>
            <a:ext cx="1011237" cy="377825"/>
          </a:xfrm>
          <a:prstGeom prst="ellipse">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6258">
                                            <p:txEl>
                                              <p:pRg st="0" end="0"/>
                                            </p:txEl>
                                          </p:spTgt>
                                        </p:tgtEl>
                                        <p:attrNameLst>
                                          <p:attrName>style.visibility</p:attrName>
                                        </p:attrNameLst>
                                      </p:cBhvr>
                                      <p:to>
                                        <p:strVal val="visible"/>
                                      </p:to>
                                    </p:set>
                                    <p:animEffect transition="in" filter="wipe(up)">
                                      <p:cBhvr>
                                        <p:cTn id="7" dur="1000"/>
                                        <p:tgtEl>
                                          <p:spTgt spid="962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6258">
                                            <p:txEl>
                                              <p:pRg st="1" end="1"/>
                                            </p:txEl>
                                          </p:spTgt>
                                        </p:tgtEl>
                                        <p:attrNameLst>
                                          <p:attrName>style.visibility</p:attrName>
                                        </p:attrNameLst>
                                      </p:cBhvr>
                                      <p:to>
                                        <p:strVal val="visible"/>
                                      </p:to>
                                    </p:set>
                                    <p:animEffect transition="in" filter="wipe(up)">
                                      <p:cBhvr>
                                        <p:cTn id="12" dur="1000"/>
                                        <p:tgtEl>
                                          <p:spTgt spid="962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6258">
                                            <p:txEl>
                                              <p:pRg st="2" end="2"/>
                                            </p:txEl>
                                          </p:spTgt>
                                        </p:tgtEl>
                                        <p:attrNameLst>
                                          <p:attrName>style.visibility</p:attrName>
                                        </p:attrNameLst>
                                      </p:cBhvr>
                                      <p:to>
                                        <p:strVal val="visible"/>
                                      </p:to>
                                    </p:set>
                                    <p:animEffect transition="in" filter="wipe(up)">
                                      <p:cBhvr>
                                        <p:cTn id="17" dur="1000"/>
                                        <p:tgtEl>
                                          <p:spTgt spid="962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6258">
                                            <p:txEl>
                                              <p:pRg st="3" end="3"/>
                                            </p:txEl>
                                          </p:spTgt>
                                        </p:tgtEl>
                                        <p:attrNameLst>
                                          <p:attrName>style.visibility</p:attrName>
                                        </p:attrNameLst>
                                      </p:cBhvr>
                                      <p:to>
                                        <p:strVal val="visible"/>
                                      </p:to>
                                    </p:set>
                                    <p:animEffect transition="in" filter="wipe(up)">
                                      <p:cBhvr>
                                        <p:cTn id="22" dur="1000"/>
                                        <p:tgtEl>
                                          <p:spTgt spid="9625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6258">
                                            <p:txEl>
                                              <p:pRg st="4" end="4"/>
                                            </p:txEl>
                                          </p:spTgt>
                                        </p:tgtEl>
                                        <p:attrNameLst>
                                          <p:attrName>style.visibility</p:attrName>
                                        </p:attrNameLst>
                                      </p:cBhvr>
                                      <p:to>
                                        <p:strVal val="visible"/>
                                      </p:to>
                                    </p:set>
                                    <p:animEffect transition="in" filter="wipe(up)">
                                      <p:cBhvr>
                                        <p:cTn id="27" dur="1000"/>
                                        <p:tgtEl>
                                          <p:spTgt spid="9625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96258">
                                            <p:txEl>
                                              <p:pRg st="5" end="5"/>
                                            </p:txEl>
                                          </p:spTgt>
                                        </p:tgtEl>
                                        <p:attrNameLst>
                                          <p:attrName>style.visibility</p:attrName>
                                        </p:attrNameLst>
                                      </p:cBhvr>
                                      <p:to>
                                        <p:strVal val="visible"/>
                                      </p:to>
                                    </p:set>
                                    <p:animEffect transition="in" filter="wipe(up)">
                                      <p:cBhvr>
                                        <p:cTn id="32" dur="1000"/>
                                        <p:tgtEl>
                                          <p:spTgt spid="9625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96258">
                                            <p:txEl>
                                              <p:pRg st="6" end="6"/>
                                            </p:txEl>
                                          </p:spTgt>
                                        </p:tgtEl>
                                        <p:attrNameLst>
                                          <p:attrName>style.visibility</p:attrName>
                                        </p:attrNameLst>
                                      </p:cBhvr>
                                      <p:to>
                                        <p:strVal val="visible"/>
                                      </p:to>
                                    </p:set>
                                    <p:animEffect transition="in" filter="wipe(up)">
                                      <p:cBhvr>
                                        <p:cTn id="37" dur="1000"/>
                                        <p:tgtEl>
                                          <p:spTgt spid="9625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96258">
                                            <p:txEl>
                                              <p:pRg st="7" end="7"/>
                                            </p:txEl>
                                          </p:spTgt>
                                        </p:tgtEl>
                                        <p:attrNameLst>
                                          <p:attrName>style.visibility</p:attrName>
                                        </p:attrNameLst>
                                      </p:cBhvr>
                                      <p:to>
                                        <p:strVal val="visible"/>
                                      </p:to>
                                    </p:set>
                                    <p:animEffect transition="in" filter="wipe(up)">
                                      <p:cBhvr>
                                        <p:cTn id="42" dur="1000"/>
                                        <p:tgtEl>
                                          <p:spTgt spid="9625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96258">
                                            <p:txEl>
                                              <p:pRg st="8" end="8"/>
                                            </p:txEl>
                                          </p:spTgt>
                                        </p:tgtEl>
                                        <p:attrNameLst>
                                          <p:attrName>style.visibility</p:attrName>
                                        </p:attrNameLst>
                                      </p:cBhvr>
                                      <p:to>
                                        <p:strVal val="visible"/>
                                      </p:to>
                                    </p:set>
                                    <p:animEffect transition="in" filter="wipe(up)">
                                      <p:cBhvr>
                                        <p:cTn id="47" dur="1000"/>
                                        <p:tgtEl>
                                          <p:spTgt spid="9625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96258">
                                            <p:txEl>
                                              <p:pRg st="9" end="9"/>
                                            </p:txEl>
                                          </p:spTgt>
                                        </p:tgtEl>
                                        <p:attrNameLst>
                                          <p:attrName>style.visibility</p:attrName>
                                        </p:attrNameLst>
                                      </p:cBhvr>
                                      <p:to>
                                        <p:strVal val="visible"/>
                                      </p:to>
                                    </p:set>
                                    <p:animEffect transition="in" filter="wipe(up)">
                                      <p:cBhvr>
                                        <p:cTn id="52" dur="1000"/>
                                        <p:tgtEl>
                                          <p:spTgt spid="9625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96258">
                                            <p:txEl>
                                              <p:pRg st="10" end="10"/>
                                            </p:txEl>
                                          </p:spTgt>
                                        </p:tgtEl>
                                        <p:attrNameLst>
                                          <p:attrName>style.visibility</p:attrName>
                                        </p:attrNameLst>
                                      </p:cBhvr>
                                      <p:to>
                                        <p:strVal val="visible"/>
                                      </p:to>
                                    </p:set>
                                    <p:animEffect transition="in" filter="wipe(up)">
                                      <p:cBhvr>
                                        <p:cTn id="57" dur="1000"/>
                                        <p:tgtEl>
                                          <p:spTgt spid="9625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96258">
                                            <p:txEl>
                                              <p:pRg st="11" end="11"/>
                                            </p:txEl>
                                          </p:spTgt>
                                        </p:tgtEl>
                                        <p:attrNameLst>
                                          <p:attrName>style.visibility</p:attrName>
                                        </p:attrNameLst>
                                      </p:cBhvr>
                                      <p:to>
                                        <p:strVal val="visible"/>
                                      </p:to>
                                    </p:set>
                                    <p:animEffect transition="in" filter="wipe(up)">
                                      <p:cBhvr>
                                        <p:cTn id="62" dur="1000"/>
                                        <p:tgtEl>
                                          <p:spTgt spid="96258">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96258">
                                            <p:txEl>
                                              <p:pRg st="12" end="12"/>
                                            </p:txEl>
                                          </p:spTgt>
                                        </p:tgtEl>
                                        <p:attrNameLst>
                                          <p:attrName>style.visibility</p:attrName>
                                        </p:attrNameLst>
                                      </p:cBhvr>
                                      <p:to>
                                        <p:strVal val="visible"/>
                                      </p:to>
                                    </p:set>
                                    <p:animEffect transition="in" filter="wipe(up)">
                                      <p:cBhvr>
                                        <p:cTn id="67" dur="1000"/>
                                        <p:tgtEl>
                                          <p:spTgt spid="96258">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96260"/>
                                        </p:tgtEl>
                                        <p:attrNameLst>
                                          <p:attrName>style.visibility</p:attrName>
                                        </p:attrNameLst>
                                      </p:cBhvr>
                                      <p:to>
                                        <p:strVal val="visible"/>
                                      </p:to>
                                    </p:set>
                                    <p:animEffect transition="in" filter="wipe(left)">
                                      <p:cBhvr>
                                        <p:cTn id="72" dur="3000"/>
                                        <p:tgtEl>
                                          <p:spTgt spid="9626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96261"/>
                                        </p:tgtEl>
                                        <p:attrNameLst>
                                          <p:attrName>style.visibility</p:attrName>
                                        </p:attrNameLst>
                                      </p:cBhvr>
                                      <p:to>
                                        <p:strVal val="visible"/>
                                      </p:to>
                                    </p:set>
                                    <p:animEffect transition="in" filter="wipe(left)">
                                      <p:cBhvr>
                                        <p:cTn id="77" dur="3000"/>
                                        <p:tgtEl>
                                          <p:spTgt spid="9626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96262"/>
                                        </p:tgtEl>
                                        <p:attrNameLst>
                                          <p:attrName>style.visibility</p:attrName>
                                        </p:attrNameLst>
                                      </p:cBhvr>
                                      <p:to>
                                        <p:strVal val="visible"/>
                                      </p:to>
                                    </p:set>
                                    <p:animEffect transition="in" filter="wipe(left)">
                                      <p:cBhvr>
                                        <p:cTn id="82" dur="3000"/>
                                        <p:tgtEl>
                                          <p:spTgt spid="96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8" grpId="0" build="p"/>
      <p:bldP spid="96260" grpId="0"/>
      <p:bldP spid="96261" grpId="0"/>
      <p:bldP spid="9626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7522" name="Rectangle 2"/>
          <p:cNvSpPr>
            <a:spLocks noGrp="1"/>
          </p:cNvSpPr>
          <p:nvPr>
            <p:ph type="title"/>
          </p:nvPr>
        </p:nvSpPr>
        <p:spPr>
          <a:xfrm>
            <a:off x="1150938" y="214313"/>
            <a:ext cx="7793037" cy="866775"/>
          </a:xfrm>
        </p:spPr>
        <p:txBody>
          <a:bodyPr vert="horz" wrap="square" lIns="91440" tIns="45720" rIns="91440" bIns="45720" anchor="ctr"/>
          <a:lstStyle/>
          <a:p>
            <a:pPr eaLnBrk="1" hangingPunct="1"/>
            <a:r>
              <a:rPr lang="zh-CN" altLang="en-US" sz="3600" dirty="0">
                <a:ea typeface="华文新魏" panose="02010800040101010101" pitchFamily="2" charset="-122"/>
              </a:rPr>
              <a:t>非功能需求</a:t>
            </a:r>
            <a:endParaRPr lang="zh-CN" altLang="en-US" sz="3600" dirty="0">
              <a:ea typeface="华文新魏" panose="02010800040101010101" pitchFamily="2" charset="-122"/>
            </a:endParaRPr>
          </a:p>
        </p:txBody>
      </p:sp>
      <p:sp>
        <p:nvSpPr>
          <p:cNvPr id="97283" name="Text Box 3"/>
          <p:cNvSpPr txBox="1"/>
          <p:nvPr/>
        </p:nvSpPr>
        <p:spPr>
          <a:xfrm>
            <a:off x="169863" y="1557338"/>
            <a:ext cx="8996362" cy="3148012"/>
          </a:xfrm>
          <a:prstGeom prst="rect">
            <a:avLst/>
          </a:prstGeom>
          <a:noFill/>
          <a:ln w="9525">
            <a:noFill/>
          </a:ln>
        </p:spPr>
        <p:txBody>
          <a:bodyPr wrap="square" anchor="t">
            <a:spAutoFit/>
          </a:bodyPr>
          <a:lstStyle/>
          <a:p>
            <a:pPr eaLnBrk="0" hangingPunct="0">
              <a:lnSpc>
                <a:spcPct val="130000"/>
              </a:lnSpc>
              <a:spcBef>
                <a:spcPct val="50000"/>
              </a:spcBef>
            </a:pPr>
            <a:r>
              <a:rPr lang="zh-CN" altLang="zh-CN" sz="2800" b="1" dirty="0">
                <a:latin typeface="Times New Roman" panose="02020603050405020304" pitchFamily="18" charset="0"/>
                <a:ea typeface="楷体_GB2312" pitchFamily="49" charset="-122"/>
              </a:rPr>
              <a:t>1</a:t>
            </a:r>
            <a:r>
              <a:rPr lang="zh-CN" altLang="en-US" sz="2800" b="1" dirty="0">
                <a:latin typeface="Times New Roman" panose="02020603050405020304" pitchFamily="18" charset="0"/>
                <a:ea typeface="楷体_GB2312" pitchFamily="49" charset="-122"/>
              </a:rPr>
              <a:t>、监视器与网络的</a:t>
            </a:r>
            <a:r>
              <a:rPr lang="zh-CN" altLang="en-US" sz="2800" b="1" dirty="0">
                <a:solidFill>
                  <a:schemeClr val="tx2"/>
                </a:solidFill>
                <a:latin typeface="Times New Roman" panose="02020603050405020304" pitchFamily="18" charset="0"/>
                <a:ea typeface="楷体_GB2312" pitchFamily="49" charset="-122"/>
              </a:rPr>
              <a:t>可靠性要求</a:t>
            </a:r>
            <a:r>
              <a:rPr lang="zh-CN" altLang="en-US" sz="2800" b="1" dirty="0">
                <a:latin typeface="Times New Roman" panose="02020603050405020304" pitchFamily="18" charset="0"/>
                <a:ea typeface="楷体_GB2312" pitchFamily="49" charset="-122"/>
              </a:rPr>
              <a:t>，涉及人的生命安全。</a:t>
            </a:r>
            <a:endParaRPr lang="zh-CN" altLang="en-US" sz="2800" b="1" dirty="0">
              <a:latin typeface="Times New Roman" panose="02020603050405020304" pitchFamily="18" charset="0"/>
              <a:ea typeface="楷体_GB2312" pitchFamily="49" charset="-122"/>
            </a:endParaRPr>
          </a:p>
          <a:p>
            <a:pPr eaLnBrk="0" hangingPunct="0">
              <a:lnSpc>
                <a:spcPct val="130000"/>
              </a:lnSpc>
              <a:spcBef>
                <a:spcPct val="20000"/>
              </a:spcBef>
            </a:pPr>
            <a:r>
              <a:rPr lang="zh-CN" altLang="zh-CN" sz="2800" b="1" dirty="0">
                <a:latin typeface="Times New Roman" panose="02020603050405020304" pitchFamily="18" charset="0"/>
                <a:ea typeface="楷体_GB2312" pitchFamily="49" charset="-122"/>
              </a:rPr>
              <a:t>2</a:t>
            </a:r>
            <a:r>
              <a:rPr lang="zh-CN" altLang="en-US" sz="2800" b="1" dirty="0">
                <a:latin typeface="Times New Roman" panose="02020603050405020304" pitchFamily="18" charset="0"/>
                <a:ea typeface="楷体_GB2312" pitchFamily="49" charset="-122"/>
              </a:rPr>
              <a:t>、</a:t>
            </a:r>
            <a:r>
              <a:rPr lang="zh-CN" altLang="en-US" sz="2800" b="1" dirty="0">
                <a:solidFill>
                  <a:schemeClr val="tx2"/>
                </a:solidFill>
                <a:latin typeface="Times New Roman" panose="02020603050405020304" pitchFamily="18" charset="0"/>
                <a:ea typeface="楷体_GB2312" pitchFamily="49" charset="-122"/>
              </a:rPr>
              <a:t>效率需求</a:t>
            </a:r>
            <a:r>
              <a:rPr lang="zh-CN" altLang="en-US" sz="2800" b="1" dirty="0">
                <a:latin typeface="Times New Roman" panose="02020603050405020304" pitchFamily="18" charset="0"/>
                <a:ea typeface="楷体_GB2312" pitchFamily="49" charset="-122"/>
              </a:rPr>
              <a:t>中对时间、空间的需求，所采集的病症信号数据量大。</a:t>
            </a:r>
            <a:endParaRPr lang="zh-CN" altLang="en-US" sz="2800" b="1" dirty="0">
              <a:latin typeface="Times New Roman" panose="02020603050405020304" pitchFamily="18" charset="0"/>
              <a:ea typeface="楷体_GB2312" pitchFamily="49" charset="-122"/>
            </a:endParaRPr>
          </a:p>
          <a:p>
            <a:pPr eaLnBrk="0" hangingPunct="0">
              <a:lnSpc>
                <a:spcPct val="130000"/>
              </a:lnSpc>
              <a:spcBef>
                <a:spcPct val="20000"/>
              </a:spcBef>
            </a:pPr>
            <a:r>
              <a:rPr lang="zh-CN" altLang="zh-CN" sz="2800" b="1" dirty="0">
                <a:latin typeface="Times New Roman" panose="02020603050405020304" pitchFamily="18" charset="0"/>
                <a:ea typeface="楷体_GB2312" pitchFamily="49" charset="-122"/>
              </a:rPr>
              <a:t>3</a:t>
            </a:r>
            <a:r>
              <a:rPr lang="zh-CN" altLang="en-US" sz="2800" b="1" dirty="0">
                <a:latin typeface="Times New Roman" panose="02020603050405020304" pitchFamily="18" charset="0"/>
                <a:ea typeface="楷体_GB2312" pitchFamily="49" charset="-122"/>
              </a:rPr>
              <a:t>、</a:t>
            </a:r>
            <a:r>
              <a:rPr lang="zh-CN" altLang="en-US" sz="2800" b="1" dirty="0">
                <a:solidFill>
                  <a:schemeClr val="tx2"/>
                </a:solidFill>
                <a:latin typeface="Times New Roman" panose="02020603050405020304" pitchFamily="18" charset="0"/>
                <a:ea typeface="楷体_GB2312" pitchFamily="49" charset="-122"/>
              </a:rPr>
              <a:t>互操作需求</a:t>
            </a:r>
            <a:r>
              <a:rPr lang="zh-CN" altLang="zh-CN" sz="2800" b="1"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如要求监视器采样频率可人工调整等。</a:t>
            </a:r>
            <a:endParaRPr lang="zh-CN" altLang="en-US" sz="2800" b="1" dirty="0">
              <a:latin typeface="Times New Roman" panose="02020603050405020304" pitchFamily="18" charset="0"/>
              <a:ea typeface="楷体_GB2312" pitchFamily="49" charset="-122"/>
            </a:endParaRPr>
          </a:p>
          <a:p>
            <a:pPr eaLnBrk="0" hangingPunct="0">
              <a:lnSpc>
                <a:spcPct val="130000"/>
              </a:lnSpc>
              <a:spcBef>
                <a:spcPct val="20000"/>
              </a:spcBef>
            </a:pPr>
            <a:r>
              <a:rPr lang="zh-CN" altLang="zh-CN" sz="2800" b="1" dirty="0">
                <a:latin typeface="Times New Roman" panose="02020603050405020304" pitchFamily="18" charset="0"/>
                <a:ea typeface="楷体_GB2312" pitchFamily="49" charset="-122"/>
              </a:rPr>
              <a:t>4</a:t>
            </a:r>
            <a:r>
              <a:rPr lang="zh-CN" altLang="en-US" sz="2800" b="1" dirty="0">
                <a:latin typeface="Times New Roman" panose="02020603050405020304" pitchFamily="18" charset="0"/>
                <a:ea typeface="楷体_GB2312" pitchFamily="49" charset="-122"/>
              </a:rPr>
              <a:t>、对病人病历的</a:t>
            </a:r>
            <a:r>
              <a:rPr lang="zh-CN" altLang="en-US" sz="2800" b="1" dirty="0">
                <a:solidFill>
                  <a:schemeClr val="tx2"/>
                </a:solidFill>
                <a:latin typeface="Times New Roman" panose="02020603050405020304" pitchFamily="18" charset="0"/>
                <a:ea typeface="楷体_GB2312" pitchFamily="49" charset="-122"/>
              </a:rPr>
              <a:t>隐私的要求。</a:t>
            </a:r>
            <a:endParaRPr lang="zh-CN" altLang="en-US" sz="2800" b="1" dirty="0">
              <a:latin typeface="Times New Roman" panose="02020603050405020304" pitchFamily="18" charset="0"/>
              <a:ea typeface="楷体_GB2312" pitchFamily="49" charset="-122"/>
            </a:endParaRPr>
          </a:p>
        </p:txBody>
      </p:sp>
      <p:sp>
        <p:nvSpPr>
          <p:cNvPr id="107524" name="Rectangle 4">
            <a:hlinkClick r:id="" action="ppaction://hlinkshowjump?jump=previousslide"/>
          </p:cNvPr>
          <p:cNvSpPr/>
          <p:nvPr/>
        </p:nvSpPr>
        <p:spPr>
          <a:xfrm>
            <a:off x="6515100" y="6278563"/>
            <a:ext cx="457200" cy="379412"/>
          </a:xfrm>
          <a:prstGeom prst="rect">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07525" name="Rectangle 5">
            <a:hlinkClick r:id="" action="ppaction://hlinkshowjump?jump=nextslide"/>
          </p:cNvPr>
          <p:cNvSpPr/>
          <p:nvPr/>
        </p:nvSpPr>
        <p:spPr>
          <a:xfrm>
            <a:off x="7105650" y="6278563"/>
            <a:ext cx="457200" cy="379412"/>
          </a:xfrm>
          <a:prstGeom prst="rect">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07526" name="Oval 6">
            <a:hlinkClick r:id="rId1" action="ppaction://hlinksldjump"/>
          </p:cNvPr>
          <p:cNvSpPr/>
          <p:nvPr/>
        </p:nvSpPr>
        <p:spPr>
          <a:xfrm>
            <a:off x="7802563" y="6275388"/>
            <a:ext cx="1011237" cy="377825"/>
          </a:xfrm>
          <a:prstGeom prst="ellipse">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7283"/>
                                        </p:tgtEl>
                                        <p:attrNameLst>
                                          <p:attrName>style.visibility</p:attrName>
                                        </p:attrNameLst>
                                      </p:cBhvr>
                                      <p:to>
                                        <p:strVal val="visible"/>
                                      </p:to>
                                    </p:set>
                                    <p:animEffect transition="in" filter="wipe(up)">
                                      <p:cBhvr>
                                        <p:cTn id="7" dur="1000"/>
                                        <p:tgtEl>
                                          <p:spTgt spid="97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日期占位符 1"/>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98306" name="Group 2"/>
          <p:cNvGrpSpPr/>
          <p:nvPr/>
        </p:nvGrpSpPr>
        <p:grpSpPr>
          <a:xfrm>
            <a:off x="1790700" y="3210878"/>
            <a:ext cx="5981700" cy="1985962"/>
            <a:chOff x="0" y="0"/>
            <a:chExt cx="3768" cy="1251"/>
          </a:xfrm>
        </p:grpSpPr>
        <p:sp>
          <p:nvSpPr>
            <p:cNvPr id="108547" name="Rectangle 3"/>
            <p:cNvSpPr/>
            <p:nvPr/>
          </p:nvSpPr>
          <p:spPr>
            <a:xfrm>
              <a:off x="0" y="21"/>
              <a:ext cx="474" cy="273"/>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lnSpc>
                  <a:spcPct val="130000"/>
                </a:lnSpc>
                <a:spcBef>
                  <a:spcPct val="20000"/>
                </a:spcBef>
              </a:pPr>
              <a:r>
                <a:rPr lang="zh-CN" altLang="en-US" b="1" dirty="0">
                  <a:latin typeface="宋体" panose="02010600030101010101" pitchFamily="2" charset="-122"/>
                  <a:ea typeface="宋体" panose="02010600030101010101" pitchFamily="2" charset="-122"/>
                </a:rPr>
                <a:t>病员</a:t>
              </a:r>
              <a:endParaRPr lang="zh-CN" altLang="en-US" b="1" dirty="0">
                <a:latin typeface="宋体" panose="02010600030101010101" pitchFamily="2" charset="-122"/>
                <a:ea typeface="宋体" panose="02010600030101010101" pitchFamily="2" charset="-122"/>
              </a:endParaRPr>
            </a:p>
          </p:txBody>
        </p:sp>
        <p:sp>
          <p:nvSpPr>
            <p:cNvPr id="108548" name="Rectangle 4"/>
            <p:cNvSpPr/>
            <p:nvPr/>
          </p:nvSpPr>
          <p:spPr>
            <a:xfrm>
              <a:off x="3294" y="294"/>
              <a:ext cx="474" cy="272"/>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lnSpc>
                  <a:spcPct val="130000"/>
                </a:lnSpc>
                <a:spcBef>
                  <a:spcPct val="20000"/>
                </a:spcBef>
              </a:pPr>
              <a:r>
                <a:rPr lang="zh-CN" altLang="en-US" b="1" dirty="0">
                  <a:latin typeface="Times New Roman" panose="02020603050405020304" pitchFamily="18" charset="0"/>
                  <a:ea typeface="宋体" panose="02010600030101010101" pitchFamily="2" charset="-122"/>
                </a:rPr>
                <a:t>护士</a:t>
              </a:r>
              <a:endParaRPr lang="zh-CN" altLang="en-US" dirty="0">
                <a:latin typeface="Times New Roman" panose="02020603050405020304" pitchFamily="18" charset="0"/>
                <a:ea typeface="宋体" panose="02010600030101010101" pitchFamily="2" charset="-122"/>
              </a:endParaRPr>
            </a:p>
          </p:txBody>
        </p:sp>
        <p:sp>
          <p:nvSpPr>
            <p:cNvPr id="108549" name="Rectangle 5"/>
            <p:cNvSpPr/>
            <p:nvPr/>
          </p:nvSpPr>
          <p:spPr>
            <a:xfrm>
              <a:off x="0" y="978"/>
              <a:ext cx="474" cy="273"/>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lnSpc>
                  <a:spcPct val="130000"/>
                </a:lnSpc>
                <a:spcBef>
                  <a:spcPct val="20000"/>
                </a:spcBef>
              </a:pPr>
              <a:r>
                <a:rPr lang="zh-CN" altLang="en-US" b="1" dirty="0">
                  <a:latin typeface="Times New Roman" panose="02020603050405020304" pitchFamily="18" charset="0"/>
                  <a:ea typeface="宋体" panose="02010600030101010101" pitchFamily="2" charset="-122"/>
                </a:rPr>
                <a:t>护士</a:t>
              </a:r>
              <a:endParaRPr lang="zh-CN" altLang="en-US" dirty="0">
                <a:latin typeface="Times New Roman" panose="02020603050405020304" pitchFamily="18" charset="0"/>
                <a:ea typeface="宋体" panose="02010600030101010101" pitchFamily="2" charset="-122"/>
              </a:endParaRPr>
            </a:p>
          </p:txBody>
        </p:sp>
        <p:sp>
          <p:nvSpPr>
            <p:cNvPr id="108550" name="Oval 6"/>
            <p:cNvSpPr/>
            <p:nvPr/>
          </p:nvSpPr>
          <p:spPr>
            <a:xfrm flipV="1">
              <a:off x="1541" y="204"/>
              <a:ext cx="711" cy="683"/>
            </a:xfrm>
            <a:prstGeom prst="ellipse">
              <a:avLst/>
            </a:prstGeom>
            <a:noFill/>
            <a:ln w="28575" cap="flat" cmpd="sng">
              <a:solidFill>
                <a:schemeClr val="tx1"/>
              </a:solidFill>
              <a:prstDash val="solid"/>
              <a:round/>
              <a:headEnd type="none" w="med" len="med"/>
              <a:tailEnd type="none" w="med" len="med"/>
            </a:ln>
          </p:spPr>
          <p:txBody>
            <a:bodyPr rot="10800000" wrap="none" anchor="ctr"/>
            <a:lstStyle/>
            <a:p>
              <a:pPr algn="ctr" eaLnBrk="0" hangingPunct="0">
                <a:lnSpc>
                  <a:spcPct val="130000"/>
                </a:lnSpc>
                <a:spcBef>
                  <a:spcPct val="20000"/>
                </a:spcBef>
              </a:pPr>
              <a:r>
                <a:rPr lang="zh-CN" altLang="en-US" b="1" dirty="0">
                  <a:latin typeface="幼圆" panose="02010509060101010101" pitchFamily="49" charset="-122"/>
                  <a:ea typeface="幼圆" panose="02010509060101010101" pitchFamily="49" charset="-122"/>
                </a:rPr>
                <a:t>病员监</a:t>
              </a:r>
              <a:endParaRPr lang="zh-CN" altLang="en-US" b="1" dirty="0">
                <a:latin typeface="幼圆" panose="02010509060101010101" pitchFamily="49" charset="-122"/>
                <a:ea typeface="幼圆" panose="02010509060101010101" pitchFamily="49" charset="-122"/>
              </a:endParaRPr>
            </a:p>
            <a:p>
              <a:pPr algn="ctr" eaLnBrk="0" hangingPunct="0">
                <a:lnSpc>
                  <a:spcPct val="130000"/>
                </a:lnSpc>
                <a:spcBef>
                  <a:spcPct val="20000"/>
                </a:spcBef>
              </a:pPr>
              <a:r>
                <a:rPr lang="zh-CN" altLang="en-US" b="1" dirty="0">
                  <a:latin typeface="幼圆" panose="02010509060101010101" pitchFamily="49" charset="-122"/>
                  <a:ea typeface="幼圆" panose="02010509060101010101" pitchFamily="49" charset="-122"/>
                </a:rPr>
                <a:t>护系统</a:t>
              </a:r>
              <a:endParaRPr lang="zh-CN" altLang="en-US" b="1" dirty="0">
                <a:latin typeface="幼圆" panose="02010509060101010101" pitchFamily="49" charset="-122"/>
                <a:ea typeface="幼圆" panose="02010509060101010101" pitchFamily="49" charset="-122"/>
              </a:endParaRPr>
            </a:p>
          </p:txBody>
        </p:sp>
        <p:sp>
          <p:nvSpPr>
            <p:cNvPr id="108551" name="Line 7"/>
            <p:cNvSpPr/>
            <p:nvPr/>
          </p:nvSpPr>
          <p:spPr>
            <a:xfrm>
              <a:off x="498" y="204"/>
              <a:ext cx="1043" cy="362"/>
            </a:xfrm>
            <a:prstGeom prst="line">
              <a:avLst/>
            </a:prstGeom>
            <a:ln w="28575" cap="flat" cmpd="sng">
              <a:solidFill>
                <a:schemeClr val="tx1"/>
              </a:solidFill>
              <a:prstDash val="solid"/>
              <a:round/>
              <a:headEnd type="none" w="med" len="med"/>
              <a:tailEnd type="triangle" w="med" len="med"/>
            </a:ln>
          </p:spPr>
        </p:sp>
        <p:sp>
          <p:nvSpPr>
            <p:cNvPr id="108552" name="Line 8"/>
            <p:cNvSpPr/>
            <p:nvPr/>
          </p:nvSpPr>
          <p:spPr>
            <a:xfrm flipV="1">
              <a:off x="498" y="614"/>
              <a:ext cx="1043" cy="546"/>
            </a:xfrm>
            <a:prstGeom prst="line">
              <a:avLst/>
            </a:prstGeom>
            <a:ln w="28575" cap="flat" cmpd="sng">
              <a:solidFill>
                <a:schemeClr val="tx1"/>
              </a:solidFill>
              <a:prstDash val="solid"/>
              <a:round/>
              <a:headEnd type="none" w="med" len="med"/>
              <a:tailEnd type="triangle" w="med" len="med"/>
            </a:ln>
          </p:spPr>
        </p:sp>
        <p:sp>
          <p:nvSpPr>
            <p:cNvPr id="108553" name="Line 9"/>
            <p:cNvSpPr/>
            <p:nvPr/>
          </p:nvSpPr>
          <p:spPr>
            <a:xfrm>
              <a:off x="2205" y="386"/>
              <a:ext cx="1089" cy="0"/>
            </a:xfrm>
            <a:prstGeom prst="line">
              <a:avLst/>
            </a:prstGeom>
            <a:ln w="28575" cap="flat" cmpd="sng">
              <a:solidFill>
                <a:schemeClr val="tx1"/>
              </a:solidFill>
              <a:prstDash val="solid"/>
              <a:round/>
              <a:headEnd type="none" w="med" len="med"/>
              <a:tailEnd type="triangle" w="med" len="med"/>
            </a:ln>
          </p:spPr>
        </p:sp>
        <p:sp>
          <p:nvSpPr>
            <p:cNvPr id="108554" name="Line 10"/>
            <p:cNvSpPr/>
            <p:nvPr/>
          </p:nvSpPr>
          <p:spPr>
            <a:xfrm>
              <a:off x="2252" y="522"/>
              <a:ext cx="1042" cy="0"/>
            </a:xfrm>
            <a:prstGeom prst="line">
              <a:avLst/>
            </a:prstGeom>
            <a:ln w="28575" cap="flat" cmpd="sng">
              <a:solidFill>
                <a:schemeClr val="tx1"/>
              </a:solidFill>
              <a:prstDash val="solid"/>
              <a:round/>
              <a:headEnd type="none" w="med" len="med"/>
              <a:tailEnd type="triangle" w="med" len="med"/>
            </a:ln>
          </p:spPr>
        </p:sp>
        <p:sp>
          <p:nvSpPr>
            <p:cNvPr id="108557" name="Text Box 13"/>
            <p:cNvSpPr txBox="1"/>
            <p:nvPr/>
          </p:nvSpPr>
          <p:spPr>
            <a:xfrm rot="1232005">
              <a:off x="656" y="59"/>
              <a:ext cx="1098" cy="283"/>
            </a:xfrm>
            <a:prstGeom prst="rect">
              <a:avLst/>
            </a:prstGeom>
            <a:noFill/>
            <a:ln w="9525">
              <a:noFill/>
            </a:ln>
          </p:spPr>
          <p:txBody>
            <a:bodyPr anchor="t">
              <a:spAutoFit/>
            </a:bodyPr>
            <a:lstStyle/>
            <a:p>
              <a:pPr algn="ctr" eaLnBrk="0" hangingPunct="0">
                <a:lnSpc>
                  <a:spcPct val="130000"/>
                </a:lnSpc>
                <a:spcBef>
                  <a:spcPct val="50000"/>
                </a:spcBef>
              </a:pPr>
              <a:r>
                <a:rPr lang="zh-CN" altLang="en-US" b="1" dirty="0">
                  <a:latin typeface="宋体" panose="02010600030101010101" pitchFamily="2" charset="-122"/>
                  <a:ea typeface="宋体" panose="02010600030101010101" pitchFamily="2" charset="-122"/>
                </a:rPr>
                <a:t>病症信号</a:t>
              </a:r>
              <a:endParaRPr lang="zh-CN" altLang="en-US" b="1" dirty="0">
                <a:latin typeface="幼圆" panose="02010509060101010101" pitchFamily="49" charset="-122"/>
                <a:ea typeface="幼圆" panose="02010509060101010101" pitchFamily="49" charset="-122"/>
              </a:endParaRPr>
            </a:p>
          </p:txBody>
        </p:sp>
        <p:sp>
          <p:nvSpPr>
            <p:cNvPr id="108558" name="Text Box 14"/>
            <p:cNvSpPr txBox="1"/>
            <p:nvPr/>
          </p:nvSpPr>
          <p:spPr>
            <a:xfrm>
              <a:off x="879" y="855"/>
              <a:ext cx="696" cy="283"/>
            </a:xfrm>
            <a:prstGeom prst="rect">
              <a:avLst/>
            </a:prstGeom>
            <a:noFill/>
            <a:ln w="9525">
              <a:noFill/>
            </a:ln>
          </p:spPr>
          <p:txBody>
            <a:bodyPr wrap="none" anchor="t">
              <a:spAutoFit/>
            </a:bodyPr>
            <a:lstStyle/>
            <a:p>
              <a:pPr algn="ctr" eaLnBrk="0" hangingPunct="0">
                <a:lnSpc>
                  <a:spcPct val="130000"/>
                </a:lnSpc>
                <a:spcBef>
                  <a:spcPct val="20000"/>
                </a:spcBef>
              </a:pPr>
              <a:r>
                <a:rPr lang="zh-CN" altLang="en-US" b="1" dirty="0">
                  <a:latin typeface="Times New Roman" panose="02020603050405020304" pitchFamily="18" charset="0"/>
                  <a:ea typeface="宋体" panose="02010600030101010101" pitchFamily="2" charset="-122"/>
                </a:rPr>
                <a:t>要求报告</a:t>
              </a:r>
              <a:endParaRPr lang="zh-CN" altLang="en-US" b="1" dirty="0">
                <a:latin typeface="Times New Roman" panose="02020603050405020304" pitchFamily="18" charset="0"/>
                <a:ea typeface="宋体" panose="02010600030101010101" pitchFamily="2" charset="-122"/>
              </a:endParaRPr>
            </a:p>
          </p:txBody>
        </p:sp>
        <p:sp>
          <p:nvSpPr>
            <p:cNvPr id="108559" name="Text Box 15"/>
            <p:cNvSpPr txBox="1"/>
            <p:nvPr/>
          </p:nvSpPr>
          <p:spPr>
            <a:xfrm>
              <a:off x="2358" y="0"/>
              <a:ext cx="696" cy="283"/>
            </a:xfrm>
            <a:prstGeom prst="rect">
              <a:avLst/>
            </a:prstGeom>
            <a:noFill/>
            <a:ln w="9525">
              <a:noFill/>
            </a:ln>
          </p:spPr>
          <p:txBody>
            <a:bodyPr wrap="none" anchor="t">
              <a:spAutoFit/>
            </a:bodyPr>
            <a:lstStyle/>
            <a:p>
              <a:pPr algn="ctr" eaLnBrk="0" hangingPunct="0">
                <a:lnSpc>
                  <a:spcPct val="130000"/>
                </a:lnSpc>
                <a:spcBef>
                  <a:spcPct val="20000"/>
                </a:spcBef>
              </a:pPr>
              <a:r>
                <a:rPr lang="zh-CN" altLang="en-US" b="1" dirty="0">
                  <a:latin typeface="宋体" panose="02010600030101010101" pitchFamily="2" charset="-122"/>
                  <a:ea typeface="宋体" panose="02010600030101010101" pitchFamily="2" charset="-122"/>
                </a:rPr>
                <a:t>病症</a:t>
              </a:r>
              <a:r>
                <a:rPr lang="zh-CN" altLang="en-US" b="1" dirty="0">
                  <a:latin typeface="Times New Roman" panose="02020603050405020304" pitchFamily="18" charset="0"/>
                  <a:ea typeface="宋体" panose="02010600030101010101" pitchFamily="2" charset="-122"/>
                </a:rPr>
                <a:t>报告</a:t>
              </a:r>
              <a:endParaRPr lang="zh-CN" altLang="en-US" b="1" dirty="0">
                <a:latin typeface="Times New Roman" panose="02020603050405020304" pitchFamily="18" charset="0"/>
                <a:ea typeface="宋体" panose="02010600030101010101" pitchFamily="2" charset="-122"/>
              </a:endParaRPr>
            </a:p>
          </p:txBody>
        </p:sp>
        <p:sp>
          <p:nvSpPr>
            <p:cNvPr id="108560" name="Text Box 16"/>
            <p:cNvSpPr txBox="1"/>
            <p:nvPr/>
          </p:nvSpPr>
          <p:spPr>
            <a:xfrm>
              <a:off x="2430" y="479"/>
              <a:ext cx="714" cy="283"/>
            </a:xfrm>
            <a:prstGeom prst="rect">
              <a:avLst/>
            </a:prstGeom>
            <a:noFill/>
            <a:ln w="9525">
              <a:noFill/>
            </a:ln>
          </p:spPr>
          <p:txBody>
            <a:bodyPr anchor="t">
              <a:spAutoFit/>
            </a:bodyPr>
            <a:lstStyle/>
            <a:p>
              <a:pPr algn="ctr" eaLnBrk="0" hangingPunct="0">
                <a:lnSpc>
                  <a:spcPct val="130000"/>
                </a:lnSpc>
                <a:spcBef>
                  <a:spcPct val="20000"/>
                </a:spcBef>
              </a:pPr>
              <a:r>
                <a:rPr lang="zh-CN" altLang="en-US" b="1" dirty="0">
                  <a:latin typeface="Times New Roman" panose="02020603050405020304" pitchFamily="18" charset="0"/>
                  <a:ea typeface="宋体" panose="02010600030101010101" pitchFamily="2" charset="-122"/>
                </a:rPr>
                <a:t>报警</a:t>
              </a:r>
              <a:endParaRPr lang="zh-CN" altLang="en-US" b="1" dirty="0">
                <a:latin typeface="Times New Roman" panose="02020603050405020304" pitchFamily="18" charset="0"/>
                <a:ea typeface="宋体" panose="02010600030101010101" pitchFamily="2" charset="-122"/>
              </a:endParaRPr>
            </a:p>
          </p:txBody>
        </p:sp>
      </p:grpSp>
      <p:sp>
        <p:nvSpPr>
          <p:cNvPr id="98322" name="Text Box 18"/>
          <p:cNvSpPr txBox="1"/>
          <p:nvPr/>
        </p:nvSpPr>
        <p:spPr>
          <a:xfrm>
            <a:off x="3563938" y="1989138"/>
            <a:ext cx="2179637" cy="488950"/>
          </a:xfrm>
          <a:prstGeom prst="rect">
            <a:avLst/>
          </a:prstGeom>
          <a:gradFill rotWithShape="0">
            <a:gsLst>
              <a:gs pos="0">
                <a:srgbClr val="767600"/>
              </a:gs>
              <a:gs pos="50000">
                <a:srgbClr val="FFFF00"/>
              </a:gs>
              <a:gs pos="100000">
                <a:srgbClr val="767600"/>
              </a:gs>
            </a:gsLst>
            <a:lin ang="5400000" scaled="1"/>
            <a:tileRect/>
          </a:gradFill>
          <a:ln w="9525">
            <a:noFill/>
          </a:ln>
        </p:spPr>
        <p:txBody>
          <a:bodyPr anchor="t">
            <a:spAutoFit/>
          </a:bodyPr>
          <a:lstStyle/>
          <a:p>
            <a:pPr algn="ctr" eaLnBrk="0" hangingPunct="0">
              <a:lnSpc>
                <a:spcPct val="130000"/>
              </a:lnSpc>
              <a:spcBef>
                <a:spcPct val="20000"/>
              </a:spcBef>
            </a:pPr>
            <a:r>
              <a:rPr lang="zh-CN" altLang="en-US" sz="2000" b="1" dirty="0">
                <a:solidFill>
                  <a:schemeClr val="bg2"/>
                </a:solidFill>
                <a:latin typeface="Times New Roman" panose="02020603050405020304" pitchFamily="18" charset="0"/>
                <a:ea typeface="宋体" panose="02010600030101010101" pitchFamily="2" charset="-122"/>
              </a:rPr>
              <a:t>顶 层</a:t>
            </a:r>
            <a:r>
              <a:rPr lang="zh-CN" altLang="zh-CN" sz="2000" b="1" dirty="0">
                <a:solidFill>
                  <a:schemeClr val="bg2"/>
                </a:solidFill>
                <a:latin typeface="Times New Roman" panose="02020603050405020304" pitchFamily="18" charset="0"/>
                <a:ea typeface="宋体" panose="02010600030101010101" pitchFamily="2" charset="-122"/>
              </a:rPr>
              <a:t>DFD</a:t>
            </a:r>
            <a:r>
              <a:rPr lang="zh-CN" altLang="en-US" sz="2000" b="1" dirty="0">
                <a:solidFill>
                  <a:schemeClr val="bg2"/>
                </a:solidFill>
                <a:latin typeface="Times New Roman" panose="02020603050405020304" pitchFamily="18" charset="0"/>
                <a:ea typeface="宋体" panose="02010600030101010101" pitchFamily="2" charset="-122"/>
              </a:rPr>
              <a:t>图</a:t>
            </a:r>
            <a:endParaRPr lang="zh-CN" altLang="en-US" sz="2000" dirty="0">
              <a:solidFill>
                <a:schemeClr val="bg2"/>
              </a:solidFill>
              <a:latin typeface="Times New Roman" panose="02020603050405020304" pitchFamily="18" charset="0"/>
              <a:ea typeface="宋体" panose="02010600030101010101" pitchFamily="2" charset="-122"/>
            </a:endParaRPr>
          </a:p>
        </p:txBody>
      </p:sp>
      <p:sp>
        <p:nvSpPr>
          <p:cNvPr id="98323" name="Text Box 19"/>
          <p:cNvSpPr txBox="1">
            <a:spLocks noChangeArrowheads="1"/>
          </p:cNvSpPr>
          <p:nvPr/>
        </p:nvSpPr>
        <p:spPr bwMode="auto">
          <a:xfrm>
            <a:off x="1949450" y="330200"/>
            <a:ext cx="5630863"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ctr" defTabSz="914400" eaLnBrk="0" hangingPunct="0">
              <a:lnSpc>
                <a:spcPct val="130000"/>
              </a:lnSpc>
              <a:spcBef>
                <a:spcPct val="50000"/>
              </a:spcBef>
              <a:buClrTx/>
              <a:buSzTx/>
              <a:defRPr/>
            </a:pPr>
            <a:r>
              <a:rPr kumimoji="0" lang="zh-CN" sz="2800" b="1" kern="1200" cap="none" spc="0" normalizeH="0" baseline="0" noProof="0">
                <a:solidFill>
                  <a:schemeClr val="tx2"/>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医院病房监护系统分层</a:t>
            </a:r>
            <a:r>
              <a:rPr kumimoji="0" lang="zh-CN" altLang="zh-CN" sz="2800" b="1" kern="1200" cap="none" spc="0" normalizeH="0" baseline="0" noProof="0">
                <a:solidFill>
                  <a:schemeClr val="tx2"/>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DFD</a:t>
            </a:r>
            <a:r>
              <a:rPr kumimoji="0" lang="zh-CN" sz="2800" b="1" kern="1200" cap="none" spc="0" normalizeH="0" baseline="0" noProof="0">
                <a:solidFill>
                  <a:schemeClr val="tx2"/>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图</a:t>
            </a:r>
            <a:endParaRPr kumimoji="0" lang="zh-CN" sz="2800" b="1" kern="1200" cap="none" spc="0" normalizeH="0" baseline="0" noProof="0">
              <a:solidFill>
                <a:schemeClr val="tx2"/>
              </a:solidFill>
              <a:effectLst>
                <a:outerShdw blurRad="38100" dist="38100" dir="2700000" algn="tl">
                  <a:srgbClr val="C0C0C0"/>
                </a:outerShdw>
              </a:effectLst>
              <a:latin typeface="宋体" panose="02010600030101010101" pitchFamily="2" charset="-122"/>
              <a:ea typeface="宋体" panose="02010600030101010101" pitchFamily="2" charset="-122"/>
              <a:cs typeface="+mn-cs"/>
            </a:endParaRPr>
          </a:p>
        </p:txBody>
      </p:sp>
      <p:pic>
        <p:nvPicPr>
          <p:cNvPr id="98324" name="Picture 20" descr="变色小球"/>
          <p:cNvPicPr>
            <a:picLocks noChangeAspect="1"/>
          </p:cNvPicPr>
          <p:nvPr/>
        </p:nvPicPr>
        <p:blipFill>
          <a:blip r:embed="rId1"/>
          <a:stretch>
            <a:fillRect/>
          </a:stretch>
        </p:blipFill>
        <p:spPr>
          <a:xfrm>
            <a:off x="422275" y="1408113"/>
            <a:ext cx="198438" cy="198437"/>
          </a:xfrm>
          <a:prstGeom prst="rect">
            <a:avLst/>
          </a:prstGeom>
          <a:noFill/>
          <a:ln w="9525">
            <a:noFill/>
          </a:ln>
        </p:spPr>
      </p:pic>
      <p:sp>
        <p:nvSpPr>
          <p:cNvPr id="98325" name="Text Box 21"/>
          <p:cNvSpPr txBox="1"/>
          <p:nvPr/>
        </p:nvSpPr>
        <p:spPr>
          <a:xfrm>
            <a:off x="779463" y="1196975"/>
            <a:ext cx="8364537" cy="519113"/>
          </a:xfrm>
          <a:prstGeom prst="rect">
            <a:avLst/>
          </a:prstGeom>
          <a:noFill/>
          <a:ln w="9525">
            <a:noFill/>
          </a:ln>
        </p:spPr>
        <p:txBody>
          <a:bodyPr anchor="t">
            <a:spAutoFit/>
          </a:bodyPr>
          <a:lstStyle/>
          <a:p>
            <a:pPr algn="just" eaLnBrk="0" hangingPunct="0">
              <a:spcBef>
                <a:spcPct val="20000"/>
              </a:spcBef>
            </a:pPr>
            <a:r>
              <a:rPr lang="zh-CN" altLang="en-US" sz="2800" b="1" dirty="0">
                <a:latin typeface="Times New Roman" panose="02020603050405020304" pitchFamily="18" charset="0"/>
                <a:ea typeface="楷体_GB2312" pitchFamily="49" charset="-122"/>
              </a:rPr>
              <a:t>顶层确定了系统的范围，其外部实体为病员和护士</a:t>
            </a:r>
            <a:endParaRPr lang="zh-CN" altLang="en-US" sz="2800" b="1" dirty="0">
              <a:latin typeface="Times New Roman" panose="02020603050405020304" pitchFamily="18" charset="0"/>
              <a:ea typeface="楷体_GB2312" pitchFamily="49" charset="-122"/>
            </a:endParaRPr>
          </a:p>
        </p:txBody>
      </p:sp>
      <p:sp>
        <p:nvSpPr>
          <p:cNvPr id="98326" name="Rectangle 22"/>
          <p:cNvSpPr/>
          <p:nvPr/>
        </p:nvSpPr>
        <p:spPr>
          <a:xfrm>
            <a:off x="1771650" y="4751388"/>
            <a:ext cx="752475" cy="452437"/>
          </a:xfrm>
          <a:prstGeom prst="rect">
            <a:avLst/>
          </a:prstGeom>
          <a:solidFill>
            <a:srgbClr val="164101"/>
          </a:solidFill>
          <a:ln w="9525" cap="flat" cmpd="sng">
            <a:solidFill>
              <a:schemeClr val="tx1"/>
            </a:solidFill>
            <a:prstDash val="solid"/>
            <a:miter/>
            <a:headEnd type="none" w="med" len="med"/>
            <a:tailEnd type="none" w="med" len="med"/>
          </a:ln>
        </p:spPr>
        <p:txBody>
          <a:bodyPr wrap="none" anchor="ctr"/>
          <a:lstStyle/>
          <a:p>
            <a:pPr algn="ctr" eaLnBrk="0" hangingPunct="0">
              <a:lnSpc>
                <a:spcPct val="130000"/>
              </a:lnSpc>
              <a:spcBef>
                <a:spcPct val="20000"/>
              </a:spcBef>
            </a:pPr>
            <a:r>
              <a:rPr lang="zh-CN" altLang="en-US" b="1" dirty="0">
                <a:solidFill>
                  <a:schemeClr val="bg1"/>
                </a:solidFill>
                <a:latin typeface="Times New Roman" panose="02020603050405020304" pitchFamily="18" charset="0"/>
                <a:ea typeface="宋体" panose="02010600030101010101" pitchFamily="2" charset="-122"/>
              </a:rPr>
              <a:t>护士</a:t>
            </a:r>
            <a:endParaRPr lang="zh-CN" altLang="en-US" dirty="0">
              <a:solidFill>
                <a:schemeClr val="bg1"/>
              </a:solidFill>
              <a:latin typeface="Times New Roman" panose="02020603050405020304" pitchFamily="18" charset="0"/>
              <a:ea typeface="宋体" panose="02010600030101010101" pitchFamily="2" charset="-122"/>
            </a:endParaRPr>
          </a:p>
        </p:txBody>
      </p:sp>
      <p:sp>
        <p:nvSpPr>
          <p:cNvPr id="98327" name="Rectangle 23"/>
          <p:cNvSpPr/>
          <p:nvPr/>
        </p:nvSpPr>
        <p:spPr>
          <a:xfrm>
            <a:off x="1752600" y="3251200"/>
            <a:ext cx="752475" cy="433388"/>
          </a:xfrm>
          <a:prstGeom prst="rect">
            <a:avLst/>
          </a:prstGeom>
          <a:solidFill>
            <a:srgbClr val="164101"/>
          </a:solidFill>
          <a:ln w="9525" cap="flat" cmpd="sng">
            <a:solidFill>
              <a:schemeClr val="tx1"/>
            </a:solidFill>
            <a:prstDash val="solid"/>
            <a:miter/>
            <a:headEnd type="none" w="med" len="med"/>
            <a:tailEnd type="none" w="med" len="med"/>
          </a:ln>
        </p:spPr>
        <p:txBody>
          <a:bodyPr wrap="none" anchor="ctr"/>
          <a:lstStyle/>
          <a:p>
            <a:pPr algn="ctr" eaLnBrk="0" hangingPunct="0">
              <a:lnSpc>
                <a:spcPct val="130000"/>
              </a:lnSpc>
              <a:spcBef>
                <a:spcPct val="20000"/>
              </a:spcBef>
            </a:pPr>
            <a:r>
              <a:rPr lang="zh-CN" altLang="en-US" b="1" dirty="0">
                <a:solidFill>
                  <a:schemeClr val="bg1"/>
                </a:solidFill>
                <a:latin typeface="宋体" panose="02010600030101010101" pitchFamily="2" charset="-122"/>
                <a:ea typeface="宋体" panose="02010600030101010101" pitchFamily="2" charset="-122"/>
              </a:rPr>
              <a:t>病员</a:t>
            </a:r>
            <a:endParaRPr lang="zh-CN" altLang="en-US" b="1" dirty="0">
              <a:solidFill>
                <a:schemeClr val="bg1"/>
              </a:solidFill>
              <a:latin typeface="宋体" panose="02010600030101010101" pitchFamily="2" charset="-122"/>
              <a:ea typeface="宋体" panose="02010600030101010101" pitchFamily="2" charset="-122"/>
            </a:endParaRPr>
          </a:p>
        </p:txBody>
      </p:sp>
      <p:sp>
        <p:nvSpPr>
          <p:cNvPr id="98328" name="Rectangle 24"/>
          <p:cNvSpPr/>
          <p:nvPr/>
        </p:nvSpPr>
        <p:spPr>
          <a:xfrm>
            <a:off x="7000875" y="3698875"/>
            <a:ext cx="771525" cy="431800"/>
          </a:xfrm>
          <a:prstGeom prst="rect">
            <a:avLst/>
          </a:prstGeom>
          <a:solidFill>
            <a:srgbClr val="164101"/>
          </a:solidFill>
          <a:ln w="9525" cap="flat" cmpd="sng">
            <a:solidFill>
              <a:schemeClr val="tx1"/>
            </a:solidFill>
            <a:prstDash val="solid"/>
            <a:miter/>
            <a:headEnd type="none" w="med" len="med"/>
            <a:tailEnd type="none" w="med" len="med"/>
          </a:ln>
        </p:spPr>
        <p:txBody>
          <a:bodyPr wrap="none" anchor="ctr"/>
          <a:lstStyle/>
          <a:p>
            <a:pPr algn="ctr" eaLnBrk="0" hangingPunct="0">
              <a:lnSpc>
                <a:spcPct val="130000"/>
              </a:lnSpc>
              <a:spcBef>
                <a:spcPct val="20000"/>
              </a:spcBef>
            </a:pPr>
            <a:r>
              <a:rPr lang="zh-CN" altLang="en-US" b="1" dirty="0">
                <a:solidFill>
                  <a:schemeClr val="bg1"/>
                </a:solidFill>
                <a:latin typeface="Times New Roman" panose="02020603050405020304" pitchFamily="18" charset="0"/>
                <a:ea typeface="宋体" panose="02010600030101010101" pitchFamily="2" charset="-122"/>
              </a:rPr>
              <a:t>护士</a:t>
            </a:r>
            <a:endParaRPr lang="zh-CN" altLang="en-US" dirty="0">
              <a:solidFill>
                <a:schemeClr val="bg1"/>
              </a:solidFill>
              <a:latin typeface="Times New Roman" panose="02020603050405020304" pitchFamily="18" charset="0"/>
              <a:ea typeface="宋体" panose="02010600030101010101" pitchFamily="2" charset="-122"/>
            </a:endParaRPr>
          </a:p>
        </p:txBody>
      </p:sp>
      <p:sp>
        <p:nvSpPr>
          <p:cNvPr id="108569" name="Rectangle 25">
            <a:hlinkClick r:id="" action="ppaction://hlinkshowjump?jump=previousslide"/>
          </p:cNvPr>
          <p:cNvSpPr/>
          <p:nvPr/>
        </p:nvSpPr>
        <p:spPr>
          <a:xfrm>
            <a:off x="6529388" y="6278563"/>
            <a:ext cx="457200" cy="379412"/>
          </a:xfrm>
          <a:prstGeom prst="rect">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08570" name="Rectangle 26">
            <a:hlinkClick r:id="" action="ppaction://hlinkshowjump?jump=nextslide"/>
          </p:cNvPr>
          <p:cNvSpPr/>
          <p:nvPr/>
        </p:nvSpPr>
        <p:spPr>
          <a:xfrm>
            <a:off x="7119938" y="6278563"/>
            <a:ext cx="457200" cy="379412"/>
          </a:xfrm>
          <a:prstGeom prst="rect">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08571" name="Oval 27">
            <a:hlinkClick r:id="rId2" action="ppaction://hlinksldjump"/>
          </p:cNvPr>
          <p:cNvSpPr/>
          <p:nvPr/>
        </p:nvSpPr>
        <p:spPr>
          <a:xfrm>
            <a:off x="7816850" y="6275388"/>
            <a:ext cx="1011238" cy="377825"/>
          </a:xfrm>
          <a:prstGeom prst="ellipse">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0"/>
                                  </p:stCondLst>
                                  <p:childTnLst>
                                    <p:set>
                                      <p:cBhvr>
                                        <p:cTn id="6" dur="1" fill="hold">
                                          <p:stCondLst>
                                            <p:cond delay="499"/>
                                          </p:stCondLst>
                                        </p:cTn>
                                        <p:tgtEl>
                                          <p:spTgt spid="98324"/>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s2.2.2-10.wav"/>
                                        </p:tgtEl>
                                      </p:cMediaNode>
                                    </p:audio>
                                  </p:subTnLst>
                                </p:cTn>
                              </p:par>
                            </p:childTnLst>
                          </p:cTn>
                        </p:par>
                        <p:par>
                          <p:cTn id="7" fill="hold">
                            <p:stCondLst>
                              <p:cond delay="2500"/>
                            </p:stCondLst>
                            <p:childTnLst>
                              <p:par>
                                <p:cTn id="8" presetID="1" presetClass="entr" presetSubtype="0" fill="hold" grpId="0" nodeType="afterEffect">
                                  <p:stCondLst>
                                    <p:cond delay="0"/>
                                  </p:stCondLst>
                                  <p:childTnLst>
                                    <p:set>
                                      <p:cBhvr>
                                        <p:cTn id="9" dur="1" fill="hold">
                                          <p:stCondLst>
                                            <p:cond delay="499"/>
                                          </p:stCondLst>
                                        </p:cTn>
                                        <p:tgtEl>
                                          <p:spTgt spid="98325"/>
                                        </p:tgtEl>
                                        <p:attrNameLst>
                                          <p:attrName>style.visibility</p:attrName>
                                        </p:attrNameLst>
                                      </p:cBhvr>
                                      <p:to>
                                        <p:strVal val="visible"/>
                                      </p:to>
                                    </p:set>
                                  </p:childTnLst>
                                </p:cTn>
                              </p:par>
                            </p:childTnLst>
                          </p:cTn>
                        </p:par>
                        <p:par>
                          <p:cTn id="10" fill="hold">
                            <p:stCondLst>
                              <p:cond delay="3000"/>
                            </p:stCondLst>
                            <p:childTnLst>
                              <p:par>
                                <p:cTn id="11" presetID="9" presetClass="entr" presetSubtype="0" fill="hold" grpId="0" nodeType="afterEffect">
                                  <p:stCondLst>
                                    <p:cond delay="0"/>
                                  </p:stCondLst>
                                  <p:childTnLst>
                                    <p:set>
                                      <p:cBhvr>
                                        <p:cTn id="12" dur="1" fill="hold">
                                          <p:stCondLst>
                                            <p:cond delay="0"/>
                                          </p:stCondLst>
                                        </p:cTn>
                                        <p:tgtEl>
                                          <p:spTgt spid="98322"/>
                                        </p:tgtEl>
                                        <p:attrNameLst>
                                          <p:attrName>style.visibility</p:attrName>
                                        </p:attrNameLst>
                                      </p:cBhvr>
                                      <p:to>
                                        <p:strVal val="visible"/>
                                      </p:to>
                                    </p:set>
                                    <p:animEffect transition="in" filter="dissolve">
                                      <p:cBhvr>
                                        <p:cTn id="13" dur="500"/>
                                        <p:tgtEl>
                                          <p:spTgt spid="98322"/>
                                        </p:tgtEl>
                                      </p:cBhvr>
                                    </p:animEffect>
                                  </p:childTnLst>
                                </p:cTn>
                              </p:par>
                            </p:childTnLst>
                          </p:cTn>
                        </p:par>
                        <p:par>
                          <p:cTn id="14" fill="hold">
                            <p:stCondLst>
                              <p:cond delay="3500"/>
                            </p:stCondLst>
                            <p:childTnLst>
                              <p:par>
                                <p:cTn id="15" presetID="22" presetClass="entr" presetSubtype="1" fill="hold" nodeType="afterEffect">
                                  <p:stCondLst>
                                    <p:cond delay="0"/>
                                  </p:stCondLst>
                                  <p:childTnLst>
                                    <p:set>
                                      <p:cBhvr>
                                        <p:cTn id="16" dur="1" fill="hold">
                                          <p:stCondLst>
                                            <p:cond delay="0"/>
                                          </p:stCondLst>
                                        </p:cTn>
                                        <p:tgtEl>
                                          <p:spTgt spid="98306"/>
                                        </p:tgtEl>
                                        <p:attrNameLst>
                                          <p:attrName>style.visibility</p:attrName>
                                        </p:attrNameLst>
                                      </p:cBhvr>
                                      <p:to>
                                        <p:strVal val="visible"/>
                                      </p:to>
                                    </p:set>
                                    <p:animEffect transition="in" filter="wipe(up)">
                                      <p:cBhvr>
                                        <p:cTn id="17" dur="500"/>
                                        <p:tgtEl>
                                          <p:spTgt spid="98306"/>
                                        </p:tgtEl>
                                      </p:cBhvr>
                                    </p:animEffect>
                                  </p:childTnLst>
                                </p:cTn>
                              </p:par>
                            </p:childTnLst>
                          </p:cTn>
                        </p:par>
                        <p:par>
                          <p:cTn id="18" fill="hold">
                            <p:stCondLst>
                              <p:cond delay="4000"/>
                            </p:stCondLst>
                            <p:childTnLst>
                              <p:par>
                                <p:cTn id="19" presetID="23" presetClass="entr" presetSubtype="16" fill="hold" grpId="0" nodeType="afterEffect">
                                  <p:stCondLst>
                                    <p:cond delay="8000"/>
                                  </p:stCondLst>
                                  <p:childTnLst>
                                    <p:set>
                                      <p:cBhvr>
                                        <p:cTn id="20" dur="1" fill="hold">
                                          <p:stCondLst>
                                            <p:cond delay="0"/>
                                          </p:stCondLst>
                                        </p:cTn>
                                        <p:tgtEl>
                                          <p:spTgt spid="98327"/>
                                        </p:tgtEl>
                                        <p:attrNameLst>
                                          <p:attrName>style.visibility</p:attrName>
                                        </p:attrNameLst>
                                      </p:cBhvr>
                                      <p:to>
                                        <p:strVal val="visible"/>
                                      </p:to>
                                    </p:set>
                                    <p:anim calcmode="lin" valueType="num">
                                      <p:cBhvr>
                                        <p:cTn id="21" dur="500" fill="hold"/>
                                        <p:tgtEl>
                                          <p:spTgt spid="98327"/>
                                        </p:tgtEl>
                                        <p:attrNameLst>
                                          <p:attrName>ppt_w</p:attrName>
                                        </p:attrNameLst>
                                      </p:cBhvr>
                                      <p:tavLst>
                                        <p:tav tm="0">
                                          <p:val>
                                            <p:fltVal val="0"/>
                                          </p:val>
                                        </p:tav>
                                        <p:tav tm="100000">
                                          <p:val>
                                            <p:strVal val="#ppt_w"/>
                                          </p:val>
                                        </p:tav>
                                      </p:tavLst>
                                    </p:anim>
                                    <p:anim calcmode="lin" valueType="num">
                                      <p:cBhvr>
                                        <p:cTn id="22" dur="500" fill="hold"/>
                                        <p:tgtEl>
                                          <p:spTgt spid="98327"/>
                                        </p:tgtEl>
                                        <p:attrNameLst>
                                          <p:attrName>ppt_h</p:attrName>
                                        </p:attrNameLst>
                                      </p:cBhvr>
                                      <p:tavLst>
                                        <p:tav tm="0">
                                          <p:val>
                                            <p:fltVal val="0"/>
                                          </p:val>
                                        </p:tav>
                                        <p:tav tm="100000">
                                          <p:val>
                                            <p:strVal val="#ppt_h"/>
                                          </p:val>
                                        </p:tav>
                                      </p:tavLst>
                                    </p:anim>
                                  </p:childTnLst>
                                </p:cTn>
                              </p:par>
                            </p:childTnLst>
                          </p:cTn>
                        </p:par>
                        <p:par>
                          <p:cTn id="23" fill="hold">
                            <p:stCondLst>
                              <p:cond delay="12500"/>
                            </p:stCondLst>
                            <p:childTnLst>
                              <p:par>
                                <p:cTn id="24" presetID="23" presetClass="entr" presetSubtype="16" fill="hold" grpId="0" nodeType="afterEffect">
                                  <p:stCondLst>
                                    <p:cond delay="0"/>
                                  </p:stCondLst>
                                  <p:childTnLst>
                                    <p:set>
                                      <p:cBhvr>
                                        <p:cTn id="25" dur="1" fill="hold">
                                          <p:stCondLst>
                                            <p:cond delay="0"/>
                                          </p:stCondLst>
                                        </p:cTn>
                                        <p:tgtEl>
                                          <p:spTgt spid="98326"/>
                                        </p:tgtEl>
                                        <p:attrNameLst>
                                          <p:attrName>style.visibility</p:attrName>
                                        </p:attrNameLst>
                                      </p:cBhvr>
                                      <p:to>
                                        <p:strVal val="visible"/>
                                      </p:to>
                                    </p:set>
                                    <p:anim calcmode="lin" valueType="num">
                                      <p:cBhvr>
                                        <p:cTn id="26" dur="500" fill="hold"/>
                                        <p:tgtEl>
                                          <p:spTgt spid="98326"/>
                                        </p:tgtEl>
                                        <p:attrNameLst>
                                          <p:attrName>ppt_w</p:attrName>
                                        </p:attrNameLst>
                                      </p:cBhvr>
                                      <p:tavLst>
                                        <p:tav tm="0">
                                          <p:val>
                                            <p:fltVal val="0"/>
                                          </p:val>
                                        </p:tav>
                                        <p:tav tm="100000">
                                          <p:val>
                                            <p:strVal val="#ppt_w"/>
                                          </p:val>
                                        </p:tav>
                                      </p:tavLst>
                                    </p:anim>
                                    <p:anim calcmode="lin" valueType="num">
                                      <p:cBhvr>
                                        <p:cTn id="27" dur="500" fill="hold"/>
                                        <p:tgtEl>
                                          <p:spTgt spid="98326"/>
                                        </p:tgtEl>
                                        <p:attrNameLst>
                                          <p:attrName>ppt_h</p:attrName>
                                        </p:attrNameLst>
                                      </p:cBhvr>
                                      <p:tavLst>
                                        <p:tav tm="0">
                                          <p:val>
                                            <p:fltVal val="0"/>
                                          </p:val>
                                        </p:tav>
                                        <p:tav tm="100000">
                                          <p:val>
                                            <p:strVal val="#ppt_h"/>
                                          </p:val>
                                        </p:tav>
                                      </p:tavLst>
                                    </p:anim>
                                  </p:childTnLst>
                                </p:cTn>
                              </p:par>
                            </p:childTnLst>
                          </p:cTn>
                        </p:par>
                        <p:par>
                          <p:cTn id="28" fill="hold">
                            <p:stCondLst>
                              <p:cond delay="13000"/>
                            </p:stCondLst>
                            <p:childTnLst>
                              <p:par>
                                <p:cTn id="29" presetID="23" presetClass="entr" presetSubtype="16" fill="hold" grpId="0" nodeType="afterEffect">
                                  <p:stCondLst>
                                    <p:cond delay="0"/>
                                  </p:stCondLst>
                                  <p:childTnLst>
                                    <p:set>
                                      <p:cBhvr>
                                        <p:cTn id="30" dur="1" fill="hold">
                                          <p:stCondLst>
                                            <p:cond delay="0"/>
                                          </p:stCondLst>
                                        </p:cTn>
                                        <p:tgtEl>
                                          <p:spTgt spid="98328"/>
                                        </p:tgtEl>
                                        <p:attrNameLst>
                                          <p:attrName>style.visibility</p:attrName>
                                        </p:attrNameLst>
                                      </p:cBhvr>
                                      <p:to>
                                        <p:strVal val="visible"/>
                                      </p:to>
                                    </p:set>
                                    <p:anim calcmode="lin" valueType="num">
                                      <p:cBhvr>
                                        <p:cTn id="31" dur="500" fill="hold"/>
                                        <p:tgtEl>
                                          <p:spTgt spid="98328"/>
                                        </p:tgtEl>
                                        <p:attrNameLst>
                                          <p:attrName>ppt_w</p:attrName>
                                        </p:attrNameLst>
                                      </p:cBhvr>
                                      <p:tavLst>
                                        <p:tav tm="0">
                                          <p:val>
                                            <p:fltVal val="0"/>
                                          </p:val>
                                        </p:tav>
                                        <p:tav tm="100000">
                                          <p:val>
                                            <p:strVal val="#ppt_w"/>
                                          </p:val>
                                        </p:tav>
                                      </p:tavLst>
                                    </p:anim>
                                    <p:anim calcmode="lin" valueType="num">
                                      <p:cBhvr>
                                        <p:cTn id="32" dur="500" fill="hold"/>
                                        <p:tgtEl>
                                          <p:spTgt spid="9832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22" grpId="0" animBg="1"/>
      <p:bldP spid="98325" grpId="0"/>
      <p:bldP spid="98326" grpId="0" animBg="1"/>
      <p:bldP spid="98327" grpId="0" animBg="1"/>
      <p:bldP spid="9832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日期占位符 1"/>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9330" name="Text Box 2"/>
          <p:cNvSpPr txBox="1"/>
          <p:nvPr/>
        </p:nvSpPr>
        <p:spPr>
          <a:xfrm>
            <a:off x="600075" y="681038"/>
            <a:ext cx="1536700" cy="488950"/>
          </a:xfrm>
          <a:prstGeom prst="rect">
            <a:avLst/>
          </a:prstGeom>
          <a:noFill/>
          <a:ln w="9525">
            <a:noFill/>
          </a:ln>
        </p:spPr>
        <p:txBody>
          <a:bodyPr anchor="t">
            <a:spAutoFit/>
          </a:bodyPr>
          <a:lstStyle/>
          <a:p>
            <a:pPr algn="ctr" eaLnBrk="0" hangingPunct="0">
              <a:lnSpc>
                <a:spcPct val="130000"/>
              </a:lnSpc>
              <a:spcBef>
                <a:spcPct val="20000"/>
              </a:spcBef>
            </a:pPr>
            <a:r>
              <a:rPr lang="zh-CN" altLang="en-US" sz="2000" b="1" dirty="0">
                <a:latin typeface="Times New Roman" panose="02020603050405020304" pitchFamily="18" charset="0"/>
                <a:ea typeface="宋体" panose="02010600030101010101" pitchFamily="2" charset="-122"/>
              </a:rPr>
              <a:t>第一层：</a:t>
            </a:r>
            <a:endParaRPr lang="zh-CN" altLang="en-US" sz="2400" dirty="0">
              <a:latin typeface="Times New Roman" panose="02020603050405020304" pitchFamily="18" charset="0"/>
              <a:ea typeface="宋体" panose="02010600030101010101" pitchFamily="2" charset="-122"/>
            </a:endParaRPr>
          </a:p>
        </p:txBody>
      </p:sp>
      <p:sp>
        <p:nvSpPr>
          <p:cNvPr id="109571" name="Rectangle 3"/>
          <p:cNvSpPr/>
          <p:nvPr/>
        </p:nvSpPr>
        <p:spPr>
          <a:xfrm>
            <a:off x="1066800" y="1981200"/>
            <a:ext cx="762000" cy="457200"/>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lnSpc>
                <a:spcPct val="130000"/>
              </a:lnSpc>
              <a:spcBef>
                <a:spcPct val="20000"/>
              </a:spcBef>
            </a:pPr>
            <a:r>
              <a:rPr lang="zh-CN" altLang="en-US" sz="2000" b="1" dirty="0">
                <a:latin typeface="幼圆" panose="02010509060101010101" pitchFamily="49" charset="-122"/>
                <a:ea typeface="幼圆" panose="02010509060101010101" pitchFamily="49" charset="-122"/>
              </a:rPr>
              <a:t>病员</a:t>
            </a:r>
            <a:endParaRPr lang="zh-CN" altLang="en-US" sz="2000" b="1" dirty="0">
              <a:latin typeface="幼圆" panose="02010509060101010101" pitchFamily="49" charset="-122"/>
              <a:ea typeface="幼圆" panose="02010509060101010101" pitchFamily="49" charset="-122"/>
            </a:endParaRPr>
          </a:p>
        </p:txBody>
      </p:sp>
      <p:sp>
        <p:nvSpPr>
          <p:cNvPr id="109572" name="Rectangle 4"/>
          <p:cNvSpPr/>
          <p:nvPr/>
        </p:nvSpPr>
        <p:spPr>
          <a:xfrm>
            <a:off x="1066800" y="3429000"/>
            <a:ext cx="762000" cy="457200"/>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lnSpc>
                <a:spcPct val="130000"/>
              </a:lnSpc>
              <a:spcBef>
                <a:spcPct val="20000"/>
              </a:spcBef>
            </a:pPr>
            <a:r>
              <a:rPr lang="zh-CN" altLang="en-US" sz="2000" b="1" dirty="0">
                <a:latin typeface="Times New Roman" panose="02020603050405020304" pitchFamily="18" charset="0"/>
                <a:ea typeface="宋体" panose="02010600030101010101" pitchFamily="2" charset="-122"/>
              </a:rPr>
              <a:t>护士</a:t>
            </a:r>
            <a:endParaRPr lang="zh-CN" altLang="en-US" sz="2400" dirty="0">
              <a:latin typeface="Times New Roman" panose="02020603050405020304" pitchFamily="18" charset="0"/>
              <a:ea typeface="宋体" panose="02010600030101010101" pitchFamily="2" charset="-122"/>
            </a:endParaRPr>
          </a:p>
        </p:txBody>
      </p:sp>
      <p:sp>
        <p:nvSpPr>
          <p:cNvPr id="109573" name="Rectangle 5"/>
          <p:cNvSpPr/>
          <p:nvPr/>
        </p:nvSpPr>
        <p:spPr>
          <a:xfrm>
            <a:off x="990600" y="5334000"/>
            <a:ext cx="762000" cy="457200"/>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lnSpc>
                <a:spcPct val="130000"/>
              </a:lnSpc>
              <a:spcBef>
                <a:spcPct val="20000"/>
              </a:spcBef>
            </a:pPr>
            <a:r>
              <a:rPr lang="zh-CN" altLang="en-US" b="1" dirty="0">
                <a:latin typeface="Times New Roman" panose="02020603050405020304" pitchFamily="18" charset="0"/>
                <a:ea typeface="宋体" panose="02010600030101010101" pitchFamily="2" charset="-122"/>
              </a:rPr>
              <a:t>护士</a:t>
            </a:r>
            <a:endParaRPr lang="zh-CN" altLang="en-US" sz="2400" dirty="0">
              <a:latin typeface="Times New Roman" panose="02020603050405020304" pitchFamily="18" charset="0"/>
              <a:ea typeface="宋体" panose="02010600030101010101" pitchFamily="2" charset="-122"/>
            </a:endParaRPr>
          </a:p>
        </p:txBody>
      </p:sp>
      <p:sp>
        <p:nvSpPr>
          <p:cNvPr id="109574" name="Oval 6"/>
          <p:cNvSpPr/>
          <p:nvPr/>
        </p:nvSpPr>
        <p:spPr>
          <a:xfrm flipV="1">
            <a:off x="4572000" y="2743200"/>
            <a:ext cx="1143000" cy="1143000"/>
          </a:xfrm>
          <a:prstGeom prst="ellipse">
            <a:avLst/>
          </a:prstGeom>
          <a:noFill/>
          <a:ln w="28575" cap="flat" cmpd="sng">
            <a:solidFill>
              <a:schemeClr val="tx1"/>
            </a:solidFill>
            <a:prstDash val="solid"/>
            <a:round/>
            <a:headEnd type="none" w="med" len="med"/>
            <a:tailEnd type="none" w="med" len="med"/>
          </a:ln>
        </p:spPr>
        <p:txBody>
          <a:bodyPr rot="10800000" wrap="none" anchor="ctr"/>
          <a:lstStyle/>
          <a:p>
            <a:pPr algn="ctr" eaLnBrk="0" hangingPunct="0">
              <a:lnSpc>
                <a:spcPct val="130000"/>
              </a:lnSpc>
              <a:spcBef>
                <a:spcPct val="20000"/>
              </a:spcBef>
            </a:pPr>
            <a:r>
              <a:rPr lang="zh-CN" altLang="en-US" sz="2000" b="1" dirty="0">
                <a:latin typeface="幼圆" panose="02010509060101010101" pitchFamily="49" charset="-122"/>
                <a:ea typeface="幼圆" panose="02010509060101010101" pitchFamily="49" charset="-122"/>
              </a:rPr>
              <a:t>中央监视</a:t>
            </a:r>
            <a:endParaRPr lang="zh-CN" altLang="en-US" sz="2000" b="1" dirty="0">
              <a:latin typeface="幼圆" panose="02010509060101010101" pitchFamily="49" charset="-122"/>
              <a:ea typeface="幼圆" panose="02010509060101010101" pitchFamily="49" charset="-122"/>
            </a:endParaRPr>
          </a:p>
        </p:txBody>
      </p:sp>
      <p:sp>
        <p:nvSpPr>
          <p:cNvPr id="109575" name="Line 7"/>
          <p:cNvSpPr/>
          <p:nvPr/>
        </p:nvSpPr>
        <p:spPr>
          <a:xfrm flipV="1">
            <a:off x="1828800" y="1828800"/>
            <a:ext cx="2209800" cy="381000"/>
          </a:xfrm>
          <a:prstGeom prst="line">
            <a:avLst/>
          </a:prstGeom>
          <a:ln w="28575" cap="flat" cmpd="sng">
            <a:solidFill>
              <a:schemeClr val="tx1"/>
            </a:solidFill>
            <a:prstDash val="solid"/>
            <a:round/>
            <a:headEnd type="none" w="med" len="med"/>
            <a:tailEnd type="triangle" w="med" len="lg"/>
          </a:ln>
        </p:spPr>
      </p:sp>
      <p:sp>
        <p:nvSpPr>
          <p:cNvPr id="109576" name="Line 8"/>
          <p:cNvSpPr/>
          <p:nvPr/>
        </p:nvSpPr>
        <p:spPr>
          <a:xfrm flipV="1">
            <a:off x="1752600" y="5105400"/>
            <a:ext cx="1981200" cy="533400"/>
          </a:xfrm>
          <a:prstGeom prst="line">
            <a:avLst/>
          </a:prstGeom>
          <a:ln w="28575" cap="flat" cmpd="sng">
            <a:solidFill>
              <a:schemeClr val="tx1"/>
            </a:solidFill>
            <a:prstDash val="solid"/>
            <a:round/>
            <a:headEnd type="none" w="med" len="med"/>
            <a:tailEnd type="triangle" w="med" len="lg"/>
          </a:ln>
        </p:spPr>
      </p:sp>
      <p:sp>
        <p:nvSpPr>
          <p:cNvPr id="109577" name="Text Box 9"/>
          <p:cNvSpPr txBox="1"/>
          <p:nvPr/>
        </p:nvSpPr>
        <p:spPr>
          <a:xfrm>
            <a:off x="4953000" y="5791200"/>
            <a:ext cx="1273175" cy="488950"/>
          </a:xfrm>
          <a:prstGeom prst="rect">
            <a:avLst/>
          </a:prstGeom>
          <a:noFill/>
          <a:ln w="9525">
            <a:noFill/>
          </a:ln>
        </p:spPr>
        <p:txBody>
          <a:bodyPr anchor="t">
            <a:spAutoFit/>
          </a:bodyPr>
          <a:lstStyle/>
          <a:p>
            <a:pPr algn="ctr" eaLnBrk="0" hangingPunct="0">
              <a:lnSpc>
                <a:spcPct val="130000"/>
              </a:lnSpc>
              <a:spcBef>
                <a:spcPct val="50000"/>
              </a:spcBef>
            </a:pPr>
            <a:r>
              <a:rPr lang="zh-CN" altLang="en-US" sz="2000" b="1" dirty="0">
                <a:latin typeface="幼圆" panose="02010509060101010101" pitchFamily="49" charset="-122"/>
                <a:ea typeface="幼圆" panose="02010509060101010101" pitchFamily="49" charset="-122"/>
              </a:rPr>
              <a:t>病员</a:t>
            </a:r>
            <a:r>
              <a:rPr lang="zh-CN" altLang="en-US" sz="2000" b="1" dirty="0">
                <a:latin typeface="Times New Roman" panose="02020603050405020304" pitchFamily="18" charset="0"/>
                <a:ea typeface="宋体" panose="02010600030101010101" pitchFamily="2" charset="-122"/>
              </a:rPr>
              <a:t>日志</a:t>
            </a:r>
            <a:endParaRPr lang="zh-CN" altLang="en-US" sz="2000" b="1" dirty="0">
              <a:latin typeface="Times New Roman" panose="02020603050405020304" pitchFamily="18" charset="0"/>
              <a:ea typeface="宋体" panose="02010600030101010101" pitchFamily="2" charset="-122"/>
            </a:endParaRPr>
          </a:p>
        </p:txBody>
      </p:sp>
      <p:sp>
        <p:nvSpPr>
          <p:cNvPr id="109578" name="Line 10"/>
          <p:cNvSpPr/>
          <p:nvPr/>
        </p:nvSpPr>
        <p:spPr>
          <a:xfrm>
            <a:off x="4930775" y="5875338"/>
            <a:ext cx="1219200" cy="0"/>
          </a:xfrm>
          <a:prstGeom prst="line">
            <a:avLst/>
          </a:prstGeom>
          <a:ln w="28575" cap="flat" cmpd="sng">
            <a:solidFill>
              <a:schemeClr val="tx1"/>
            </a:solidFill>
            <a:prstDash val="solid"/>
            <a:round/>
            <a:headEnd type="none" w="med" len="med"/>
            <a:tailEnd type="none" w="med" len="med"/>
          </a:ln>
        </p:spPr>
      </p:sp>
      <p:sp>
        <p:nvSpPr>
          <p:cNvPr id="109579" name="Text Box 11"/>
          <p:cNvSpPr txBox="1"/>
          <p:nvPr/>
        </p:nvSpPr>
        <p:spPr>
          <a:xfrm>
            <a:off x="2133600" y="1600200"/>
            <a:ext cx="1143000" cy="449263"/>
          </a:xfrm>
          <a:prstGeom prst="rect">
            <a:avLst/>
          </a:prstGeom>
          <a:noFill/>
          <a:ln w="9525">
            <a:noFill/>
          </a:ln>
        </p:spPr>
        <p:txBody>
          <a:bodyPr anchor="t">
            <a:spAutoFit/>
          </a:bodyPr>
          <a:lstStyle/>
          <a:p>
            <a:pPr algn="ctr" eaLnBrk="0" hangingPunct="0">
              <a:lnSpc>
                <a:spcPct val="130000"/>
              </a:lnSpc>
              <a:spcBef>
                <a:spcPct val="50000"/>
              </a:spcBef>
            </a:pPr>
            <a:r>
              <a:rPr lang="zh-CN" altLang="en-US" b="1" dirty="0">
                <a:latin typeface="宋体" panose="02010600030101010101" pitchFamily="2" charset="-122"/>
                <a:ea typeface="宋体" panose="02010600030101010101" pitchFamily="2" charset="-122"/>
              </a:rPr>
              <a:t>病症信号</a:t>
            </a:r>
            <a:endParaRPr lang="zh-CN" altLang="en-US" sz="2000" b="1" dirty="0">
              <a:latin typeface="幼圆" panose="02010509060101010101" pitchFamily="49" charset="-122"/>
              <a:ea typeface="幼圆" panose="02010509060101010101" pitchFamily="49" charset="-122"/>
            </a:endParaRPr>
          </a:p>
        </p:txBody>
      </p:sp>
      <p:sp>
        <p:nvSpPr>
          <p:cNvPr id="109580" name="Text Box 12"/>
          <p:cNvSpPr txBox="1"/>
          <p:nvPr/>
        </p:nvSpPr>
        <p:spPr>
          <a:xfrm>
            <a:off x="2133600" y="5486400"/>
            <a:ext cx="1104900" cy="449263"/>
          </a:xfrm>
          <a:prstGeom prst="rect">
            <a:avLst/>
          </a:prstGeom>
          <a:noFill/>
          <a:ln w="9525">
            <a:noFill/>
          </a:ln>
        </p:spPr>
        <p:txBody>
          <a:bodyPr anchor="t">
            <a:spAutoFit/>
          </a:bodyPr>
          <a:lstStyle/>
          <a:p>
            <a:pPr algn="ctr" eaLnBrk="0" hangingPunct="0">
              <a:lnSpc>
                <a:spcPct val="130000"/>
              </a:lnSpc>
              <a:spcBef>
                <a:spcPct val="20000"/>
              </a:spcBef>
            </a:pPr>
            <a:r>
              <a:rPr lang="zh-CN" altLang="en-US" b="1" dirty="0">
                <a:latin typeface="Times New Roman" panose="02020603050405020304" pitchFamily="18" charset="0"/>
                <a:ea typeface="宋体" panose="02010600030101010101" pitchFamily="2" charset="-122"/>
              </a:rPr>
              <a:t>要求报告</a:t>
            </a:r>
            <a:endParaRPr lang="zh-CN" altLang="en-US" sz="2400" b="1" dirty="0">
              <a:latin typeface="Times New Roman" panose="02020603050405020304" pitchFamily="18" charset="0"/>
              <a:ea typeface="宋体" panose="02010600030101010101" pitchFamily="2" charset="-122"/>
            </a:endParaRPr>
          </a:p>
        </p:txBody>
      </p:sp>
      <p:sp>
        <p:nvSpPr>
          <p:cNvPr id="109581" name="Text Box 13"/>
          <p:cNvSpPr txBox="1"/>
          <p:nvPr/>
        </p:nvSpPr>
        <p:spPr>
          <a:xfrm>
            <a:off x="2362200" y="3733800"/>
            <a:ext cx="1104900" cy="449263"/>
          </a:xfrm>
          <a:prstGeom prst="rect">
            <a:avLst/>
          </a:prstGeom>
          <a:noFill/>
          <a:ln w="9525">
            <a:noFill/>
          </a:ln>
        </p:spPr>
        <p:txBody>
          <a:bodyPr wrap="none" anchor="t">
            <a:spAutoFit/>
          </a:bodyPr>
          <a:lstStyle/>
          <a:p>
            <a:pPr algn="ctr" eaLnBrk="0" hangingPunct="0">
              <a:lnSpc>
                <a:spcPct val="130000"/>
              </a:lnSpc>
              <a:spcBef>
                <a:spcPct val="20000"/>
              </a:spcBef>
            </a:pPr>
            <a:r>
              <a:rPr lang="zh-CN" altLang="en-US" b="1" dirty="0">
                <a:latin typeface="宋体" panose="02010600030101010101" pitchFamily="2" charset="-122"/>
                <a:ea typeface="宋体" panose="02010600030101010101" pitchFamily="2" charset="-122"/>
              </a:rPr>
              <a:t>病症</a:t>
            </a:r>
            <a:r>
              <a:rPr lang="zh-CN" altLang="en-US" b="1" dirty="0">
                <a:latin typeface="Times New Roman" panose="02020603050405020304" pitchFamily="18" charset="0"/>
                <a:ea typeface="宋体" panose="02010600030101010101" pitchFamily="2" charset="-122"/>
              </a:rPr>
              <a:t>报告</a:t>
            </a:r>
            <a:endParaRPr lang="zh-CN" altLang="en-US" b="1" dirty="0">
              <a:latin typeface="Times New Roman" panose="02020603050405020304" pitchFamily="18" charset="0"/>
              <a:ea typeface="宋体" panose="02010600030101010101" pitchFamily="2" charset="-122"/>
            </a:endParaRPr>
          </a:p>
        </p:txBody>
      </p:sp>
      <p:sp>
        <p:nvSpPr>
          <p:cNvPr id="109582" name="Text Box 14"/>
          <p:cNvSpPr txBox="1"/>
          <p:nvPr/>
        </p:nvSpPr>
        <p:spPr>
          <a:xfrm>
            <a:off x="2514600" y="2971800"/>
            <a:ext cx="695325" cy="488950"/>
          </a:xfrm>
          <a:prstGeom prst="rect">
            <a:avLst/>
          </a:prstGeom>
          <a:noFill/>
          <a:ln w="9525">
            <a:noFill/>
          </a:ln>
        </p:spPr>
        <p:txBody>
          <a:bodyPr anchor="t">
            <a:spAutoFit/>
          </a:bodyPr>
          <a:lstStyle/>
          <a:p>
            <a:pPr algn="ctr" eaLnBrk="0" hangingPunct="0">
              <a:lnSpc>
                <a:spcPct val="130000"/>
              </a:lnSpc>
              <a:spcBef>
                <a:spcPct val="20000"/>
              </a:spcBef>
            </a:pPr>
            <a:r>
              <a:rPr lang="zh-CN" altLang="en-US" sz="2000" b="1" dirty="0">
                <a:latin typeface="Times New Roman" panose="02020603050405020304" pitchFamily="18" charset="0"/>
                <a:ea typeface="宋体" panose="02010600030101010101" pitchFamily="2" charset="-122"/>
              </a:rPr>
              <a:t>报警</a:t>
            </a:r>
            <a:endParaRPr lang="zh-CN" altLang="en-US" sz="2000" b="1" dirty="0">
              <a:latin typeface="Times New Roman" panose="02020603050405020304" pitchFamily="18" charset="0"/>
              <a:ea typeface="宋体" panose="02010600030101010101" pitchFamily="2" charset="-122"/>
            </a:endParaRPr>
          </a:p>
        </p:txBody>
      </p:sp>
      <p:sp>
        <p:nvSpPr>
          <p:cNvPr id="109583" name="Oval 15"/>
          <p:cNvSpPr/>
          <p:nvPr/>
        </p:nvSpPr>
        <p:spPr>
          <a:xfrm>
            <a:off x="3962400" y="990600"/>
            <a:ext cx="1143000" cy="1143000"/>
          </a:xfrm>
          <a:prstGeom prst="ellipse">
            <a:avLst/>
          </a:prstGeom>
          <a:noFill/>
          <a:ln w="28575" cap="flat" cmpd="sng">
            <a:solidFill>
              <a:schemeClr val="tx1"/>
            </a:solidFill>
            <a:prstDash val="solid"/>
            <a:round/>
            <a:headEnd type="none" w="med" len="med"/>
            <a:tailEnd type="none" w="med" len="med"/>
          </a:ln>
        </p:spPr>
        <p:txBody>
          <a:bodyPr wrap="none" anchor="ctr"/>
          <a:lstStyle/>
          <a:p>
            <a:pPr algn="ctr" eaLnBrk="0" hangingPunct="0">
              <a:lnSpc>
                <a:spcPct val="130000"/>
              </a:lnSpc>
              <a:spcBef>
                <a:spcPct val="20000"/>
              </a:spcBef>
            </a:pPr>
            <a:r>
              <a:rPr lang="zh-CN" altLang="en-US" b="1" dirty="0">
                <a:latin typeface="Times New Roman" panose="02020603050405020304" pitchFamily="18" charset="0"/>
                <a:ea typeface="宋体" panose="02010600030101010101" pitchFamily="2" charset="-122"/>
              </a:rPr>
              <a:t>局部监视</a:t>
            </a:r>
            <a:endParaRPr lang="zh-CN" altLang="en-US" sz="2400" dirty="0">
              <a:latin typeface="Times New Roman" panose="02020603050405020304" pitchFamily="18" charset="0"/>
              <a:ea typeface="宋体" panose="02010600030101010101" pitchFamily="2" charset="-122"/>
            </a:endParaRPr>
          </a:p>
        </p:txBody>
      </p:sp>
      <p:sp>
        <p:nvSpPr>
          <p:cNvPr id="109584" name="Oval 16"/>
          <p:cNvSpPr/>
          <p:nvPr/>
        </p:nvSpPr>
        <p:spPr>
          <a:xfrm>
            <a:off x="3657600" y="4267200"/>
            <a:ext cx="1143000" cy="1143000"/>
          </a:xfrm>
          <a:prstGeom prst="ellipse">
            <a:avLst/>
          </a:prstGeom>
          <a:noFill/>
          <a:ln w="28575" cap="flat" cmpd="sng">
            <a:solidFill>
              <a:schemeClr val="tx1"/>
            </a:solidFill>
            <a:prstDash val="solid"/>
            <a:round/>
            <a:headEnd type="none" w="med" len="med"/>
            <a:tailEnd type="none" w="med" len="med"/>
          </a:ln>
        </p:spPr>
        <p:txBody>
          <a:bodyPr wrap="none" anchor="ctr"/>
          <a:lstStyle/>
          <a:p>
            <a:pPr algn="ctr" eaLnBrk="0" hangingPunct="0">
              <a:lnSpc>
                <a:spcPct val="130000"/>
              </a:lnSpc>
              <a:spcBef>
                <a:spcPct val="20000"/>
              </a:spcBef>
            </a:pPr>
            <a:r>
              <a:rPr lang="zh-CN" altLang="en-US" b="1" dirty="0">
                <a:latin typeface="Times New Roman" panose="02020603050405020304" pitchFamily="18" charset="0"/>
                <a:ea typeface="宋体" panose="02010600030101010101" pitchFamily="2" charset="-122"/>
              </a:rPr>
              <a:t>生成报告</a:t>
            </a:r>
            <a:endParaRPr lang="zh-CN" altLang="en-US" sz="2400" dirty="0">
              <a:latin typeface="Times New Roman" panose="02020603050405020304" pitchFamily="18" charset="0"/>
              <a:ea typeface="宋体" panose="02010600030101010101" pitchFamily="2" charset="-122"/>
            </a:endParaRPr>
          </a:p>
        </p:txBody>
      </p:sp>
      <p:sp>
        <p:nvSpPr>
          <p:cNvPr id="109585" name="Line 17"/>
          <p:cNvSpPr/>
          <p:nvPr/>
        </p:nvSpPr>
        <p:spPr>
          <a:xfrm flipH="1">
            <a:off x="1828800" y="3276600"/>
            <a:ext cx="2743200" cy="381000"/>
          </a:xfrm>
          <a:prstGeom prst="line">
            <a:avLst/>
          </a:prstGeom>
          <a:ln w="28575" cap="flat" cmpd="sng">
            <a:solidFill>
              <a:schemeClr val="tx1"/>
            </a:solidFill>
            <a:prstDash val="solid"/>
            <a:round/>
            <a:headEnd type="none" w="med" len="med"/>
            <a:tailEnd type="triangle" w="med" len="lg"/>
          </a:ln>
        </p:spPr>
      </p:sp>
      <p:sp>
        <p:nvSpPr>
          <p:cNvPr id="109586" name="Line 18"/>
          <p:cNvSpPr/>
          <p:nvPr/>
        </p:nvSpPr>
        <p:spPr>
          <a:xfrm flipH="1" flipV="1">
            <a:off x="1828800" y="3733800"/>
            <a:ext cx="1828800" cy="1066800"/>
          </a:xfrm>
          <a:prstGeom prst="line">
            <a:avLst/>
          </a:prstGeom>
          <a:ln w="28575" cap="flat" cmpd="sng">
            <a:solidFill>
              <a:schemeClr val="bg1"/>
            </a:solidFill>
            <a:prstDash val="solid"/>
            <a:round/>
            <a:headEnd type="none" w="med" len="med"/>
            <a:tailEnd type="triangle" w="med" len="lg"/>
          </a:ln>
        </p:spPr>
      </p:sp>
      <p:sp>
        <p:nvSpPr>
          <p:cNvPr id="109587" name="Text Box 19"/>
          <p:cNvSpPr txBox="1"/>
          <p:nvPr/>
        </p:nvSpPr>
        <p:spPr>
          <a:xfrm>
            <a:off x="6499225" y="1211263"/>
            <a:ext cx="1425575" cy="488950"/>
          </a:xfrm>
          <a:prstGeom prst="rect">
            <a:avLst/>
          </a:prstGeom>
          <a:noFill/>
          <a:ln w="9525">
            <a:noFill/>
          </a:ln>
        </p:spPr>
        <p:txBody>
          <a:bodyPr anchor="t">
            <a:spAutoFit/>
          </a:bodyPr>
          <a:lstStyle/>
          <a:p>
            <a:pPr algn="ctr" eaLnBrk="0" hangingPunct="0">
              <a:lnSpc>
                <a:spcPct val="130000"/>
              </a:lnSpc>
              <a:spcBef>
                <a:spcPct val="50000"/>
              </a:spcBef>
            </a:pPr>
            <a:r>
              <a:rPr lang="zh-CN" altLang="en-US" sz="2000" b="1" dirty="0">
                <a:latin typeface="幼圆" panose="02010509060101010101" pitchFamily="49" charset="-122"/>
                <a:ea typeface="幼圆" panose="02010509060101010101" pitchFamily="49" charset="-122"/>
              </a:rPr>
              <a:t>病员极限</a:t>
            </a:r>
            <a:endParaRPr lang="zh-CN" altLang="en-US" sz="2000" b="1" dirty="0">
              <a:latin typeface="幼圆" panose="02010509060101010101" pitchFamily="49" charset="-122"/>
              <a:ea typeface="幼圆" panose="02010509060101010101" pitchFamily="49" charset="-122"/>
            </a:endParaRPr>
          </a:p>
        </p:txBody>
      </p:sp>
      <p:sp>
        <p:nvSpPr>
          <p:cNvPr id="109588" name="Line 20"/>
          <p:cNvSpPr/>
          <p:nvPr/>
        </p:nvSpPr>
        <p:spPr>
          <a:xfrm>
            <a:off x="6400800" y="1676400"/>
            <a:ext cx="1676400" cy="0"/>
          </a:xfrm>
          <a:prstGeom prst="line">
            <a:avLst/>
          </a:prstGeom>
          <a:ln w="28575" cap="flat" cmpd="sng">
            <a:solidFill>
              <a:schemeClr val="tx1"/>
            </a:solidFill>
            <a:prstDash val="solid"/>
            <a:round/>
            <a:headEnd type="none" w="med" len="med"/>
            <a:tailEnd type="none" w="med" len="med"/>
          </a:ln>
        </p:spPr>
      </p:sp>
      <p:sp>
        <p:nvSpPr>
          <p:cNvPr id="109589" name="Line 21"/>
          <p:cNvSpPr/>
          <p:nvPr/>
        </p:nvSpPr>
        <p:spPr>
          <a:xfrm flipH="1">
            <a:off x="5486400" y="1676400"/>
            <a:ext cx="1676400" cy="1219200"/>
          </a:xfrm>
          <a:prstGeom prst="line">
            <a:avLst/>
          </a:prstGeom>
          <a:ln w="28575" cap="flat" cmpd="sng">
            <a:solidFill>
              <a:schemeClr val="tx1"/>
            </a:solidFill>
            <a:prstDash val="solid"/>
            <a:round/>
            <a:headEnd type="none" w="med" len="med"/>
            <a:tailEnd type="triangle" w="med" len="lg"/>
          </a:ln>
        </p:spPr>
      </p:sp>
      <p:sp>
        <p:nvSpPr>
          <p:cNvPr id="109590" name="Oval 22"/>
          <p:cNvSpPr/>
          <p:nvPr/>
        </p:nvSpPr>
        <p:spPr>
          <a:xfrm>
            <a:off x="6705600" y="4343400"/>
            <a:ext cx="1143000" cy="1143000"/>
          </a:xfrm>
          <a:prstGeom prst="ellipse">
            <a:avLst/>
          </a:prstGeom>
          <a:noFill/>
          <a:ln w="28575" cap="flat" cmpd="sng">
            <a:solidFill>
              <a:schemeClr val="tx1"/>
            </a:solidFill>
            <a:prstDash val="solid"/>
            <a:round/>
            <a:headEnd type="none" w="med" len="med"/>
            <a:tailEnd type="none" w="med" len="med"/>
          </a:ln>
        </p:spPr>
        <p:txBody>
          <a:bodyPr wrap="none" anchor="ctr"/>
          <a:lstStyle/>
          <a:p>
            <a:pPr algn="ctr" eaLnBrk="0" hangingPunct="0">
              <a:lnSpc>
                <a:spcPct val="130000"/>
              </a:lnSpc>
              <a:spcBef>
                <a:spcPct val="20000"/>
              </a:spcBef>
            </a:pPr>
            <a:r>
              <a:rPr lang="zh-CN" altLang="en-US" sz="2000" b="1" dirty="0">
                <a:latin typeface="Times New Roman" panose="02020603050405020304" pitchFamily="18" charset="0"/>
                <a:ea typeface="幼圆" panose="02010509060101010101" pitchFamily="49" charset="-122"/>
              </a:rPr>
              <a:t>更新日志</a:t>
            </a:r>
            <a:endParaRPr lang="zh-CN" altLang="en-US" sz="2000" b="1" dirty="0">
              <a:latin typeface="Times New Roman" panose="02020603050405020304" pitchFamily="18" charset="0"/>
              <a:ea typeface="宋体" panose="02010600030101010101" pitchFamily="2" charset="-122"/>
            </a:endParaRPr>
          </a:p>
        </p:txBody>
      </p:sp>
      <p:sp>
        <p:nvSpPr>
          <p:cNvPr id="109591" name="Line 23"/>
          <p:cNvSpPr/>
          <p:nvPr/>
        </p:nvSpPr>
        <p:spPr>
          <a:xfrm flipH="1" flipV="1">
            <a:off x="4724400" y="5105400"/>
            <a:ext cx="685800" cy="762000"/>
          </a:xfrm>
          <a:prstGeom prst="line">
            <a:avLst/>
          </a:prstGeom>
          <a:ln w="28575" cap="flat" cmpd="sng">
            <a:solidFill>
              <a:schemeClr val="tx1"/>
            </a:solidFill>
            <a:prstDash val="solid"/>
            <a:round/>
            <a:headEnd type="none" w="med" len="med"/>
            <a:tailEnd type="triangle" w="med" len="lg"/>
          </a:ln>
        </p:spPr>
      </p:sp>
      <p:sp>
        <p:nvSpPr>
          <p:cNvPr id="109592" name="Line 24"/>
          <p:cNvSpPr/>
          <p:nvPr/>
        </p:nvSpPr>
        <p:spPr>
          <a:xfrm flipV="1">
            <a:off x="5791200" y="5105400"/>
            <a:ext cx="990600" cy="762000"/>
          </a:xfrm>
          <a:prstGeom prst="line">
            <a:avLst/>
          </a:prstGeom>
          <a:ln w="28575" cap="flat" cmpd="sng">
            <a:solidFill>
              <a:schemeClr val="tx1"/>
            </a:solidFill>
            <a:prstDash val="solid"/>
            <a:round/>
            <a:headEnd type="triangle" w="med" len="lg"/>
            <a:tailEnd type="none" w="med" len="med"/>
          </a:ln>
        </p:spPr>
      </p:sp>
      <p:sp>
        <p:nvSpPr>
          <p:cNvPr id="109593" name="Line 25"/>
          <p:cNvSpPr/>
          <p:nvPr/>
        </p:nvSpPr>
        <p:spPr>
          <a:xfrm>
            <a:off x="5638800" y="3505200"/>
            <a:ext cx="1219200" cy="1066800"/>
          </a:xfrm>
          <a:prstGeom prst="line">
            <a:avLst/>
          </a:prstGeom>
          <a:ln w="28575" cap="flat" cmpd="sng">
            <a:solidFill>
              <a:schemeClr val="tx1"/>
            </a:solidFill>
            <a:prstDash val="solid"/>
            <a:round/>
            <a:headEnd type="none" w="med" len="med"/>
            <a:tailEnd type="triangle" w="med" len="lg"/>
          </a:ln>
        </p:spPr>
      </p:sp>
      <p:sp>
        <p:nvSpPr>
          <p:cNvPr id="109594" name="Line 26"/>
          <p:cNvSpPr/>
          <p:nvPr/>
        </p:nvSpPr>
        <p:spPr>
          <a:xfrm>
            <a:off x="4800600" y="2057400"/>
            <a:ext cx="228600" cy="685800"/>
          </a:xfrm>
          <a:prstGeom prst="line">
            <a:avLst/>
          </a:prstGeom>
          <a:ln w="28575" cap="flat" cmpd="sng">
            <a:solidFill>
              <a:schemeClr val="tx1"/>
            </a:solidFill>
            <a:prstDash val="solid"/>
            <a:round/>
            <a:headEnd type="none" w="med" len="med"/>
            <a:tailEnd type="triangle" w="med" len="lg"/>
          </a:ln>
        </p:spPr>
      </p:sp>
      <p:sp>
        <p:nvSpPr>
          <p:cNvPr id="109595" name="Text Box 27"/>
          <p:cNvSpPr txBox="1"/>
          <p:nvPr/>
        </p:nvSpPr>
        <p:spPr>
          <a:xfrm>
            <a:off x="3657600" y="2209800"/>
            <a:ext cx="1206500" cy="488950"/>
          </a:xfrm>
          <a:prstGeom prst="rect">
            <a:avLst/>
          </a:prstGeom>
          <a:noFill/>
          <a:ln w="9525">
            <a:noFill/>
          </a:ln>
        </p:spPr>
        <p:txBody>
          <a:bodyPr anchor="t">
            <a:spAutoFit/>
          </a:bodyPr>
          <a:lstStyle/>
          <a:p>
            <a:pPr algn="ctr" eaLnBrk="0" hangingPunct="0">
              <a:lnSpc>
                <a:spcPct val="130000"/>
              </a:lnSpc>
              <a:spcBef>
                <a:spcPct val="20000"/>
              </a:spcBef>
            </a:pPr>
            <a:r>
              <a:rPr lang="zh-CN" altLang="en-US" sz="2000" b="1" dirty="0">
                <a:latin typeface="幼圆" panose="02010509060101010101" pitchFamily="49" charset="-122"/>
                <a:ea typeface="幼圆" panose="02010509060101010101" pitchFamily="49" charset="-122"/>
              </a:rPr>
              <a:t>病员数据</a:t>
            </a:r>
            <a:endParaRPr lang="zh-CN" altLang="en-US" sz="2000" b="1" dirty="0">
              <a:latin typeface="幼圆" panose="02010509060101010101" pitchFamily="49" charset="-122"/>
              <a:ea typeface="幼圆" panose="02010509060101010101" pitchFamily="49" charset="-122"/>
            </a:endParaRPr>
          </a:p>
        </p:txBody>
      </p:sp>
      <p:sp>
        <p:nvSpPr>
          <p:cNvPr id="109596" name="Text Box 28"/>
          <p:cNvSpPr txBox="1"/>
          <p:nvPr/>
        </p:nvSpPr>
        <p:spPr>
          <a:xfrm>
            <a:off x="6096000" y="3429000"/>
            <a:ext cx="1206500" cy="577850"/>
          </a:xfrm>
          <a:prstGeom prst="rect">
            <a:avLst/>
          </a:prstGeom>
          <a:noFill/>
          <a:ln w="9525">
            <a:noFill/>
          </a:ln>
        </p:spPr>
        <p:txBody>
          <a:bodyPr anchor="t">
            <a:spAutoFit/>
          </a:bodyPr>
          <a:lstStyle/>
          <a:p>
            <a:pPr algn="ctr" eaLnBrk="0" hangingPunct="0">
              <a:lnSpc>
                <a:spcPct val="70000"/>
              </a:lnSpc>
              <a:spcBef>
                <a:spcPct val="20000"/>
              </a:spcBef>
            </a:pPr>
            <a:r>
              <a:rPr lang="zh-CN" altLang="en-US" sz="2000" b="1" dirty="0">
                <a:latin typeface="幼圆" panose="02010509060101010101" pitchFamily="49" charset="-122"/>
                <a:ea typeface="幼圆" panose="02010509060101010101" pitchFamily="49" charset="-122"/>
              </a:rPr>
              <a:t>格式化</a:t>
            </a:r>
            <a:endParaRPr lang="zh-CN" altLang="en-US" sz="2000" b="1" dirty="0">
              <a:latin typeface="幼圆" panose="02010509060101010101" pitchFamily="49" charset="-122"/>
              <a:ea typeface="幼圆" panose="02010509060101010101" pitchFamily="49" charset="-122"/>
            </a:endParaRPr>
          </a:p>
          <a:p>
            <a:pPr algn="ctr" eaLnBrk="0" hangingPunct="0">
              <a:lnSpc>
                <a:spcPct val="70000"/>
              </a:lnSpc>
              <a:spcBef>
                <a:spcPct val="20000"/>
              </a:spcBef>
            </a:pPr>
            <a:r>
              <a:rPr lang="zh-CN" altLang="en-US" sz="2000" b="1" dirty="0">
                <a:latin typeface="幼圆" panose="02010509060101010101" pitchFamily="49" charset="-122"/>
                <a:ea typeface="幼圆" panose="02010509060101010101" pitchFamily="49" charset="-122"/>
              </a:rPr>
              <a:t>病员数据</a:t>
            </a:r>
            <a:endParaRPr lang="zh-CN" altLang="en-US" sz="2000" b="1" dirty="0">
              <a:latin typeface="幼圆" panose="02010509060101010101" pitchFamily="49" charset="-122"/>
              <a:ea typeface="幼圆" panose="02010509060101010101" pitchFamily="49" charset="-122"/>
            </a:endParaRPr>
          </a:p>
        </p:txBody>
      </p:sp>
      <p:sp>
        <p:nvSpPr>
          <p:cNvPr id="109597" name="Text Box 29"/>
          <p:cNvSpPr txBox="1"/>
          <p:nvPr/>
        </p:nvSpPr>
        <p:spPr>
          <a:xfrm>
            <a:off x="6553200" y="2057400"/>
            <a:ext cx="1235075" cy="587375"/>
          </a:xfrm>
          <a:prstGeom prst="rect">
            <a:avLst/>
          </a:prstGeom>
          <a:noFill/>
          <a:ln w="9525">
            <a:noFill/>
          </a:ln>
        </p:spPr>
        <p:txBody>
          <a:bodyPr anchor="t">
            <a:spAutoFit/>
          </a:bodyPr>
          <a:lstStyle/>
          <a:p>
            <a:pPr algn="ctr" eaLnBrk="0" hangingPunct="0">
              <a:lnSpc>
                <a:spcPct val="75000"/>
              </a:lnSpc>
              <a:spcBef>
                <a:spcPct val="20000"/>
              </a:spcBef>
            </a:pPr>
            <a:r>
              <a:rPr lang="zh-CN" altLang="en-US" b="1" dirty="0">
                <a:latin typeface="Times New Roman" panose="02020603050405020304" pitchFamily="18" charset="0"/>
                <a:ea typeface="宋体" panose="02010600030101010101" pitchFamily="2" charset="-122"/>
              </a:rPr>
              <a:t>生理信号</a:t>
            </a:r>
            <a:endParaRPr lang="zh-CN" altLang="en-US" b="1" dirty="0">
              <a:latin typeface="Times New Roman" panose="02020603050405020304" pitchFamily="18" charset="0"/>
              <a:ea typeface="宋体" panose="02010600030101010101" pitchFamily="2" charset="-122"/>
            </a:endParaRPr>
          </a:p>
          <a:p>
            <a:pPr algn="ctr" eaLnBrk="0" hangingPunct="0">
              <a:lnSpc>
                <a:spcPct val="75000"/>
              </a:lnSpc>
              <a:spcBef>
                <a:spcPct val="20000"/>
              </a:spcBef>
            </a:pPr>
            <a:r>
              <a:rPr lang="zh-CN" altLang="en-US" sz="2000" b="1" dirty="0">
                <a:latin typeface="幼圆" panose="02010509060101010101" pitchFamily="49" charset="-122"/>
                <a:ea typeface="幼圆" panose="02010509060101010101" pitchFamily="49" charset="-122"/>
              </a:rPr>
              <a:t>极限值</a:t>
            </a:r>
            <a:endParaRPr lang="zh-CN" altLang="en-US" sz="2000" b="1" dirty="0">
              <a:latin typeface="幼圆" panose="02010509060101010101" pitchFamily="49" charset="-122"/>
              <a:ea typeface="幼圆" panose="02010509060101010101" pitchFamily="49" charset="-122"/>
            </a:endParaRPr>
          </a:p>
        </p:txBody>
      </p:sp>
      <p:sp>
        <p:nvSpPr>
          <p:cNvPr id="109598" name="Text Box 30"/>
          <p:cNvSpPr txBox="1"/>
          <p:nvPr/>
        </p:nvSpPr>
        <p:spPr>
          <a:xfrm>
            <a:off x="4419600" y="914400"/>
            <a:ext cx="304800" cy="566738"/>
          </a:xfrm>
          <a:prstGeom prst="rect">
            <a:avLst/>
          </a:prstGeom>
          <a:noFill/>
          <a:ln w="9525">
            <a:noFill/>
          </a:ln>
        </p:spPr>
        <p:txBody>
          <a:bodyPr anchor="t">
            <a:spAutoFit/>
          </a:bodyPr>
          <a:lstStyle/>
          <a:p>
            <a:pPr algn="ctr" eaLnBrk="0" hangingPunct="0">
              <a:lnSpc>
                <a:spcPct val="130000"/>
              </a:lnSpc>
              <a:spcBef>
                <a:spcPct val="50000"/>
              </a:spcBef>
            </a:pPr>
            <a:r>
              <a:rPr lang="zh-CN" altLang="zh-CN" sz="2400" dirty="0">
                <a:latin typeface="Times New Roman" panose="02020603050405020304" pitchFamily="18" charset="0"/>
                <a:ea typeface="宋体" panose="02010600030101010101" pitchFamily="2" charset="-122"/>
              </a:rPr>
              <a:t>1</a:t>
            </a:r>
            <a:endParaRPr lang="zh-CN" altLang="zh-CN" sz="2400" dirty="0">
              <a:latin typeface="Times New Roman" panose="02020603050405020304" pitchFamily="18" charset="0"/>
              <a:ea typeface="宋体" panose="02010600030101010101" pitchFamily="2" charset="-122"/>
            </a:endParaRPr>
          </a:p>
        </p:txBody>
      </p:sp>
      <p:sp>
        <p:nvSpPr>
          <p:cNvPr id="109599" name="Text Box 31"/>
          <p:cNvSpPr txBox="1"/>
          <p:nvPr/>
        </p:nvSpPr>
        <p:spPr>
          <a:xfrm>
            <a:off x="5029200" y="2667000"/>
            <a:ext cx="336550" cy="566738"/>
          </a:xfrm>
          <a:prstGeom prst="rect">
            <a:avLst/>
          </a:prstGeom>
          <a:noFill/>
          <a:ln w="9525">
            <a:noFill/>
          </a:ln>
        </p:spPr>
        <p:txBody>
          <a:bodyPr wrap="none" anchor="t">
            <a:spAutoFit/>
          </a:bodyPr>
          <a:lstStyle/>
          <a:p>
            <a:pPr algn="ctr" eaLnBrk="0" hangingPunct="0">
              <a:lnSpc>
                <a:spcPct val="130000"/>
              </a:lnSpc>
              <a:spcBef>
                <a:spcPct val="20000"/>
              </a:spcBef>
            </a:pPr>
            <a:r>
              <a:rPr lang="zh-CN" altLang="zh-CN" sz="2400" dirty="0">
                <a:latin typeface="Times New Roman" panose="02020603050405020304" pitchFamily="18" charset="0"/>
                <a:ea typeface="宋体" panose="02010600030101010101" pitchFamily="2" charset="-122"/>
              </a:rPr>
              <a:t>3</a:t>
            </a:r>
            <a:endParaRPr lang="zh-CN" altLang="zh-CN" sz="2400" dirty="0">
              <a:latin typeface="Times New Roman" panose="02020603050405020304" pitchFamily="18" charset="0"/>
              <a:ea typeface="宋体" panose="02010600030101010101" pitchFamily="2" charset="-122"/>
            </a:endParaRPr>
          </a:p>
        </p:txBody>
      </p:sp>
      <p:sp>
        <p:nvSpPr>
          <p:cNvPr id="109600" name="Text Box 32"/>
          <p:cNvSpPr txBox="1"/>
          <p:nvPr/>
        </p:nvSpPr>
        <p:spPr>
          <a:xfrm>
            <a:off x="4098925" y="4144963"/>
            <a:ext cx="336550" cy="566737"/>
          </a:xfrm>
          <a:prstGeom prst="rect">
            <a:avLst/>
          </a:prstGeom>
          <a:noFill/>
          <a:ln w="9525">
            <a:noFill/>
          </a:ln>
        </p:spPr>
        <p:txBody>
          <a:bodyPr wrap="none" anchor="t">
            <a:spAutoFit/>
          </a:bodyPr>
          <a:lstStyle/>
          <a:p>
            <a:pPr algn="ctr" eaLnBrk="0" hangingPunct="0">
              <a:lnSpc>
                <a:spcPct val="130000"/>
              </a:lnSpc>
              <a:spcBef>
                <a:spcPct val="20000"/>
              </a:spcBef>
            </a:pPr>
            <a:r>
              <a:rPr lang="zh-CN" altLang="zh-CN" sz="2400" dirty="0">
                <a:latin typeface="Times New Roman" panose="02020603050405020304" pitchFamily="18" charset="0"/>
                <a:ea typeface="宋体" panose="02010600030101010101" pitchFamily="2" charset="-122"/>
              </a:rPr>
              <a:t>2</a:t>
            </a:r>
            <a:endParaRPr lang="zh-CN" altLang="zh-CN" sz="2400" dirty="0">
              <a:latin typeface="Times New Roman" panose="02020603050405020304" pitchFamily="18" charset="0"/>
              <a:ea typeface="宋体" panose="02010600030101010101" pitchFamily="2" charset="-122"/>
            </a:endParaRPr>
          </a:p>
        </p:txBody>
      </p:sp>
      <p:sp>
        <p:nvSpPr>
          <p:cNvPr id="109601" name="Text Box 33"/>
          <p:cNvSpPr txBox="1"/>
          <p:nvPr/>
        </p:nvSpPr>
        <p:spPr>
          <a:xfrm>
            <a:off x="7146925" y="4221163"/>
            <a:ext cx="336550" cy="566737"/>
          </a:xfrm>
          <a:prstGeom prst="rect">
            <a:avLst/>
          </a:prstGeom>
          <a:noFill/>
          <a:ln w="9525">
            <a:noFill/>
          </a:ln>
        </p:spPr>
        <p:txBody>
          <a:bodyPr wrap="none" anchor="t">
            <a:spAutoFit/>
          </a:bodyPr>
          <a:lstStyle/>
          <a:p>
            <a:pPr algn="ctr" eaLnBrk="0" hangingPunct="0">
              <a:lnSpc>
                <a:spcPct val="130000"/>
              </a:lnSpc>
              <a:spcBef>
                <a:spcPct val="20000"/>
              </a:spcBef>
            </a:pPr>
            <a:r>
              <a:rPr lang="zh-CN" altLang="zh-CN" sz="2400" dirty="0">
                <a:latin typeface="Times New Roman" panose="02020603050405020304" pitchFamily="18" charset="0"/>
                <a:ea typeface="宋体" panose="02010600030101010101" pitchFamily="2" charset="-122"/>
              </a:rPr>
              <a:t>4</a:t>
            </a:r>
            <a:endParaRPr lang="zh-CN" altLang="zh-CN" sz="2400" dirty="0">
              <a:latin typeface="Times New Roman" panose="02020603050405020304" pitchFamily="18" charset="0"/>
              <a:ea typeface="宋体" panose="02010600030101010101" pitchFamily="2" charset="-122"/>
            </a:endParaRPr>
          </a:p>
        </p:txBody>
      </p:sp>
      <p:sp>
        <p:nvSpPr>
          <p:cNvPr id="109602" name="Text Box 34"/>
          <p:cNvSpPr txBox="1"/>
          <p:nvPr/>
        </p:nvSpPr>
        <p:spPr>
          <a:xfrm>
            <a:off x="6248400" y="5486400"/>
            <a:ext cx="1104900" cy="449263"/>
          </a:xfrm>
          <a:prstGeom prst="rect">
            <a:avLst/>
          </a:prstGeom>
          <a:noFill/>
          <a:ln w="9525">
            <a:noFill/>
          </a:ln>
        </p:spPr>
        <p:txBody>
          <a:bodyPr wrap="none" anchor="t">
            <a:spAutoFit/>
          </a:bodyPr>
          <a:lstStyle/>
          <a:p>
            <a:pPr algn="ctr" eaLnBrk="0" hangingPunct="0">
              <a:lnSpc>
                <a:spcPct val="130000"/>
              </a:lnSpc>
              <a:spcBef>
                <a:spcPct val="20000"/>
              </a:spcBef>
            </a:pPr>
            <a:r>
              <a:rPr lang="zh-CN" altLang="en-US" b="1" dirty="0">
                <a:latin typeface="Times New Roman" panose="02020603050405020304" pitchFamily="18" charset="0"/>
                <a:ea typeface="宋体" panose="02010600030101010101" pitchFamily="2" charset="-122"/>
              </a:rPr>
              <a:t>日志数据</a:t>
            </a:r>
            <a:endParaRPr lang="zh-CN" altLang="en-US" b="1" dirty="0">
              <a:latin typeface="Times New Roman" panose="02020603050405020304" pitchFamily="18" charset="0"/>
              <a:ea typeface="宋体" panose="02010600030101010101" pitchFamily="2" charset="-122"/>
            </a:endParaRPr>
          </a:p>
        </p:txBody>
      </p:sp>
      <p:sp>
        <p:nvSpPr>
          <p:cNvPr id="109603" name="Text Box 35"/>
          <p:cNvSpPr txBox="1"/>
          <p:nvPr/>
        </p:nvSpPr>
        <p:spPr>
          <a:xfrm>
            <a:off x="4953000" y="4953000"/>
            <a:ext cx="1104900" cy="449263"/>
          </a:xfrm>
          <a:prstGeom prst="rect">
            <a:avLst/>
          </a:prstGeom>
          <a:noFill/>
          <a:ln w="9525">
            <a:noFill/>
          </a:ln>
        </p:spPr>
        <p:txBody>
          <a:bodyPr wrap="none" anchor="t">
            <a:spAutoFit/>
          </a:bodyPr>
          <a:lstStyle/>
          <a:p>
            <a:pPr algn="ctr" eaLnBrk="0" hangingPunct="0">
              <a:lnSpc>
                <a:spcPct val="130000"/>
              </a:lnSpc>
              <a:spcBef>
                <a:spcPct val="20000"/>
              </a:spcBef>
            </a:pPr>
            <a:r>
              <a:rPr lang="zh-CN" altLang="en-US" b="1" dirty="0">
                <a:latin typeface="Times New Roman" panose="02020603050405020304" pitchFamily="18" charset="0"/>
                <a:ea typeface="宋体" panose="02010600030101010101" pitchFamily="2" charset="-122"/>
              </a:rPr>
              <a:t>日志数据</a:t>
            </a:r>
            <a:endParaRPr lang="zh-CN" altLang="en-US" b="1" dirty="0">
              <a:latin typeface="Times New Roman" panose="02020603050405020304" pitchFamily="18" charset="0"/>
              <a:ea typeface="宋体" panose="02010600030101010101" pitchFamily="2" charset="-122"/>
            </a:endParaRPr>
          </a:p>
        </p:txBody>
      </p:sp>
      <p:sp>
        <p:nvSpPr>
          <p:cNvPr id="109604" name="Rectangle 36"/>
          <p:cNvSpPr>
            <a:spLocks noGrp="1"/>
          </p:cNvSpPr>
          <p:nvPr>
            <p:ph type="title" idx="4294967295"/>
          </p:nvPr>
        </p:nvSpPr>
        <p:spPr>
          <a:xfrm>
            <a:off x="2400300" y="173038"/>
            <a:ext cx="4541838" cy="695325"/>
          </a:xfrm>
        </p:spPr>
        <p:txBody>
          <a:bodyPr vert="horz" wrap="square" lIns="91440" tIns="45720" rIns="91440" bIns="45720" anchor="ctr"/>
          <a:lstStyle/>
          <a:p>
            <a:pPr eaLnBrk="1" hangingPunct="1"/>
            <a:r>
              <a:rPr lang="zh-CN" altLang="en-US" sz="2400" dirty="0">
                <a:solidFill>
                  <a:schemeClr val="tx1"/>
                </a:solidFill>
                <a:latin typeface="幼圆" panose="02010509060101010101" pitchFamily="49" charset="-122"/>
                <a:ea typeface="幼圆" panose="02010509060101010101" pitchFamily="49" charset="-122"/>
              </a:rPr>
              <a:t>医院病房监护系统一层</a:t>
            </a:r>
            <a:r>
              <a:rPr lang="zh-CN" altLang="zh-CN" sz="2400" dirty="0">
                <a:solidFill>
                  <a:schemeClr val="tx1"/>
                </a:solidFill>
                <a:latin typeface="幼圆" panose="02010509060101010101" pitchFamily="49" charset="-122"/>
                <a:ea typeface="幼圆" panose="02010509060101010101" pitchFamily="49" charset="-122"/>
              </a:rPr>
              <a:t>DFD</a:t>
            </a:r>
            <a:r>
              <a:rPr lang="zh-CN" altLang="en-US" sz="2400" dirty="0">
                <a:solidFill>
                  <a:schemeClr val="tx1"/>
                </a:solidFill>
                <a:latin typeface="幼圆" panose="02010509060101010101" pitchFamily="49" charset="-122"/>
                <a:ea typeface="幼圆" panose="02010509060101010101" pitchFamily="49" charset="-122"/>
              </a:rPr>
              <a:t>图</a:t>
            </a:r>
            <a:endParaRPr lang="zh-CN" altLang="en-US" sz="2400" dirty="0">
              <a:solidFill>
                <a:schemeClr val="tx1"/>
              </a:solidFill>
            </a:endParaRPr>
          </a:p>
        </p:txBody>
      </p:sp>
      <p:sp>
        <p:nvSpPr>
          <p:cNvPr id="109605" name="Rectangle 37">
            <a:hlinkClick r:id="" action="ppaction://hlinkshowjump?jump=previousslide"/>
          </p:cNvPr>
          <p:cNvSpPr/>
          <p:nvPr/>
        </p:nvSpPr>
        <p:spPr>
          <a:xfrm>
            <a:off x="6529388" y="6278563"/>
            <a:ext cx="457200" cy="379412"/>
          </a:xfrm>
          <a:prstGeom prst="rect">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09606" name="Rectangle 38">
            <a:hlinkClick r:id="" action="ppaction://hlinkshowjump?jump=nextslide"/>
          </p:cNvPr>
          <p:cNvSpPr/>
          <p:nvPr/>
        </p:nvSpPr>
        <p:spPr>
          <a:xfrm>
            <a:off x="7119938" y="6278563"/>
            <a:ext cx="457200" cy="379412"/>
          </a:xfrm>
          <a:prstGeom prst="rect">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09607" name="Oval 39">
            <a:hlinkClick r:id="rId1" action="ppaction://hlinksldjump"/>
          </p:cNvPr>
          <p:cNvSpPr/>
          <p:nvPr/>
        </p:nvSpPr>
        <p:spPr>
          <a:xfrm>
            <a:off x="7816850" y="6275388"/>
            <a:ext cx="1011238" cy="377825"/>
          </a:xfrm>
          <a:prstGeom prst="ellipse">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grpSp>
        <p:nvGrpSpPr>
          <p:cNvPr id="109608" name="Group 40"/>
          <p:cNvGrpSpPr/>
          <p:nvPr/>
        </p:nvGrpSpPr>
        <p:grpSpPr>
          <a:xfrm>
            <a:off x="4441825" y="3832225"/>
            <a:ext cx="1609725" cy="525463"/>
            <a:chOff x="0" y="0"/>
            <a:chExt cx="1014" cy="331"/>
          </a:xfrm>
        </p:grpSpPr>
        <p:sp>
          <p:nvSpPr>
            <p:cNvPr id="109609" name="Line 41"/>
            <p:cNvSpPr/>
            <p:nvPr/>
          </p:nvSpPr>
          <p:spPr>
            <a:xfrm flipH="1">
              <a:off x="0" y="0"/>
              <a:ext cx="283" cy="283"/>
            </a:xfrm>
            <a:prstGeom prst="line">
              <a:avLst/>
            </a:prstGeom>
            <a:ln w="9525">
              <a:noFill/>
            </a:ln>
          </p:spPr>
        </p:sp>
        <p:sp>
          <p:nvSpPr>
            <p:cNvPr id="109610" name="Text Box 42"/>
            <p:cNvSpPr txBox="1"/>
            <p:nvPr/>
          </p:nvSpPr>
          <p:spPr>
            <a:xfrm>
              <a:off x="100" y="91"/>
              <a:ext cx="914" cy="240"/>
            </a:xfrm>
            <a:prstGeom prst="rect">
              <a:avLst/>
            </a:prstGeom>
            <a:noFill/>
            <a:ln w="9525">
              <a:noFill/>
            </a:ln>
          </p:spPr>
          <p:txBody>
            <a:bodyPr anchor="t">
              <a:spAutoFit/>
            </a:bodyPr>
            <a:lstStyle/>
            <a:p>
              <a:pPr algn="ctr" eaLnBrk="0" hangingPunct="0">
                <a:lnSpc>
                  <a:spcPct val="95000"/>
                </a:lnSpc>
              </a:pPr>
              <a:r>
                <a:rPr lang="zh-CN" altLang="en-US" sz="2000" b="1" dirty="0">
                  <a:latin typeface="Times New Roman" panose="02020603050405020304" pitchFamily="18" charset="0"/>
                  <a:ea typeface="宋体" panose="02010600030101010101" pitchFamily="2" charset="-122"/>
                </a:rPr>
                <a:t>紧急报告</a:t>
              </a:r>
              <a:endParaRPr lang="zh-CN" altLang="en-US" sz="2000" b="1" dirty="0">
                <a:latin typeface="Times New Roman" panose="02020603050405020304" pitchFamily="18" charset="0"/>
                <a:ea typeface="宋体" panose="02010600030101010101" pitchFamily="2" charset="-122"/>
              </a:endParaRPr>
            </a:p>
          </p:txBody>
        </p:sp>
      </p:grpSp>
      <p:sp>
        <p:nvSpPr>
          <p:cNvPr id="109611" name="Line 43"/>
          <p:cNvSpPr/>
          <p:nvPr/>
        </p:nvSpPr>
        <p:spPr>
          <a:xfrm flipH="1">
            <a:off x="4484688" y="3787775"/>
            <a:ext cx="363537" cy="538163"/>
          </a:xfrm>
          <a:prstGeom prst="line">
            <a:avLst/>
          </a:prstGeom>
          <a:ln w="28575" cap="flat" cmpd="sng">
            <a:solidFill>
              <a:schemeClr val="bg1"/>
            </a:solidFill>
            <a:prstDash val="solid"/>
            <a:round/>
            <a:headEnd type="none" w="med" len="med"/>
            <a:tailEnd type="triangle" w="med" len="lg"/>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9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日期占位符 1"/>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0354" name="Text Box 2"/>
          <p:cNvSpPr txBox="1"/>
          <p:nvPr/>
        </p:nvSpPr>
        <p:spPr>
          <a:xfrm>
            <a:off x="1476375" y="620713"/>
            <a:ext cx="4267200" cy="488950"/>
          </a:xfrm>
          <a:prstGeom prst="rect">
            <a:avLst/>
          </a:prstGeom>
          <a:noFill/>
          <a:ln w="9525">
            <a:noFill/>
          </a:ln>
        </p:spPr>
        <p:txBody>
          <a:bodyPr anchor="t">
            <a:spAutoFit/>
          </a:bodyPr>
          <a:lstStyle/>
          <a:p>
            <a:pPr algn="ctr" eaLnBrk="0" hangingPunct="0">
              <a:lnSpc>
                <a:spcPct val="130000"/>
              </a:lnSpc>
              <a:spcBef>
                <a:spcPct val="20000"/>
              </a:spcBef>
            </a:pPr>
            <a:r>
              <a:rPr lang="zh-CN" altLang="en-US" sz="2000" b="1" dirty="0">
                <a:latin typeface="Times New Roman" panose="02020603050405020304" pitchFamily="18" charset="0"/>
                <a:ea typeface="宋体" panose="02010600030101010101" pitchFamily="2" charset="-122"/>
              </a:rPr>
              <a:t>第二层：加工“</a:t>
            </a:r>
            <a:r>
              <a:rPr lang="zh-CN" altLang="en-US" sz="2000" b="1" dirty="0">
                <a:latin typeface="幼圆" panose="02010509060101010101" pitchFamily="49" charset="-122"/>
                <a:ea typeface="幼圆" panose="02010509060101010101" pitchFamily="49" charset="-122"/>
              </a:rPr>
              <a:t>中央监视</a:t>
            </a:r>
            <a:r>
              <a:rPr lang="zh-CN" altLang="en-US" sz="2000" b="1" dirty="0">
                <a:latin typeface="Times New Roman" panose="02020603050405020304" pitchFamily="18" charset="0"/>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分解</a:t>
            </a:r>
            <a:endParaRPr lang="zh-CN" altLang="en-US" sz="2000" b="1" dirty="0">
              <a:latin typeface="幼圆" panose="02010509060101010101" pitchFamily="49" charset="-122"/>
              <a:ea typeface="幼圆" panose="02010509060101010101" pitchFamily="49" charset="-122"/>
            </a:endParaRPr>
          </a:p>
        </p:txBody>
      </p:sp>
      <p:sp>
        <p:nvSpPr>
          <p:cNvPr id="110595" name="Rectangle 3"/>
          <p:cNvSpPr>
            <a:spLocks noGrp="1"/>
          </p:cNvSpPr>
          <p:nvPr>
            <p:ph type="title" idx="4294967295"/>
          </p:nvPr>
        </p:nvSpPr>
        <p:spPr>
          <a:xfrm>
            <a:off x="1476375" y="0"/>
            <a:ext cx="6721475" cy="500063"/>
          </a:xfrm>
        </p:spPr>
        <p:txBody>
          <a:bodyPr vert="horz" wrap="square" lIns="91440" tIns="45720" rIns="91440" bIns="45720" anchor="ctr"/>
          <a:lstStyle/>
          <a:p>
            <a:pPr eaLnBrk="1" hangingPunct="1"/>
            <a:r>
              <a:rPr lang="zh-CN" altLang="en-US" sz="2400" dirty="0">
                <a:solidFill>
                  <a:schemeClr val="tx1"/>
                </a:solidFill>
                <a:latin typeface="幼圆" panose="02010509060101010101" pitchFamily="49" charset="-122"/>
                <a:ea typeface="幼圆" panose="02010509060101010101" pitchFamily="49" charset="-122"/>
              </a:rPr>
              <a:t>医院病房监护系统二层</a:t>
            </a:r>
            <a:r>
              <a:rPr lang="zh-CN" altLang="zh-CN" sz="2400" dirty="0">
                <a:solidFill>
                  <a:schemeClr val="tx1"/>
                </a:solidFill>
                <a:latin typeface="幼圆" panose="02010509060101010101" pitchFamily="49" charset="-122"/>
                <a:ea typeface="幼圆" panose="02010509060101010101" pitchFamily="49" charset="-122"/>
              </a:rPr>
              <a:t>DFD</a:t>
            </a:r>
            <a:r>
              <a:rPr lang="zh-CN" altLang="en-US" sz="2400" dirty="0">
                <a:solidFill>
                  <a:schemeClr val="tx1"/>
                </a:solidFill>
                <a:latin typeface="幼圆" panose="02010509060101010101" pitchFamily="49" charset="-122"/>
                <a:ea typeface="幼圆" panose="02010509060101010101" pitchFamily="49" charset="-122"/>
              </a:rPr>
              <a:t>图</a:t>
            </a:r>
            <a:endParaRPr lang="zh-CN" altLang="en-US" dirty="0">
              <a:solidFill>
                <a:schemeClr val="tx1"/>
              </a:solidFill>
            </a:endParaRPr>
          </a:p>
        </p:txBody>
      </p:sp>
      <p:sp>
        <p:nvSpPr>
          <p:cNvPr id="110596" name="Rectangle 4">
            <a:hlinkClick r:id="" action="ppaction://hlinkshowjump?jump=previousslide"/>
          </p:cNvPr>
          <p:cNvSpPr/>
          <p:nvPr/>
        </p:nvSpPr>
        <p:spPr>
          <a:xfrm>
            <a:off x="6529388" y="6278563"/>
            <a:ext cx="457200" cy="379412"/>
          </a:xfrm>
          <a:prstGeom prst="rect">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10597" name="Rectangle 5">
            <a:hlinkClick r:id="" action="ppaction://hlinkshowjump?jump=nextslide"/>
          </p:cNvPr>
          <p:cNvSpPr/>
          <p:nvPr/>
        </p:nvSpPr>
        <p:spPr>
          <a:xfrm>
            <a:off x="7119938" y="6278563"/>
            <a:ext cx="457200" cy="379412"/>
          </a:xfrm>
          <a:prstGeom prst="rect">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10598" name="Oval 6">
            <a:hlinkClick r:id="rId1" action="ppaction://hlinksldjump"/>
          </p:cNvPr>
          <p:cNvSpPr/>
          <p:nvPr/>
        </p:nvSpPr>
        <p:spPr>
          <a:xfrm>
            <a:off x="7816850" y="6275388"/>
            <a:ext cx="1011238" cy="377825"/>
          </a:xfrm>
          <a:prstGeom prst="ellipse">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grpSp>
        <p:nvGrpSpPr>
          <p:cNvPr id="110599" name="Group 7"/>
          <p:cNvGrpSpPr/>
          <p:nvPr/>
        </p:nvGrpSpPr>
        <p:grpSpPr>
          <a:xfrm>
            <a:off x="1042988" y="1628775"/>
            <a:ext cx="7400925" cy="4495800"/>
            <a:chOff x="0" y="0"/>
            <a:chExt cx="4662" cy="2832"/>
          </a:xfrm>
        </p:grpSpPr>
        <p:grpSp>
          <p:nvGrpSpPr>
            <p:cNvPr id="110600" name="Group 8"/>
            <p:cNvGrpSpPr/>
            <p:nvPr/>
          </p:nvGrpSpPr>
          <p:grpSpPr>
            <a:xfrm>
              <a:off x="0" y="0"/>
              <a:ext cx="4662" cy="2832"/>
              <a:chOff x="0" y="0"/>
              <a:chExt cx="4662" cy="2832"/>
            </a:xfrm>
          </p:grpSpPr>
          <p:sp>
            <p:nvSpPr>
              <p:cNvPr id="110601" name="Oval 9"/>
              <p:cNvSpPr/>
              <p:nvPr/>
            </p:nvSpPr>
            <p:spPr>
              <a:xfrm flipV="1">
                <a:off x="1872" y="1008"/>
                <a:ext cx="720" cy="720"/>
              </a:xfrm>
              <a:prstGeom prst="ellipse">
                <a:avLst/>
              </a:prstGeom>
              <a:noFill/>
              <a:ln w="28575" cap="flat" cmpd="sng">
                <a:solidFill>
                  <a:schemeClr val="tx1"/>
                </a:solidFill>
                <a:prstDash val="solid"/>
                <a:round/>
                <a:headEnd type="none" w="med" len="med"/>
                <a:tailEnd type="none" w="med" len="med"/>
              </a:ln>
            </p:spPr>
            <p:txBody>
              <a:bodyPr rot="10800000" wrap="none" anchor="ctr"/>
              <a:lstStyle/>
              <a:p>
                <a:pPr algn="ctr" eaLnBrk="0" hangingPunct="0">
                  <a:lnSpc>
                    <a:spcPct val="70000"/>
                  </a:lnSpc>
                  <a:spcBef>
                    <a:spcPct val="20000"/>
                  </a:spcBef>
                </a:pPr>
                <a:r>
                  <a:rPr lang="zh-CN" altLang="en-US" sz="2000" b="1" dirty="0">
                    <a:latin typeface="幼圆" panose="02010509060101010101" pitchFamily="49" charset="-122"/>
                    <a:ea typeface="幼圆" panose="02010509060101010101" pitchFamily="49" charset="-122"/>
                  </a:rPr>
                  <a:t>计算超过</a:t>
                </a:r>
                <a:endParaRPr lang="zh-CN" altLang="en-US" sz="2000" b="1" dirty="0">
                  <a:latin typeface="幼圆" panose="02010509060101010101" pitchFamily="49" charset="-122"/>
                  <a:ea typeface="幼圆" panose="02010509060101010101" pitchFamily="49" charset="-122"/>
                </a:endParaRPr>
              </a:p>
              <a:p>
                <a:pPr algn="ctr" eaLnBrk="0" hangingPunct="0">
                  <a:lnSpc>
                    <a:spcPct val="70000"/>
                  </a:lnSpc>
                  <a:spcBef>
                    <a:spcPct val="20000"/>
                  </a:spcBef>
                </a:pPr>
                <a:r>
                  <a:rPr lang="zh-CN" altLang="en-US" sz="2000" b="1" dirty="0">
                    <a:latin typeface="幼圆" panose="02010509060101010101" pitchFamily="49" charset="-122"/>
                    <a:ea typeface="幼圆" panose="02010509060101010101" pitchFamily="49" charset="-122"/>
                  </a:rPr>
                  <a:t>极限值否</a:t>
                </a:r>
                <a:endParaRPr lang="zh-CN" altLang="en-US" sz="2000" b="1" dirty="0">
                  <a:latin typeface="幼圆" panose="02010509060101010101" pitchFamily="49" charset="-122"/>
                  <a:ea typeface="幼圆" panose="02010509060101010101" pitchFamily="49" charset="-122"/>
                </a:endParaRPr>
              </a:p>
            </p:txBody>
          </p:sp>
          <p:sp>
            <p:nvSpPr>
              <p:cNvPr id="110602" name="Text Box 10"/>
              <p:cNvSpPr txBox="1"/>
              <p:nvPr/>
            </p:nvSpPr>
            <p:spPr>
              <a:xfrm>
                <a:off x="0" y="144"/>
                <a:ext cx="720" cy="258"/>
              </a:xfrm>
              <a:prstGeom prst="rect">
                <a:avLst/>
              </a:prstGeom>
              <a:noFill/>
              <a:ln w="9525">
                <a:noFill/>
              </a:ln>
            </p:spPr>
            <p:txBody>
              <a:bodyPr anchor="t">
                <a:spAutoFit/>
              </a:bodyPr>
              <a:lstStyle/>
              <a:p>
                <a:pPr algn="ctr" eaLnBrk="0" hangingPunct="0">
                  <a:lnSpc>
                    <a:spcPct val="130000"/>
                  </a:lnSpc>
                  <a:spcBef>
                    <a:spcPct val="50000"/>
                  </a:spcBef>
                </a:pPr>
                <a:r>
                  <a:rPr lang="zh-CN" altLang="en-US" sz="1600" b="1" dirty="0">
                    <a:latin typeface="幼圆" panose="02010509060101010101" pitchFamily="49" charset="-122"/>
                    <a:ea typeface="幼圆" panose="02010509060101010101" pitchFamily="49" charset="-122"/>
                  </a:rPr>
                  <a:t>病员</a:t>
                </a:r>
                <a:r>
                  <a:rPr lang="zh-CN" altLang="en-US" sz="1600" b="1" dirty="0">
                    <a:latin typeface="宋体" panose="02010600030101010101" pitchFamily="2" charset="-122"/>
                    <a:ea typeface="宋体" panose="02010600030101010101" pitchFamily="2" charset="-122"/>
                  </a:rPr>
                  <a:t>数据</a:t>
                </a:r>
                <a:endParaRPr lang="zh-CN" altLang="en-US" sz="1600" b="1" dirty="0">
                  <a:latin typeface="宋体" panose="02010600030101010101" pitchFamily="2" charset="-122"/>
                  <a:ea typeface="宋体" panose="02010600030101010101" pitchFamily="2" charset="-122"/>
                </a:endParaRPr>
              </a:p>
            </p:txBody>
          </p:sp>
          <p:sp>
            <p:nvSpPr>
              <p:cNvPr id="110603" name="Text Box 11"/>
              <p:cNvSpPr txBox="1"/>
              <p:nvPr/>
            </p:nvSpPr>
            <p:spPr>
              <a:xfrm>
                <a:off x="1152" y="1414"/>
                <a:ext cx="758" cy="258"/>
              </a:xfrm>
              <a:prstGeom prst="rect">
                <a:avLst/>
              </a:prstGeom>
              <a:noFill/>
              <a:ln w="9525">
                <a:noFill/>
              </a:ln>
            </p:spPr>
            <p:txBody>
              <a:bodyPr wrap="none" anchor="t">
                <a:spAutoFit/>
              </a:bodyPr>
              <a:lstStyle/>
              <a:p>
                <a:pPr algn="ctr" eaLnBrk="0" hangingPunct="0">
                  <a:lnSpc>
                    <a:spcPct val="130000"/>
                  </a:lnSpc>
                  <a:spcBef>
                    <a:spcPct val="20000"/>
                  </a:spcBef>
                </a:pPr>
                <a:r>
                  <a:rPr lang="zh-CN" altLang="en-US" sz="1600" b="1" dirty="0">
                    <a:latin typeface="宋体" panose="02010600030101010101" pitchFamily="2" charset="-122"/>
                    <a:ea typeface="宋体" panose="02010600030101010101" pitchFamily="2" charset="-122"/>
                  </a:rPr>
                  <a:t>超过</a:t>
                </a:r>
                <a:r>
                  <a:rPr lang="zh-CN" altLang="en-US" sz="1600" b="1" dirty="0">
                    <a:latin typeface="幼圆" panose="02010509060101010101" pitchFamily="49" charset="-122"/>
                    <a:ea typeface="幼圆" panose="02010509060101010101" pitchFamily="49" charset="-122"/>
                  </a:rPr>
                  <a:t>极限值</a:t>
                </a:r>
                <a:endParaRPr lang="zh-CN" altLang="en-US" sz="1600" b="1" dirty="0">
                  <a:latin typeface="幼圆" panose="02010509060101010101" pitchFamily="49" charset="-122"/>
                  <a:ea typeface="幼圆" panose="02010509060101010101" pitchFamily="49" charset="-122"/>
                </a:endParaRPr>
              </a:p>
            </p:txBody>
          </p:sp>
          <p:sp>
            <p:nvSpPr>
              <p:cNvPr id="110604" name="Text Box 12"/>
              <p:cNvSpPr txBox="1"/>
              <p:nvPr/>
            </p:nvSpPr>
            <p:spPr>
              <a:xfrm>
                <a:off x="528" y="2400"/>
                <a:ext cx="438" cy="258"/>
              </a:xfrm>
              <a:prstGeom prst="rect">
                <a:avLst/>
              </a:prstGeom>
              <a:noFill/>
              <a:ln w="9525">
                <a:noFill/>
              </a:ln>
            </p:spPr>
            <p:txBody>
              <a:bodyPr anchor="t">
                <a:spAutoFit/>
              </a:bodyPr>
              <a:lstStyle/>
              <a:p>
                <a:pPr algn="ctr" eaLnBrk="0" hangingPunct="0">
                  <a:lnSpc>
                    <a:spcPct val="130000"/>
                  </a:lnSpc>
                  <a:spcBef>
                    <a:spcPct val="20000"/>
                  </a:spcBef>
                </a:pPr>
                <a:r>
                  <a:rPr lang="zh-CN" altLang="en-US" sz="1600" b="1" dirty="0">
                    <a:latin typeface="Times New Roman" panose="02020603050405020304" pitchFamily="18" charset="0"/>
                    <a:ea typeface="宋体" panose="02010600030101010101" pitchFamily="2" charset="-122"/>
                  </a:rPr>
                  <a:t>报警</a:t>
                </a:r>
                <a:endParaRPr lang="zh-CN" altLang="en-US" sz="1600" b="1" dirty="0">
                  <a:latin typeface="Times New Roman" panose="02020603050405020304" pitchFamily="18" charset="0"/>
                  <a:ea typeface="宋体" panose="02010600030101010101" pitchFamily="2" charset="-122"/>
                </a:endParaRPr>
              </a:p>
            </p:txBody>
          </p:sp>
          <p:sp>
            <p:nvSpPr>
              <p:cNvPr id="110605" name="Oval 13"/>
              <p:cNvSpPr/>
              <p:nvPr/>
            </p:nvSpPr>
            <p:spPr>
              <a:xfrm>
                <a:off x="768" y="0"/>
                <a:ext cx="720" cy="720"/>
              </a:xfrm>
              <a:prstGeom prst="ellipse">
                <a:avLst/>
              </a:prstGeom>
              <a:noFill/>
              <a:ln w="28575" cap="flat" cmpd="sng">
                <a:solidFill>
                  <a:schemeClr val="tx1"/>
                </a:solidFill>
                <a:prstDash val="solid"/>
                <a:round/>
                <a:headEnd type="none" w="med" len="med"/>
                <a:tailEnd type="none" w="med" len="med"/>
              </a:ln>
            </p:spPr>
            <p:txBody>
              <a:bodyPr wrap="none" anchor="ctr"/>
              <a:lstStyle/>
              <a:p>
                <a:pPr algn="ctr" eaLnBrk="0" hangingPunct="0">
                  <a:lnSpc>
                    <a:spcPct val="130000"/>
                  </a:lnSpc>
                  <a:spcBef>
                    <a:spcPct val="20000"/>
                  </a:spcBef>
                </a:pPr>
                <a:r>
                  <a:rPr lang="zh-CN" altLang="en-US" b="1" dirty="0">
                    <a:latin typeface="Times New Roman" panose="02020603050405020304" pitchFamily="18" charset="0"/>
                    <a:ea typeface="宋体" panose="02010600030101010101" pitchFamily="2" charset="-122"/>
                  </a:rPr>
                  <a:t>开解信号</a:t>
                </a:r>
                <a:endParaRPr lang="zh-CN" altLang="en-US" sz="2400" b="1" dirty="0">
                  <a:latin typeface="Times New Roman" panose="02020603050405020304" pitchFamily="18" charset="0"/>
                  <a:ea typeface="宋体" panose="02010600030101010101" pitchFamily="2" charset="-122"/>
                </a:endParaRPr>
              </a:p>
            </p:txBody>
          </p:sp>
          <p:sp>
            <p:nvSpPr>
              <p:cNvPr id="110606" name="Oval 14"/>
              <p:cNvSpPr/>
              <p:nvPr/>
            </p:nvSpPr>
            <p:spPr>
              <a:xfrm>
                <a:off x="720" y="1728"/>
                <a:ext cx="720" cy="720"/>
              </a:xfrm>
              <a:prstGeom prst="ellipse">
                <a:avLst/>
              </a:prstGeom>
              <a:noFill/>
              <a:ln w="28575" cap="flat" cmpd="sng">
                <a:solidFill>
                  <a:schemeClr val="tx1"/>
                </a:solidFill>
                <a:prstDash val="solid"/>
                <a:round/>
                <a:headEnd type="none" w="med" len="med"/>
                <a:tailEnd type="none" w="med" len="med"/>
              </a:ln>
            </p:spPr>
            <p:txBody>
              <a:bodyPr wrap="none" anchor="ctr"/>
              <a:lstStyle/>
              <a:p>
                <a:pPr algn="ctr" eaLnBrk="0" hangingPunct="0">
                  <a:lnSpc>
                    <a:spcPct val="130000"/>
                  </a:lnSpc>
                  <a:spcBef>
                    <a:spcPct val="20000"/>
                  </a:spcBef>
                </a:pPr>
                <a:r>
                  <a:rPr lang="zh-CN" altLang="en-US" b="1" dirty="0">
                    <a:latin typeface="Times New Roman" panose="02020603050405020304" pitchFamily="18" charset="0"/>
                    <a:ea typeface="宋体" panose="02010600030101010101" pitchFamily="2" charset="-122"/>
                  </a:rPr>
                  <a:t>产生</a:t>
                </a:r>
                <a:endParaRPr lang="zh-CN" altLang="en-US" b="1" dirty="0">
                  <a:latin typeface="Times New Roman" panose="02020603050405020304" pitchFamily="18" charset="0"/>
                  <a:ea typeface="宋体" panose="02010600030101010101" pitchFamily="2" charset="-122"/>
                </a:endParaRPr>
              </a:p>
              <a:p>
                <a:pPr algn="ctr" eaLnBrk="0" hangingPunct="0">
                  <a:lnSpc>
                    <a:spcPct val="80000"/>
                  </a:lnSpc>
                  <a:spcBef>
                    <a:spcPct val="20000"/>
                  </a:spcBef>
                </a:pPr>
                <a:r>
                  <a:rPr lang="zh-CN" altLang="en-US" b="1" dirty="0">
                    <a:latin typeface="Times New Roman" panose="02020603050405020304" pitchFamily="18" charset="0"/>
                    <a:ea typeface="宋体" panose="02010600030101010101" pitchFamily="2" charset="-122"/>
                  </a:rPr>
                  <a:t>报警信息</a:t>
                </a:r>
                <a:endParaRPr lang="zh-CN" altLang="en-US" sz="2400" b="1" dirty="0">
                  <a:latin typeface="Times New Roman" panose="02020603050405020304" pitchFamily="18" charset="0"/>
                  <a:ea typeface="宋体" panose="02010600030101010101" pitchFamily="2" charset="-122"/>
                </a:endParaRPr>
              </a:p>
            </p:txBody>
          </p:sp>
          <p:sp>
            <p:nvSpPr>
              <p:cNvPr id="110607" name="Text Box 15"/>
              <p:cNvSpPr txBox="1"/>
              <p:nvPr/>
            </p:nvSpPr>
            <p:spPr>
              <a:xfrm>
                <a:off x="3216" y="0"/>
                <a:ext cx="898" cy="308"/>
              </a:xfrm>
              <a:prstGeom prst="rect">
                <a:avLst/>
              </a:prstGeom>
              <a:noFill/>
              <a:ln w="9525">
                <a:noFill/>
              </a:ln>
            </p:spPr>
            <p:txBody>
              <a:bodyPr anchor="t">
                <a:spAutoFit/>
              </a:bodyPr>
              <a:lstStyle/>
              <a:p>
                <a:pPr algn="ctr" eaLnBrk="0" hangingPunct="0">
                  <a:lnSpc>
                    <a:spcPct val="130000"/>
                  </a:lnSpc>
                  <a:spcBef>
                    <a:spcPct val="50000"/>
                  </a:spcBef>
                </a:pPr>
                <a:r>
                  <a:rPr lang="zh-CN" altLang="en-US" sz="2000" b="1" dirty="0">
                    <a:latin typeface="幼圆" panose="02010509060101010101" pitchFamily="49" charset="-122"/>
                    <a:ea typeface="幼圆" panose="02010509060101010101" pitchFamily="49" charset="-122"/>
                  </a:rPr>
                  <a:t>病员极限</a:t>
                </a:r>
                <a:endParaRPr lang="zh-CN" altLang="en-US" sz="2000" b="1" dirty="0">
                  <a:latin typeface="幼圆" panose="02010509060101010101" pitchFamily="49" charset="-122"/>
                  <a:ea typeface="幼圆" panose="02010509060101010101" pitchFamily="49" charset="-122"/>
                </a:endParaRPr>
              </a:p>
            </p:txBody>
          </p:sp>
          <p:sp>
            <p:nvSpPr>
              <p:cNvPr id="110608" name="Line 16"/>
              <p:cNvSpPr/>
              <p:nvPr/>
            </p:nvSpPr>
            <p:spPr>
              <a:xfrm flipV="1">
                <a:off x="3154" y="288"/>
                <a:ext cx="926" cy="5"/>
              </a:xfrm>
              <a:prstGeom prst="line">
                <a:avLst/>
              </a:prstGeom>
              <a:ln w="28575" cap="flat" cmpd="sng">
                <a:solidFill>
                  <a:schemeClr val="tx1"/>
                </a:solidFill>
                <a:prstDash val="solid"/>
                <a:round/>
                <a:headEnd type="none" w="med" len="med"/>
                <a:tailEnd type="none" w="med" len="med"/>
              </a:ln>
            </p:spPr>
          </p:sp>
          <p:sp>
            <p:nvSpPr>
              <p:cNvPr id="110609" name="Line 17"/>
              <p:cNvSpPr/>
              <p:nvPr/>
            </p:nvSpPr>
            <p:spPr>
              <a:xfrm flipH="1">
                <a:off x="2448" y="288"/>
                <a:ext cx="960" cy="816"/>
              </a:xfrm>
              <a:prstGeom prst="line">
                <a:avLst/>
              </a:prstGeom>
              <a:ln w="28575" cap="flat" cmpd="sng">
                <a:solidFill>
                  <a:schemeClr val="tx1"/>
                </a:solidFill>
                <a:prstDash val="solid"/>
                <a:round/>
                <a:headEnd type="none" w="med" len="med"/>
                <a:tailEnd type="triangle" w="med" len="lg"/>
              </a:ln>
            </p:spPr>
          </p:sp>
          <p:sp>
            <p:nvSpPr>
              <p:cNvPr id="110610" name="Oval 18"/>
              <p:cNvSpPr/>
              <p:nvPr/>
            </p:nvSpPr>
            <p:spPr>
              <a:xfrm>
                <a:off x="3456" y="1776"/>
                <a:ext cx="720" cy="720"/>
              </a:xfrm>
              <a:prstGeom prst="ellipse">
                <a:avLst/>
              </a:prstGeom>
              <a:noFill/>
              <a:ln w="28575" cap="flat" cmpd="sng">
                <a:solidFill>
                  <a:schemeClr val="tx1"/>
                </a:solidFill>
                <a:prstDash val="solid"/>
                <a:round/>
                <a:headEnd type="none" w="med" len="med"/>
                <a:tailEnd type="none" w="med" len="med"/>
              </a:ln>
            </p:spPr>
            <p:txBody>
              <a:bodyPr wrap="none" anchor="ctr"/>
              <a:lstStyle/>
              <a:p>
                <a:pPr algn="ctr" eaLnBrk="0" hangingPunct="0">
                  <a:lnSpc>
                    <a:spcPct val="70000"/>
                  </a:lnSpc>
                  <a:spcBef>
                    <a:spcPct val="20000"/>
                  </a:spcBef>
                </a:pPr>
                <a:r>
                  <a:rPr lang="zh-CN" altLang="en-US" sz="2000" b="1" dirty="0">
                    <a:latin typeface="幼圆" panose="02010509060101010101" pitchFamily="49" charset="-122"/>
                    <a:ea typeface="幼圆" panose="02010509060101010101" pitchFamily="49" charset="-122"/>
                  </a:rPr>
                  <a:t>格式化</a:t>
                </a:r>
                <a:endParaRPr lang="zh-CN" altLang="en-US" sz="2000" b="1" dirty="0">
                  <a:latin typeface="幼圆" panose="02010509060101010101" pitchFamily="49" charset="-122"/>
                  <a:ea typeface="幼圆" panose="02010509060101010101" pitchFamily="49" charset="-122"/>
                </a:endParaRPr>
              </a:p>
              <a:p>
                <a:pPr algn="ctr" eaLnBrk="0" hangingPunct="0">
                  <a:lnSpc>
                    <a:spcPct val="70000"/>
                  </a:lnSpc>
                  <a:spcBef>
                    <a:spcPct val="20000"/>
                  </a:spcBef>
                </a:pPr>
                <a:r>
                  <a:rPr lang="zh-CN" altLang="en-US" sz="2000" b="1" dirty="0">
                    <a:latin typeface="幼圆" panose="02010509060101010101" pitchFamily="49" charset="-122"/>
                    <a:ea typeface="幼圆" panose="02010509060101010101" pitchFamily="49" charset="-122"/>
                  </a:rPr>
                  <a:t>病员数据</a:t>
                </a:r>
                <a:endParaRPr lang="zh-CN" altLang="en-US" sz="2000" b="1" dirty="0">
                  <a:latin typeface="幼圆" panose="02010509060101010101" pitchFamily="49" charset="-122"/>
                  <a:ea typeface="幼圆" panose="02010509060101010101" pitchFamily="49" charset="-122"/>
                </a:endParaRPr>
              </a:p>
            </p:txBody>
          </p:sp>
          <p:sp>
            <p:nvSpPr>
              <p:cNvPr id="110611" name="Line 19"/>
              <p:cNvSpPr/>
              <p:nvPr/>
            </p:nvSpPr>
            <p:spPr>
              <a:xfrm flipV="1">
                <a:off x="2832" y="2256"/>
                <a:ext cx="624" cy="288"/>
              </a:xfrm>
              <a:prstGeom prst="line">
                <a:avLst/>
              </a:prstGeom>
              <a:ln w="28575" cap="flat" cmpd="sng">
                <a:solidFill>
                  <a:schemeClr val="tx1"/>
                </a:solidFill>
                <a:prstDash val="solid"/>
                <a:round/>
                <a:headEnd type="none" w="med" len="med"/>
                <a:tailEnd type="triangle" w="med" len="lg"/>
              </a:ln>
            </p:spPr>
          </p:sp>
          <p:sp>
            <p:nvSpPr>
              <p:cNvPr id="110612" name="Line 20"/>
              <p:cNvSpPr/>
              <p:nvPr/>
            </p:nvSpPr>
            <p:spPr>
              <a:xfrm>
                <a:off x="2592" y="1488"/>
                <a:ext cx="864" cy="576"/>
              </a:xfrm>
              <a:prstGeom prst="line">
                <a:avLst/>
              </a:prstGeom>
              <a:ln w="28575" cap="flat" cmpd="sng">
                <a:solidFill>
                  <a:schemeClr val="tx1"/>
                </a:solidFill>
                <a:prstDash val="solid"/>
                <a:round/>
                <a:headEnd type="none" w="med" len="med"/>
                <a:tailEnd type="triangle" w="med" len="lg"/>
              </a:ln>
            </p:spPr>
          </p:sp>
          <p:sp>
            <p:nvSpPr>
              <p:cNvPr id="110613" name="Line 21"/>
              <p:cNvSpPr/>
              <p:nvPr/>
            </p:nvSpPr>
            <p:spPr>
              <a:xfrm>
                <a:off x="1392" y="624"/>
                <a:ext cx="528" cy="576"/>
              </a:xfrm>
              <a:prstGeom prst="line">
                <a:avLst/>
              </a:prstGeom>
              <a:ln w="28575" cap="flat" cmpd="sng">
                <a:solidFill>
                  <a:schemeClr val="tx1"/>
                </a:solidFill>
                <a:prstDash val="solid"/>
                <a:round/>
                <a:headEnd type="none" w="med" len="med"/>
                <a:tailEnd type="triangle" w="med" len="lg"/>
              </a:ln>
            </p:spPr>
          </p:sp>
          <p:sp>
            <p:nvSpPr>
              <p:cNvPr id="110614" name="Text Box 22"/>
              <p:cNvSpPr txBox="1"/>
              <p:nvPr/>
            </p:nvSpPr>
            <p:spPr>
              <a:xfrm>
                <a:off x="1248" y="768"/>
                <a:ext cx="432" cy="258"/>
              </a:xfrm>
              <a:prstGeom prst="rect">
                <a:avLst/>
              </a:prstGeom>
              <a:noFill/>
              <a:ln w="9525">
                <a:noFill/>
              </a:ln>
            </p:spPr>
            <p:txBody>
              <a:bodyPr anchor="t">
                <a:spAutoFit/>
              </a:bodyPr>
              <a:lstStyle/>
              <a:p>
                <a:pPr algn="ctr" eaLnBrk="0" hangingPunct="0">
                  <a:lnSpc>
                    <a:spcPct val="130000"/>
                  </a:lnSpc>
                  <a:spcBef>
                    <a:spcPct val="20000"/>
                  </a:spcBef>
                </a:pPr>
                <a:r>
                  <a:rPr lang="zh-CN" altLang="en-US" sz="1600" b="1" dirty="0">
                    <a:latin typeface="宋体" panose="02010600030101010101" pitchFamily="2" charset="-122"/>
                    <a:ea typeface="宋体" panose="02010600030101010101" pitchFamily="2" charset="-122"/>
                  </a:rPr>
                  <a:t>体温</a:t>
                </a:r>
                <a:endParaRPr lang="zh-CN" altLang="en-US" sz="2000" b="1" dirty="0">
                  <a:latin typeface="幼圆" panose="02010509060101010101" pitchFamily="49" charset="-122"/>
                  <a:ea typeface="幼圆" panose="02010509060101010101" pitchFamily="49" charset="-122"/>
                </a:endParaRPr>
              </a:p>
            </p:txBody>
          </p:sp>
          <p:sp>
            <p:nvSpPr>
              <p:cNvPr id="110615" name="Text Box 23"/>
              <p:cNvSpPr txBox="1"/>
              <p:nvPr/>
            </p:nvSpPr>
            <p:spPr>
              <a:xfrm>
                <a:off x="2736" y="1344"/>
                <a:ext cx="768" cy="304"/>
              </a:xfrm>
              <a:prstGeom prst="rect">
                <a:avLst/>
              </a:prstGeom>
              <a:noFill/>
              <a:ln w="9525">
                <a:noFill/>
              </a:ln>
            </p:spPr>
            <p:txBody>
              <a:bodyPr anchor="t">
                <a:spAutoFit/>
              </a:bodyPr>
              <a:lstStyle/>
              <a:p>
                <a:pPr algn="ctr" eaLnBrk="0" hangingPunct="0">
                  <a:lnSpc>
                    <a:spcPct val="80000"/>
                  </a:lnSpc>
                  <a:spcBef>
                    <a:spcPct val="20000"/>
                  </a:spcBef>
                </a:pPr>
                <a:r>
                  <a:rPr lang="zh-CN" altLang="en-US" sz="1600" b="1" dirty="0">
                    <a:latin typeface="宋体" panose="02010600030101010101" pitchFamily="2" charset="-122"/>
                    <a:ea typeface="宋体" panose="02010600030101010101" pitchFamily="2" charset="-122"/>
                  </a:rPr>
                  <a:t>血压、体温脉搏</a:t>
                </a:r>
                <a:endParaRPr lang="zh-CN" altLang="en-US" sz="1600" b="1" dirty="0">
                  <a:latin typeface="宋体" panose="02010600030101010101" pitchFamily="2" charset="-122"/>
                  <a:ea typeface="宋体" panose="02010600030101010101" pitchFamily="2" charset="-122"/>
                </a:endParaRPr>
              </a:p>
            </p:txBody>
          </p:sp>
          <p:sp>
            <p:nvSpPr>
              <p:cNvPr id="110616" name="Text Box 24"/>
              <p:cNvSpPr txBox="1"/>
              <p:nvPr/>
            </p:nvSpPr>
            <p:spPr>
              <a:xfrm>
                <a:off x="2976" y="624"/>
                <a:ext cx="778" cy="321"/>
              </a:xfrm>
              <a:prstGeom prst="rect">
                <a:avLst/>
              </a:prstGeom>
              <a:noFill/>
              <a:ln w="9525">
                <a:noFill/>
              </a:ln>
            </p:spPr>
            <p:txBody>
              <a:bodyPr anchor="t">
                <a:spAutoFit/>
              </a:bodyPr>
              <a:lstStyle/>
              <a:p>
                <a:pPr algn="ctr" eaLnBrk="0" hangingPunct="0">
                  <a:lnSpc>
                    <a:spcPct val="75000"/>
                  </a:lnSpc>
                  <a:spcBef>
                    <a:spcPct val="20000"/>
                  </a:spcBef>
                </a:pPr>
                <a:r>
                  <a:rPr lang="zh-CN" altLang="en-US" sz="1600" b="1" dirty="0">
                    <a:latin typeface="Times New Roman" panose="02020603050405020304" pitchFamily="18" charset="0"/>
                    <a:ea typeface="宋体" panose="02010600030101010101" pitchFamily="2" charset="-122"/>
                  </a:rPr>
                  <a:t>生理信号</a:t>
                </a:r>
                <a:endParaRPr lang="zh-CN" altLang="en-US" sz="1600" b="1" dirty="0">
                  <a:latin typeface="Times New Roman" panose="02020603050405020304" pitchFamily="18" charset="0"/>
                  <a:ea typeface="宋体" panose="02010600030101010101" pitchFamily="2" charset="-122"/>
                </a:endParaRPr>
              </a:p>
              <a:p>
                <a:pPr algn="ctr" eaLnBrk="0" hangingPunct="0">
                  <a:lnSpc>
                    <a:spcPct val="75000"/>
                  </a:lnSpc>
                  <a:spcBef>
                    <a:spcPct val="20000"/>
                  </a:spcBef>
                </a:pPr>
                <a:r>
                  <a:rPr lang="zh-CN" altLang="en-US" sz="1600" b="1" dirty="0">
                    <a:latin typeface="幼圆" panose="02010509060101010101" pitchFamily="49" charset="-122"/>
                    <a:ea typeface="幼圆" panose="02010509060101010101" pitchFamily="49" charset="-122"/>
                  </a:rPr>
                  <a:t>极限值</a:t>
                </a:r>
                <a:endParaRPr lang="zh-CN" altLang="en-US" sz="1600" b="1" dirty="0">
                  <a:latin typeface="幼圆" panose="02010509060101010101" pitchFamily="49" charset="-122"/>
                  <a:ea typeface="幼圆" panose="02010509060101010101" pitchFamily="49" charset="-122"/>
                </a:endParaRPr>
              </a:p>
            </p:txBody>
          </p:sp>
          <p:sp>
            <p:nvSpPr>
              <p:cNvPr id="110617" name="Text Box 25"/>
              <p:cNvSpPr txBox="1"/>
              <p:nvPr/>
            </p:nvSpPr>
            <p:spPr>
              <a:xfrm>
                <a:off x="3168" y="2400"/>
                <a:ext cx="374" cy="258"/>
              </a:xfrm>
              <a:prstGeom prst="rect">
                <a:avLst/>
              </a:prstGeom>
              <a:noFill/>
              <a:ln w="9525">
                <a:noFill/>
              </a:ln>
            </p:spPr>
            <p:txBody>
              <a:bodyPr wrap="none" anchor="t">
                <a:spAutoFit/>
              </a:bodyPr>
              <a:lstStyle/>
              <a:p>
                <a:pPr algn="ctr" eaLnBrk="0" hangingPunct="0">
                  <a:lnSpc>
                    <a:spcPct val="130000"/>
                  </a:lnSpc>
                  <a:spcBef>
                    <a:spcPct val="20000"/>
                  </a:spcBef>
                </a:pPr>
                <a:r>
                  <a:rPr lang="zh-CN" altLang="en-US" sz="1600" b="1" dirty="0">
                    <a:latin typeface="Times New Roman" panose="02020603050405020304" pitchFamily="18" charset="0"/>
                    <a:ea typeface="宋体" panose="02010600030101010101" pitchFamily="2" charset="-122"/>
                  </a:rPr>
                  <a:t>时间</a:t>
                </a:r>
                <a:endParaRPr lang="zh-CN" altLang="en-US" sz="1600" b="1" dirty="0">
                  <a:latin typeface="Times New Roman" panose="02020603050405020304" pitchFamily="18" charset="0"/>
                  <a:ea typeface="宋体" panose="02010600030101010101" pitchFamily="2" charset="-122"/>
                </a:endParaRPr>
              </a:p>
            </p:txBody>
          </p:sp>
          <p:sp>
            <p:nvSpPr>
              <p:cNvPr id="110618" name="Line 26"/>
              <p:cNvSpPr/>
              <p:nvPr/>
            </p:nvSpPr>
            <p:spPr>
              <a:xfrm>
                <a:off x="144" y="48"/>
                <a:ext cx="624" cy="240"/>
              </a:xfrm>
              <a:prstGeom prst="line">
                <a:avLst/>
              </a:prstGeom>
              <a:ln w="28575" cap="flat" cmpd="sng">
                <a:solidFill>
                  <a:schemeClr val="tx1"/>
                </a:solidFill>
                <a:prstDash val="solid"/>
                <a:round/>
                <a:headEnd type="none" w="med" len="med"/>
                <a:tailEnd type="triangle" w="med" len="lg"/>
              </a:ln>
            </p:spPr>
          </p:sp>
          <p:sp>
            <p:nvSpPr>
              <p:cNvPr id="110619" name="Line 27"/>
              <p:cNvSpPr/>
              <p:nvPr/>
            </p:nvSpPr>
            <p:spPr>
              <a:xfrm>
                <a:off x="1056" y="2448"/>
                <a:ext cx="0" cy="288"/>
              </a:xfrm>
              <a:prstGeom prst="line">
                <a:avLst/>
              </a:prstGeom>
              <a:ln w="28575" cap="flat" cmpd="sng">
                <a:solidFill>
                  <a:schemeClr val="tx1"/>
                </a:solidFill>
                <a:prstDash val="solid"/>
                <a:round/>
                <a:headEnd type="none" w="med" len="med"/>
                <a:tailEnd type="triangle" w="med" len="lg"/>
              </a:ln>
            </p:spPr>
          </p:sp>
          <p:sp>
            <p:nvSpPr>
              <p:cNvPr id="110620" name="Line 28"/>
              <p:cNvSpPr/>
              <p:nvPr/>
            </p:nvSpPr>
            <p:spPr>
              <a:xfrm flipH="1">
                <a:off x="1392" y="1632"/>
                <a:ext cx="576" cy="336"/>
              </a:xfrm>
              <a:prstGeom prst="line">
                <a:avLst/>
              </a:prstGeom>
              <a:ln w="28575" cap="flat" cmpd="sng">
                <a:solidFill>
                  <a:schemeClr val="tx1"/>
                </a:solidFill>
                <a:prstDash val="solid"/>
                <a:round/>
                <a:headEnd type="none" w="med" len="med"/>
                <a:tailEnd type="triangle" w="med" len="lg"/>
              </a:ln>
            </p:spPr>
          </p:sp>
          <p:cxnSp>
            <p:nvCxnSpPr>
              <p:cNvPr id="110621" name="AutoShape 29"/>
              <p:cNvCxnSpPr>
                <a:stCxn id="110605" idx="4"/>
                <a:endCxn id="110601" idx="2"/>
              </p:cNvCxnSpPr>
              <p:nvPr/>
            </p:nvCxnSpPr>
            <p:spPr>
              <a:xfrm rot="-5400000" flipH="1">
                <a:off x="1170" y="675"/>
                <a:ext cx="639" cy="735"/>
              </a:xfrm>
              <a:prstGeom prst="curvedConnector2">
                <a:avLst/>
              </a:prstGeom>
              <a:ln w="28575" cap="flat" cmpd="sng">
                <a:solidFill>
                  <a:schemeClr val="tx1"/>
                </a:solidFill>
                <a:prstDash val="solid"/>
                <a:round/>
                <a:headEnd type="none" w="med" len="med"/>
                <a:tailEnd type="triangle" w="med" len="lg"/>
              </a:ln>
            </p:spPr>
          </p:cxnSp>
          <p:cxnSp>
            <p:nvCxnSpPr>
              <p:cNvPr id="110622" name="AutoShape 30"/>
              <p:cNvCxnSpPr>
                <a:stCxn id="110605" idx="6"/>
                <a:endCxn id="110601" idx="2"/>
              </p:cNvCxnSpPr>
              <p:nvPr/>
            </p:nvCxnSpPr>
            <p:spPr>
              <a:xfrm>
                <a:off x="1497" y="360"/>
                <a:ext cx="567" cy="672"/>
              </a:xfrm>
              <a:prstGeom prst="curvedConnector2">
                <a:avLst/>
              </a:prstGeom>
              <a:ln w="28575" cap="flat" cmpd="sng">
                <a:solidFill>
                  <a:schemeClr val="tx1"/>
                </a:solidFill>
                <a:prstDash val="solid"/>
                <a:round/>
                <a:headEnd type="none" w="med" len="med"/>
                <a:tailEnd type="triangle" w="med" len="lg"/>
              </a:ln>
            </p:spPr>
          </p:cxnSp>
          <p:sp>
            <p:nvSpPr>
              <p:cNvPr id="110623" name="Text Box 31"/>
              <p:cNvSpPr txBox="1"/>
              <p:nvPr/>
            </p:nvSpPr>
            <p:spPr>
              <a:xfrm>
                <a:off x="1766" y="183"/>
                <a:ext cx="374" cy="258"/>
              </a:xfrm>
              <a:prstGeom prst="rect">
                <a:avLst/>
              </a:prstGeom>
              <a:noFill/>
              <a:ln w="9525">
                <a:noFill/>
              </a:ln>
            </p:spPr>
            <p:txBody>
              <a:bodyPr wrap="none" anchor="t">
                <a:spAutoFit/>
              </a:bodyPr>
              <a:lstStyle/>
              <a:p>
                <a:pPr algn="ctr" eaLnBrk="0" hangingPunct="0">
                  <a:lnSpc>
                    <a:spcPct val="130000"/>
                  </a:lnSpc>
                  <a:spcBef>
                    <a:spcPct val="20000"/>
                  </a:spcBef>
                </a:pPr>
                <a:r>
                  <a:rPr lang="zh-CN" altLang="en-US" sz="1600" b="1" dirty="0">
                    <a:latin typeface="Times New Roman" panose="02020603050405020304" pitchFamily="18" charset="0"/>
                    <a:ea typeface="宋体" panose="02010600030101010101" pitchFamily="2" charset="-122"/>
                  </a:rPr>
                  <a:t>脉搏</a:t>
                </a:r>
                <a:endParaRPr lang="zh-CN" altLang="en-US" sz="2400" b="1" dirty="0">
                  <a:latin typeface="Times New Roman" panose="02020603050405020304" pitchFamily="18" charset="0"/>
                  <a:ea typeface="宋体" panose="02010600030101010101" pitchFamily="2" charset="-122"/>
                </a:endParaRPr>
              </a:p>
            </p:txBody>
          </p:sp>
          <p:sp>
            <p:nvSpPr>
              <p:cNvPr id="110624" name="Text Box 32"/>
              <p:cNvSpPr txBox="1"/>
              <p:nvPr/>
            </p:nvSpPr>
            <p:spPr>
              <a:xfrm>
                <a:off x="806" y="807"/>
                <a:ext cx="374" cy="258"/>
              </a:xfrm>
              <a:prstGeom prst="rect">
                <a:avLst/>
              </a:prstGeom>
              <a:noFill/>
              <a:ln w="9525">
                <a:noFill/>
              </a:ln>
            </p:spPr>
            <p:txBody>
              <a:bodyPr wrap="none" anchor="t">
                <a:spAutoFit/>
              </a:bodyPr>
              <a:lstStyle/>
              <a:p>
                <a:pPr algn="ctr" eaLnBrk="0" hangingPunct="0">
                  <a:lnSpc>
                    <a:spcPct val="130000"/>
                  </a:lnSpc>
                  <a:spcBef>
                    <a:spcPct val="20000"/>
                  </a:spcBef>
                </a:pPr>
                <a:r>
                  <a:rPr lang="zh-CN" altLang="en-US" sz="1600" b="1" dirty="0">
                    <a:latin typeface="Times New Roman" panose="02020603050405020304" pitchFamily="18" charset="0"/>
                    <a:ea typeface="宋体" panose="02010600030101010101" pitchFamily="2" charset="-122"/>
                  </a:rPr>
                  <a:t>血压</a:t>
                </a:r>
                <a:endParaRPr lang="zh-CN" altLang="en-US" sz="1600" b="1" dirty="0">
                  <a:latin typeface="Times New Roman" panose="02020603050405020304" pitchFamily="18" charset="0"/>
                  <a:ea typeface="宋体" panose="02010600030101010101" pitchFamily="2" charset="-122"/>
                </a:endParaRPr>
              </a:p>
            </p:txBody>
          </p:sp>
          <p:sp>
            <p:nvSpPr>
              <p:cNvPr id="110625" name="Text Box 33"/>
              <p:cNvSpPr txBox="1"/>
              <p:nvPr/>
            </p:nvSpPr>
            <p:spPr>
              <a:xfrm>
                <a:off x="2928" y="2112"/>
                <a:ext cx="384" cy="258"/>
              </a:xfrm>
              <a:prstGeom prst="rect">
                <a:avLst/>
              </a:prstGeom>
              <a:noFill/>
              <a:ln w="9525">
                <a:noFill/>
              </a:ln>
            </p:spPr>
            <p:txBody>
              <a:bodyPr anchor="t">
                <a:spAutoFit/>
              </a:bodyPr>
              <a:lstStyle/>
              <a:p>
                <a:pPr algn="ctr" eaLnBrk="0" hangingPunct="0">
                  <a:lnSpc>
                    <a:spcPct val="130000"/>
                  </a:lnSpc>
                  <a:spcBef>
                    <a:spcPct val="50000"/>
                  </a:spcBef>
                </a:pPr>
                <a:r>
                  <a:rPr lang="zh-CN" altLang="en-US" sz="1600" b="1" dirty="0">
                    <a:latin typeface="Times New Roman" panose="02020603050405020304" pitchFamily="18" charset="0"/>
                    <a:ea typeface="宋体" panose="02010600030101010101" pitchFamily="2" charset="-122"/>
                  </a:rPr>
                  <a:t>日期</a:t>
                </a:r>
                <a:endParaRPr lang="zh-CN" altLang="en-US" sz="1600" b="1" dirty="0">
                  <a:latin typeface="Times New Roman" panose="02020603050405020304" pitchFamily="18" charset="0"/>
                  <a:ea typeface="宋体" panose="02010600030101010101" pitchFamily="2" charset="-122"/>
                </a:endParaRPr>
              </a:p>
            </p:txBody>
          </p:sp>
          <p:sp>
            <p:nvSpPr>
              <p:cNvPr id="110626" name="Rectangle 34"/>
              <p:cNvSpPr/>
              <p:nvPr/>
            </p:nvSpPr>
            <p:spPr>
              <a:xfrm>
                <a:off x="2400" y="2400"/>
                <a:ext cx="432" cy="240"/>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lnSpc>
                    <a:spcPct val="130000"/>
                  </a:lnSpc>
                  <a:spcBef>
                    <a:spcPct val="20000"/>
                  </a:spcBef>
                </a:pPr>
                <a:r>
                  <a:rPr lang="zh-CN" altLang="en-US" sz="2000" b="1" dirty="0">
                    <a:latin typeface="Times New Roman" panose="02020603050405020304" pitchFamily="18" charset="0"/>
                    <a:ea typeface="宋体" panose="02010600030101010101" pitchFamily="2" charset="-122"/>
                  </a:rPr>
                  <a:t>时钟</a:t>
                </a:r>
                <a:endParaRPr lang="zh-CN" altLang="en-US" sz="2000" b="1" dirty="0">
                  <a:latin typeface="Times New Roman" panose="02020603050405020304" pitchFamily="18" charset="0"/>
                  <a:ea typeface="宋体" panose="02010600030101010101" pitchFamily="2" charset="-122"/>
                </a:endParaRPr>
              </a:p>
            </p:txBody>
          </p:sp>
          <p:sp>
            <p:nvSpPr>
              <p:cNvPr id="110627" name="Line 35"/>
              <p:cNvSpPr/>
              <p:nvPr/>
            </p:nvSpPr>
            <p:spPr>
              <a:xfrm>
                <a:off x="3936" y="2448"/>
                <a:ext cx="240" cy="384"/>
              </a:xfrm>
              <a:prstGeom prst="line">
                <a:avLst/>
              </a:prstGeom>
              <a:ln w="28575" cap="flat" cmpd="sng">
                <a:solidFill>
                  <a:schemeClr val="tx1"/>
                </a:solidFill>
                <a:prstDash val="solid"/>
                <a:round/>
                <a:headEnd type="none" w="med" len="med"/>
                <a:tailEnd type="triangle" w="med" len="lg"/>
              </a:ln>
            </p:spPr>
          </p:sp>
          <p:sp>
            <p:nvSpPr>
              <p:cNvPr id="110628" name="Text Box 36"/>
              <p:cNvSpPr txBox="1"/>
              <p:nvPr/>
            </p:nvSpPr>
            <p:spPr>
              <a:xfrm>
                <a:off x="4030" y="2400"/>
                <a:ext cx="632" cy="305"/>
              </a:xfrm>
              <a:prstGeom prst="rect">
                <a:avLst/>
              </a:prstGeom>
              <a:noFill/>
              <a:ln w="9525">
                <a:noFill/>
              </a:ln>
            </p:spPr>
            <p:txBody>
              <a:bodyPr wrap="none" anchor="t">
                <a:spAutoFit/>
              </a:bodyPr>
              <a:lstStyle/>
              <a:p>
                <a:pPr algn="ctr" eaLnBrk="0" hangingPunct="0">
                  <a:lnSpc>
                    <a:spcPct val="70000"/>
                  </a:lnSpc>
                  <a:spcBef>
                    <a:spcPct val="20000"/>
                  </a:spcBef>
                </a:pPr>
                <a:r>
                  <a:rPr lang="zh-CN" altLang="en-US" sz="1600" b="1" dirty="0">
                    <a:latin typeface="宋体" panose="02010600030101010101" pitchFamily="2" charset="-122"/>
                    <a:ea typeface="宋体" panose="02010600030101010101" pitchFamily="2" charset="-122"/>
                  </a:rPr>
                  <a:t>格式化</a:t>
                </a:r>
                <a:endParaRPr lang="zh-CN" altLang="en-US" sz="1600" b="1" dirty="0">
                  <a:latin typeface="宋体" panose="02010600030101010101" pitchFamily="2" charset="-122"/>
                  <a:ea typeface="宋体" panose="02010600030101010101" pitchFamily="2" charset="-122"/>
                </a:endParaRPr>
              </a:p>
              <a:p>
                <a:pPr algn="ctr" eaLnBrk="0" hangingPunct="0">
                  <a:lnSpc>
                    <a:spcPct val="70000"/>
                  </a:lnSpc>
                  <a:spcBef>
                    <a:spcPct val="20000"/>
                  </a:spcBef>
                </a:pPr>
                <a:r>
                  <a:rPr lang="zh-CN" altLang="en-US" sz="1600" b="1" dirty="0">
                    <a:latin typeface="宋体" panose="02010600030101010101" pitchFamily="2" charset="-122"/>
                    <a:ea typeface="宋体" panose="02010600030101010101" pitchFamily="2" charset="-122"/>
                  </a:rPr>
                  <a:t>病员数据</a:t>
                </a:r>
                <a:endParaRPr lang="zh-CN" altLang="en-US" sz="1600" b="1" dirty="0">
                  <a:latin typeface="宋体" panose="02010600030101010101" pitchFamily="2" charset="-122"/>
                  <a:ea typeface="宋体" panose="02010600030101010101" pitchFamily="2" charset="-122"/>
                </a:endParaRPr>
              </a:p>
            </p:txBody>
          </p:sp>
          <p:sp>
            <p:nvSpPr>
              <p:cNvPr id="110629" name="Text Box 37"/>
              <p:cNvSpPr txBox="1"/>
              <p:nvPr/>
            </p:nvSpPr>
            <p:spPr>
              <a:xfrm>
                <a:off x="1008" y="0"/>
                <a:ext cx="296" cy="283"/>
              </a:xfrm>
              <a:prstGeom prst="rect">
                <a:avLst/>
              </a:prstGeom>
              <a:noFill/>
              <a:ln w="9525">
                <a:noFill/>
              </a:ln>
            </p:spPr>
            <p:txBody>
              <a:bodyPr wrap="none" anchor="t">
                <a:spAutoFit/>
              </a:bodyPr>
              <a:lstStyle/>
              <a:p>
                <a:pPr algn="ctr" eaLnBrk="0" hangingPunct="0">
                  <a:lnSpc>
                    <a:spcPct val="130000"/>
                  </a:lnSpc>
                  <a:spcBef>
                    <a:spcPct val="20000"/>
                  </a:spcBef>
                </a:pPr>
                <a:r>
                  <a:rPr lang="zh-CN" altLang="zh-CN" b="1" dirty="0">
                    <a:latin typeface="Times New Roman" panose="02020603050405020304" pitchFamily="18" charset="0"/>
                    <a:ea typeface="宋体" panose="02010600030101010101" pitchFamily="2" charset="-122"/>
                  </a:rPr>
                  <a:t>3.1</a:t>
                </a:r>
                <a:endParaRPr lang="zh-CN" altLang="zh-CN" sz="2400" b="1" dirty="0">
                  <a:latin typeface="Times New Roman" panose="02020603050405020304" pitchFamily="18" charset="0"/>
                  <a:ea typeface="宋体" panose="02010600030101010101" pitchFamily="2" charset="-122"/>
                </a:endParaRPr>
              </a:p>
            </p:txBody>
          </p:sp>
          <p:sp>
            <p:nvSpPr>
              <p:cNvPr id="110630" name="Text Box 38"/>
              <p:cNvSpPr txBox="1"/>
              <p:nvPr/>
            </p:nvSpPr>
            <p:spPr>
              <a:xfrm>
                <a:off x="2024" y="944"/>
                <a:ext cx="428" cy="283"/>
              </a:xfrm>
              <a:prstGeom prst="rect">
                <a:avLst/>
              </a:prstGeom>
              <a:noFill/>
              <a:ln w="9525">
                <a:noFill/>
              </a:ln>
            </p:spPr>
            <p:txBody>
              <a:bodyPr anchor="t">
                <a:spAutoFit/>
              </a:bodyPr>
              <a:lstStyle/>
              <a:p>
                <a:pPr algn="ctr" eaLnBrk="0" hangingPunct="0">
                  <a:lnSpc>
                    <a:spcPct val="130000"/>
                  </a:lnSpc>
                  <a:spcBef>
                    <a:spcPct val="20000"/>
                  </a:spcBef>
                </a:pPr>
                <a:r>
                  <a:rPr lang="zh-CN" altLang="zh-CN" b="1" dirty="0">
                    <a:latin typeface="宋体" panose="02010600030101010101" pitchFamily="2" charset="-122"/>
                    <a:ea typeface="宋体" panose="02010600030101010101" pitchFamily="2" charset="-122"/>
                  </a:rPr>
                  <a:t>3.2</a:t>
                </a:r>
                <a:endParaRPr lang="zh-CN" altLang="zh-CN" b="1" dirty="0">
                  <a:latin typeface="宋体" panose="02010600030101010101" pitchFamily="2" charset="-122"/>
                  <a:ea typeface="宋体" panose="02010600030101010101" pitchFamily="2" charset="-122"/>
                </a:endParaRPr>
              </a:p>
            </p:txBody>
          </p:sp>
          <p:sp>
            <p:nvSpPr>
              <p:cNvPr id="110631" name="Text Box 39"/>
              <p:cNvSpPr txBox="1"/>
              <p:nvPr/>
            </p:nvSpPr>
            <p:spPr>
              <a:xfrm>
                <a:off x="912" y="1728"/>
                <a:ext cx="311" cy="258"/>
              </a:xfrm>
              <a:prstGeom prst="rect">
                <a:avLst/>
              </a:prstGeom>
              <a:noFill/>
              <a:ln w="9525">
                <a:noFill/>
              </a:ln>
            </p:spPr>
            <p:txBody>
              <a:bodyPr wrap="none" anchor="t">
                <a:spAutoFit/>
              </a:bodyPr>
              <a:lstStyle/>
              <a:p>
                <a:pPr algn="ctr" eaLnBrk="0" hangingPunct="0">
                  <a:lnSpc>
                    <a:spcPct val="130000"/>
                  </a:lnSpc>
                  <a:spcBef>
                    <a:spcPct val="20000"/>
                  </a:spcBef>
                </a:pPr>
                <a:r>
                  <a:rPr lang="zh-CN" altLang="zh-CN" sz="1600" b="1" dirty="0">
                    <a:latin typeface="宋体" panose="02010600030101010101" pitchFamily="2" charset="-122"/>
                    <a:ea typeface="宋体" panose="02010600030101010101" pitchFamily="2" charset="-122"/>
                  </a:rPr>
                  <a:t>3.3</a:t>
                </a:r>
                <a:endParaRPr lang="zh-CN" altLang="zh-CN" sz="1600" b="1" dirty="0">
                  <a:latin typeface="宋体" panose="02010600030101010101" pitchFamily="2" charset="-122"/>
                  <a:ea typeface="宋体" panose="02010600030101010101" pitchFamily="2" charset="-122"/>
                </a:endParaRPr>
              </a:p>
            </p:txBody>
          </p:sp>
          <p:sp>
            <p:nvSpPr>
              <p:cNvPr id="110632" name="Text Box 40"/>
              <p:cNvSpPr txBox="1"/>
              <p:nvPr/>
            </p:nvSpPr>
            <p:spPr>
              <a:xfrm>
                <a:off x="3648" y="1728"/>
                <a:ext cx="311" cy="258"/>
              </a:xfrm>
              <a:prstGeom prst="rect">
                <a:avLst/>
              </a:prstGeom>
              <a:noFill/>
              <a:ln w="9525">
                <a:noFill/>
              </a:ln>
            </p:spPr>
            <p:txBody>
              <a:bodyPr wrap="none" anchor="t">
                <a:spAutoFit/>
              </a:bodyPr>
              <a:lstStyle/>
              <a:p>
                <a:pPr algn="ctr" eaLnBrk="0" hangingPunct="0">
                  <a:lnSpc>
                    <a:spcPct val="130000"/>
                  </a:lnSpc>
                  <a:spcBef>
                    <a:spcPct val="20000"/>
                  </a:spcBef>
                </a:pPr>
                <a:r>
                  <a:rPr lang="zh-CN" altLang="zh-CN" sz="1600" b="1" dirty="0">
                    <a:latin typeface="宋体" panose="02010600030101010101" pitchFamily="2" charset="-122"/>
                    <a:ea typeface="宋体" panose="02010600030101010101" pitchFamily="2" charset="-122"/>
                  </a:rPr>
                  <a:t>3.4</a:t>
                </a:r>
                <a:endParaRPr lang="zh-CN" altLang="zh-CN" sz="1600" b="1" dirty="0">
                  <a:latin typeface="宋体" panose="02010600030101010101" pitchFamily="2" charset="-122"/>
                  <a:ea typeface="宋体" panose="02010600030101010101" pitchFamily="2" charset="-122"/>
                </a:endParaRPr>
              </a:p>
            </p:txBody>
          </p:sp>
        </p:grpSp>
        <p:grpSp>
          <p:nvGrpSpPr>
            <p:cNvPr id="110633" name="Group 41"/>
            <p:cNvGrpSpPr/>
            <p:nvPr/>
          </p:nvGrpSpPr>
          <p:grpSpPr>
            <a:xfrm>
              <a:off x="1357" y="2195"/>
              <a:ext cx="867" cy="495"/>
              <a:chOff x="0" y="0"/>
              <a:chExt cx="867" cy="495"/>
            </a:xfrm>
          </p:grpSpPr>
          <p:sp>
            <p:nvSpPr>
              <p:cNvPr id="110634" name="Line 42"/>
              <p:cNvSpPr/>
              <p:nvPr/>
            </p:nvSpPr>
            <p:spPr>
              <a:xfrm>
                <a:off x="0" y="120"/>
                <a:ext cx="366" cy="375"/>
              </a:xfrm>
              <a:prstGeom prst="line">
                <a:avLst/>
              </a:prstGeom>
              <a:ln w="28575" cap="flat" cmpd="sng">
                <a:solidFill>
                  <a:schemeClr val="tx1"/>
                </a:solidFill>
                <a:prstDash val="solid"/>
                <a:round/>
                <a:headEnd type="none" w="med" len="med"/>
                <a:tailEnd type="triangle" w="med" len="lg"/>
              </a:ln>
            </p:spPr>
          </p:sp>
          <p:sp>
            <p:nvSpPr>
              <p:cNvPr id="110635" name="Text Box 43"/>
              <p:cNvSpPr txBox="1"/>
              <p:nvPr/>
            </p:nvSpPr>
            <p:spPr>
              <a:xfrm>
                <a:off x="127" y="0"/>
                <a:ext cx="740" cy="283"/>
              </a:xfrm>
              <a:prstGeom prst="rect">
                <a:avLst/>
              </a:prstGeom>
              <a:noFill/>
              <a:ln w="9525">
                <a:noFill/>
              </a:ln>
            </p:spPr>
            <p:txBody>
              <a:bodyPr anchor="t">
                <a:spAutoFit/>
              </a:bodyPr>
              <a:lstStyle/>
              <a:p>
                <a:pPr algn="ctr" eaLnBrk="0" hangingPunct="0">
                  <a:lnSpc>
                    <a:spcPct val="130000"/>
                  </a:lnSpc>
                  <a:spcBef>
                    <a:spcPct val="50000"/>
                  </a:spcBef>
                </a:pPr>
                <a:r>
                  <a:rPr lang="zh-CN" altLang="en-US" b="1" dirty="0">
                    <a:latin typeface="Times New Roman" panose="02020603050405020304" pitchFamily="18" charset="0"/>
                    <a:ea typeface="宋体" panose="02010600030101010101" pitchFamily="2" charset="-122"/>
                  </a:rPr>
                  <a:t>紧急报告</a:t>
                </a:r>
                <a:endParaRPr lang="zh-CN" altLang="en-US" b="1" dirty="0">
                  <a:latin typeface="Times New Roman" panose="02020603050405020304" pitchFamily="18" charset="0"/>
                  <a:ea typeface="宋体" panose="02010600030101010101" pitchFamily="2" charset="-122"/>
                </a:endParaRPr>
              </a:p>
            </p:txBody>
          </p:sp>
        </p:grpSp>
      </p:grpSp>
      <p:sp>
        <p:nvSpPr>
          <p:cNvPr id="100396" name="Freeform 44"/>
          <p:cNvSpPr/>
          <p:nvPr/>
        </p:nvSpPr>
        <p:spPr>
          <a:xfrm>
            <a:off x="1665288" y="1346200"/>
            <a:ext cx="6419850" cy="4732338"/>
          </a:xfrm>
          <a:custGeom>
            <a:avLst/>
            <a:gdLst/>
            <a:ahLst/>
            <a:cxnLst>
              <a:cxn ang="0">
                <a:pos x="1391126250" y="189012532"/>
              </a:cxn>
              <a:cxn ang="0">
                <a:pos x="907256250" y="582156949"/>
              </a:cxn>
              <a:cxn ang="0">
                <a:pos x="768648450" y="788809783"/>
              </a:cxn>
              <a:cxn ang="0">
                <a:pos x="514111875" y="1043344798"/>
              </a:cxn>
              <a:cxn ang="0">
                <a:pos x="398184688" y="1181954200"/>
              </a:cxn>
              <a:cxn ang="0">
                <a:pos x="352821875" y="1318042652"/>
              </a:cxn>
              <a:cxn ang="0">
                <a:pos x="330141263" y="1388607034"/>
              </a:cxn>
              <a:cxn ang="0">
                <a:pos x="214214075" y="2147483647"/>
              </a:cxn>
              <a:cxn ang="0">
                <a:pos x="652721263" y="2147483647"/>
              </a:cxn>
              <a:cxn ang="0">
                <a:pos x="1343244075" y="2147483647"/>
              </a:cxn>
              <a:cxn ang="0">
                <a:pos x="1781751263"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1963202720"/>
              </a:cxn>
              <a:cxn ang="0">
                <a:pos x="2147483647" y="1827114268"/>
              </a:cxn>
              <a:cxn ang="0">
                <a:pos x="2147483647" y="1711187068"/>
              </a:cxn>
              <a:cxn ang="0">
                <a:pos x="2147483647" y="1688504866"/>
              </a:cxn>
              <a:cxn ang="0">
                <a:pos x="2147483647" y="1572577666"/>
              </a:cxn>
              <a:cxn ang="0">
                <a:pos x="2147483647" y="1479332669"/>
              </a:cxn>
              <a:cxn ang="0">
                <a:pos x="2147483647" y="1433969852"/>
              </a:cxn>
              <a:cxn ang="0">
                <a:pos x="2147483647" y="1181954200"/>
              </a:cxn>
              <a:cxn ang="0">
                <a:pos x="2147483647" y="1066027000"/>
              </a:cxn>
              <a:cxn ang="0">
                <a:pos x="2147483647" y="1020664183"/>
              </a:cxn>
              <a:cxn ang="0">
                <a:pos x="2147483647" y="927417598"/>
              </a:cxn>
              <a:cxn ang="0">
                <a:pos x="2147483647" y="743446966"/>
              </a:cxn>
              <a:cxn ang="0">
                <a:pos x="2147483647" y="698084149"/>
              </a:cxn>
              <a:cxn ang="0">
                <a:pos x="2147483647" y="559474747"/>
              </a:cxn>
              <a:cxn ang="0">
                <a:pos x="2147483647" y="466229749"/>
              </a:cxn>
              <a:cxn ang="0">
                <a:pos x="2147483647" y="282257530"/>
              </a:cxn>
              <a:cxn ang="0">
                <a:pos x="2147483647" y="120967513"/>
              </a:cxn>
              <a:cxn ang="0">
                <a:pos x="1275199063" y="214214098"/>
              </a:cxn>
              <a:cxn ang="0">
                <a:pos x="1229836250" y="282257530"/>
              </a:cxn>
              <a:cxn ang="0">
                <a:pos x="1181954075" y="327620347"/>
              </a:cxn>
              <a:cxn ang="0">
                <a:pos x="1391126250" y="189012532"/>
              </a:cxn>
            </a:cxnLst>
            <a:rect l="0" t="0" r="0" b="0"/>
            <a:pathLst>
              <a:path w="4044" h="2981">
                <a:moveTo>
                  <a:pt x="552" y="75"/>
                </a:moveTo>
                <a:cubicBezTo>
                  <a:pt x="451" y="139"/>
                  <a:pt x="411" y="197"/>
                  <a:pt x="360" y="231"/>
                </a:cubicBezTo>
                <a:cubicBezTo>
                  <a:pt x="317" y="295"/>
                  <a:pt x="335" y="268"/>
                  <a:pt x="305" y="313"/>
                </a:cubicBezTo>
                <a:cubicBezTo>
                  <a:pt x="279" y="352"/>
                  <a:pt x="233" y="377"/>
                  <a:pt x="204" y="414"/>
                </a:cubicBezTo>
                <a:cubicBezTo>
                  <a:pt x="158" y="472"/>
                  <a:pt x="218" y="409"/>
                  <a:pt x="158" y="469"/>
                </a:cubicBezTo>
                <a:cubicBezTo>
                  <a:pt x="152" y="487"/>
                  <a:pt x="146" y="505"/>
                  <a:pt x="140" y="523"/>
                </a:cubicBezTo>
                <a:cubicBezTo>
                  <a:pt x="137" y="532"/>
                  <a:pt x="131" y="551"/>
                  <a:pt x="131" y="551"/>
                </a:cubicBezTo>
                <a:cubicBezTo>
                  <a:pt x="124" y="1459"/>
                  <a:pt x="154" y="1373"/>
                  <a:pt x="85" y="1867"/>
                </a:cubicBezTo>
                <a:cubicBezTo>
                  <a:pt x="88" y="2029"/>
                  <a:pt x="0" y="2485"/>
                  <a:pt x="259" y="2571"/>
                </a:cubicBezTo>
                <a:cubicBezTo>
                  <a:pt x="342" y="2658"/>
                  <a:pt x="417" y="2653"/>
                  <a:pt x="533" y="2663"/>
                </a:cubicBezTo>
                <a:cubicBezTo>
                  <a:pt x="555" y="2670"/>
                  <a:pt x="702" y="2716"/>
                  <a:pt x="707" y="2718"/>
                </a:cubicBezTo>
                <a:cubicBezTo>
                  <a:pt x="872" y="2764"/>
                  <a:pt x="1203" y="2744"/>
                  <a:pt x="1265" y="2745"/>
                </a:cubicBezTo>
                <a:cubicBezTo>
                  <a:pt x="1338" y="2753"/>
                  <a:pt x="1405" y="2758"/>
                  <a:pt x="1475" y="2782"/>
                </a:cubicBezTo>
                <a:cubicBezTo>
                  <a:pt x="1502" y="2791"/>
                  <a:pt x="1530" y="2800"/>
                  <a:pt x="1557" y="2809"/>
                </a:cubicBezTo>
                <a:cubicBezTo>
                  <a:pt x="1566" y="2812"/>
                  <a:pt x="1585" y="2818"/>
                  <a:pt x="1585" y="2818"/>
                </a:cubicBezTo>
                <a:cubicBezTo>
                  <a:pt x="1640" y="2877"/>
                  <a:pt x="1771" y="2906"/>
                  <a:pt x="1850" y="2919"/>
                </a:cubicBezTo>
                <a:cubicBezTo>
                  <a:pt x="2037" y="2981"/>
                  <a:pt x="2353" y="2962"/>
                  <a:pt x="2499" y="2965"/>
                </a:cubicBezTo>
                <a:cubicBezTo>
                  <a:pt x="2713" y="2959"/>
                  <a:pt x="2865" y="2953"/>
                  <a:pt x="3057" y="2891"/>
                </a:cubicBezTo>
                <a:cubicBezTo>
                  <a:pt x="3129" y="2840"/>
                  <a:pt x="3062" y="2891"/>
                  <a:pt x="3240" y="2873"/>
                </a:cubicBezTo>
                <a:cubicBezTo>
                  <a:pt x="3285" y="2869"/>
                  <a:pt x="3352" y="2849"/>
                  <a:pt x="3395" y="2827"/>
                </a:cubicBezTo>
                <a:cubicBezTo>
                  <a:pt x="3424" y="2812"/>
                  <a:pt x="3436" y="2793"/>
                  <a:pt x="3468" y="2782"/>
                </a:cubicBezTo>
                <a:cubicBezTo>
                  <a:pt x="3518" y="2730"/>
                  <a:pt x="3581" y="2696"/>
                  <a:pt x="3633" y="2645"/>
                </a:cubicBezTo>
                <a:cubicBezTo>
                  <a:pt x="3639" y="2640"/>
                  <a:pt x="3722" y="2620"/>
                  <a:pt x="3733" y="2617"/>
                </a:cubicBezTo>
                <a:cubicBezTo>
                  <a:pt x="3747" y="2604"/>
                  <a:pt x="3765" y="2595"/>
                  <a:pt x="3779" y="2581"/>
                </a:cubicBezTo>
                <a:cubicBezTo>
                  <a:pt x="3827" y="2531"/>
                  <a:pt x="3752" y="2567"/>
                  <a:pt x="3843" y="2507"/>
                </a:cubicBezTo>
                <a:cubicBezTo>
                  <a:pt x="3882" y="2481"/>
                  <a:pt x="3953" y="2417"/>
                  <a:pt x="3989" y="2379"/>
                </a:cubicBezTo>
                <a:cubicBezTo>
                  <a:pt x="4013" y="2308"/>
                  <a:pt x="3980" y="2398"/>
                  <a:pt x="4017" y="2325"/>
                </a:cubicBezTo>
                <a:cubicBezTo>
                  <a:pt x="4036" y="2288"/>
                  <a:pt x="4039" y="2236"/>
                  <a:pt x="4044" y="2197"/>
                </a:cubicBezTo>
                <a:cubicBezTo>
                  <a:pt x="4041" y="1993"/>
                  <a:pt x="4043" y="1788"/>
                  <a:pt x="4035" y="1584"/>
                </a:cubicBezTo>
                <a:cubicBezTo>
                  <a:pt x="4033" y="1542"/>
                  <a:pt x="4010" y="1479"/>
                  <a:pt x="3998" y="1438"/>
                </a:cubicBezTo>
                <a:cubicBezTo>
                  <a:pt x="3973" y="1348"/>
                  <a:pt x="3973" y="1201"/>
                  <a:pt x="3889" y="1145"/>
                </a:cubicBezTo>
                <a:cubicBezTo>
                  <a:pt x="3869" y="1116"/>
                  <a:pt x="3854" y="1101"/>
                  <a:pt x="3825" y="1081"/>
                </a:cubicBezTo>
                <a:cubicBezTo>
                  <a:pt x="3807" y="1027"/>
                  <a:pt x="3740" y="991"/>
                  <a:pt x="3697" y="953"/>
                </a:cubicBezTo>
                <a:cubicBezTo>
                  <a:pt x="3635" y="899"/>
                  <a:pt x="3572" y="837"/>
                  <a:pt x="3514" y="779"/>
                </a:cubicBezTo>
                <a:cubicBezTo>
                  <a:pt x="3488" y="753"/>
                  <a:pt x="3437" y="739"/>
                  <a:pt x="3404" y="725"/>
                </a:cubicBezTo>
                <a:cubicBezTo>
                  <a:pt x="3357" y="704"/>
                  <a:pt x="3301" y="681"/>
                  <a:pt x="3249" y="679"/>
                </a:cubicBezTo>
                <a:cubicBezTo>
                  <a:pt x="3130" y="673"/>
                  <a:pt x="3011" y="673"/>
                  <a:pt x="2892" y="670"/>
                </a:cubicBezTo>
                <a:cubicBezTo>
                  <a:pt x="2826" y="661"/>
                  <a:pt x="2763" y="644"/>
                  <a:pt x="2700" y="624"/>
                </a:cubicBezTo>
                <a:cubicBezTo>
                  <a:pt x="2682" y="612"/>
                  <a:pt x="2663" y="599"/>
                  <a:pt x="2645" y="587"/>
                </a:cubicBezTo>
                <a:cubicBezTo>
                  <a:pt x="2629" y="576"/>
                  <a:pt x="2590" y="569"/>
                  <a:pt x="2590" y="569"/>
                </a:cubicBezTo>
                <a:cubicBezTo>
                  <a:pt x="2550" y="528"/>
                  <a:pt x="2509" y="487"/>
                  <a:pt x="2453" y="469"/>
                </a:cubicBezTo>
                <a:cubicBezTo>
                  <a:pt x="2428" y="452"/>
                  <a:pt x="2398" y="435"/>
                  <a:pt x="2371" y="423"/>
                </a:cubicBezTo>
                <a:cubicBezTo>
                  <a:pt x="2353" y="415"/>
                  <a:pt x="2316" y="405"/>
                  <a:pt x="2316" y="405"/>
                </a:cubicBezTo>
                <a:cubicBezTo>
                  <a:pt x="2285" y="383"/>
                  <a:pt x="2262" y="377"/>
                  <a:pt x="2225" y="368"/>
                </a:cubicBezTo>
                <a:cubicBezTo>
                  <a:pt x="2180" y="339"/>
                  <a:pt x="2126" y="316"/>
                  <a:pt x="2078" y="295"/>
                </a:cubicBezTo>
                <a:cubicBezTo>
                  <a:pt x="2061" y="287"/>
                  <a:pt x="2024" y="277"/>
                  <a:pt x="2024" y="277"/>
                </a:cubicBezTo>
                <a:cubicBezTo>
                  <a:pt x="1957" y="210"/>
                  <a:pt x="1721" y="224"/>
                  <a:pt x="1667" y="222"/>
                </a:cubicBezTo>
                <a:cubicBezTo>
                  <a:pt x="1621" y="213"/>
                  <a:pt x="1576" y="193"/>
                  <a:pt x="1530" y="185"/>
                </a:cubicBezTo>
                <a:cubicBezTo>
                  <a:pt x="1407" y="163"/>
                  <a:pt x="1287" y="132"/>
                  <a:pt x="1164" y="112"/>
                </a:cubicBezTo>
                <a:cubicBezTo>
                  <a:pt x="1089" y="87"/>
                  <a:pt x="1012" y="67"/>
                  <a:pt x="936" y="48"/>
                </a:cubicBezTo>
                <a:cubicBezTo>
                  <a:pt x="798" y="51"/>
                  <a:pt x="627" y="0"/>
                  <a:pt x="506" y="85"/>
                </a:cubicBezTo>
                <a:cubicBezTo>
                  <a:pt x="500" y="94"/>
                  <a:pt x="495" y="104"/>
                  <a:pt x="488" y="112"/>
                </a:cubicBezTo>
                <a:cubicBezTo>
                  <a:pt x="482" y="119"/>
                  <a:pt x="475" y="136"/>
                  <a:pt x="469" y="130"/>
                </a:cubicBezTo>
                <a:cubicBezTo>
                  <a:pt x="460" y="122"/>
                  <a:pt x="552" y="87"/>
                  <a:pt x="552" y="75"/>
                </a:cubicBezTo>
                <a:close/>
              </a:path>
            </a:pathLst>
          </a:custGeom>
          <a:noFill/>
          <a:ln w="28575" cap="flat" cmpd="sng">
            <a:solidFill>
              <a:srgbClr val="FFFF00"/>
            </a:solidFill>
            <a:prstDash val="solid"/>
            <a:round/>
            <a:headEnd type="none" w="med" len="med"/>
            <a:tailEnd type="none" w="med" len="me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03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00396"/>
                                        </p:tgtEl>
                                        <p:attrNameLst>
                                          <p:attrName>style.visibility</p:attrName>
                                        </p:attrNameLst>
                                      </p:cBhvr>
                                      <p:to>
                                        <p:strVal val="visible"/>
                                      </p:to>
                                    </p:set>
                                    <p:anim calcmode="lin" valueType="num">
                                      <p:cBhvr>
                                        <p:cTn id="11" dur="1000" fill="hold"/>
                                        <p:tgtEl>
                                          <p:spTgt spid="100396"/>
                                        </p:tgtEl>
                                        <p:attrNameLst>
                                          <p:attrName>ppt_w</p:attrName>
                                        </p:attrNameLst>
                                      </p:cBhvr>
                                      <p:tavLst>
                                        <p:tav tm="0">
                                          <p:val>
                                            <p:fltVal val="0"/>
                                          </p:val>
                                        </p:tav>
                                        <p:tav tm="100000">
                                          <p:val>
                                            <p:strVal val="#ppt_w"/>
                                          </p:val>
                                        </p:tav>
                                      </p:tavLst>
                                    </p:anim>
                                    <p:anim calcmode="lin" valueType="num">
                                      <p:cBhvr>
                                        <p:cTn id="12" dur="1000" fill="hold"/>
                                        <p:tgtEl>
                                          <p:spTgt spid="100396"/>
                                        </p:tgtEl>
                                        <p:attrNameLst>
                                          <p:attrName>ppt_h</p:attrName>
                                        </p:attrNameLst>
                                      </p:cBhvr>
                                      <p:tavLst>
                                        <p:tav tm="0">
                                          <p:val>
                                            <p:fltVal val="0"/>
                                          </p:val>
                                        </p:tav>
                                        <p:tav tm="100000">
                                          <p:val>
                                            <p:strVal val="#ppt_h"/>
                                          </p:val>
                                        </p:tav>
                                      </p:tavLst>
                                    </p:anim>
                                    <p:animEffect transition="in" filter="fade">
                                      <p:cBhvr>
                                        <p:cTn id="13" dur="1000"/>
                                        <p:tgtEl>
                                          <p:spTgt spid="100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日期占位符 1"/>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101378" name="Group 2"/>
          <p:cNvGrpSpPr/>
          <p:nvPr/>
        </p:nvGrpSpPr>
        <p:grpSpPr>
          <a:xfrm>
            <a:off x="0" y="1695450"/>
            <a:ext cx="5964238" cy="4324350"/>
            <a:chOff x="0" y="0"/>
            <a:chExt cx="3757" cy="2724"/>
          </a:xfrm>
        </p:grpSpPr>
        <p:sp>
          <p:nvSpPr>
            <p:cNvPr id="111619" name="Oval 3"/>
            <p:cNvSpPr/>
            <p:nvPr/>
          </p:nvSpPr>
          <p:spPr>
            <a:xfrm flipV="1">
              <a:off x="1461" y="1206"/>
              <a:ext cx="560" cy="589"/>
            </a:xfrm>
            <a:prstGeom prst="ellipse">
              <a:avLst/>
            </a:prstGeom>
            <a:noFill/>
            <a:ln w="28575" cap="flat" cmpd="sng">
              <a:solidFill>
                <a:schemeClr val="tx1"/>
              </a:solidFill>
              <a:prstDash val="solid"/>
              <a:round/>
              <a:headEnd type="none" w="med" len="med"/>
              <a:tailEnd type="none" w="med" len="med"/>
            </a:ln>
          </p:spPr>
          <p:txBody>
            <a:bodyPr rot="10800000" wrap="none" anchor="ctr"/>
            <a:lstStyle/>
            <a:p>
              <a:pPr algn="ctr" eaLnBrk="0" hangingPunct="0">
                <a:lnSpc>
                  <a:spcPct val="70000"/>
                </a:lnSpc>
                <a:spcBef>
                  <a:spcPct val="20000"/>
                </a:spcBef>
              </a:pPr>
              <a:r>
                <a:rPr lang="zh-CN" altLang="en-US" sz="1400" b="1" dirty="0">
                  <a:latin typeface="幼圆" panose="02010509060101010101" pitchFamily="49" charset="-122"/>
                  <a:ea typeface="幼圆" panose="02010509060101010101" pitchFamily="49" charset="-122"/>
                </a:rPr>
                <a:t>计算超过</a:t>
              </a:r>
              <a:endParaRPr lang="zh-CN" altLang="en-US" sz="1400" b="1" dirty="0">
                <a:latin typeface="幼圆" panose="02010509060101010101" pitchFamily="49" charset="-122"/>
                <a:ea typeface="幼圆" panose="02010509060101010101" pitchFamily="49" charset="-122"/>
              </a:endParaRPr>
            </a:p>
            <a:p>
              <a:pPr algn="ctr" eaLnBrk="0" hangingPunct="0">
                <a:lnSpc>
                  <a:spcPct val="70000"/>
                </a:lnSpc>
                <a:spcBef>
                  <a:spcPct val="20000"/>
                </a:spcBef>
              </a:pPr>
              <a:r>
                <a:rPr lang="zh-CN" altLang="en-US" sz="1400" b="1" dirty="0">
                  <a:latin typeface="幼圆" panose="02010509060101010101" pitchFamily="49" charset="-122"/>
                  <a:ea typeface="幼圆" panose="02010509060101010101" pitchFamily="49" charset="-122"/>
                </a:rPr>
                <a:t>极限值否</a:t>
              </a:r>
              <a:endParaRPr lang="zh-CN" altLang="en-US" sz="1400" b="1" dirty="0">
                <a:latin typeface="幼圆" panose="02010509060101010101" pitchFamily="49" charset="-122"/>
                <a:ea typeface="幼圆" panose="02010509060101010101" pitchFamily="49" charset="-122"/>
              </a:endParaRPr>
            </a:p>
          </p:txBody>
        </p:sp>
        <p:sp>
          <p:nvSpPr>
            <p:cNvPr id="111620" name="Text Box 4"/>
            <p:cNvSpPr txBox="1"/>
            <p:nvPr/>
          </p:nvSpPr>
          <p:spPr>
            <a:xfrm>
              <a:off x="0" y="641"/>
              <a:ext cx="773" cy="232"/>
            </a:xfrm>
            <a:prstGeom prst="rect">
              <a:avLst/>
            </a:prstGeom>
            <a:noFill/>
            <a:ln w="9525">
              <a:noFill/>
            </a:ln>
          </p:spPr>
          <p:txBody>
            <a:bodyPr anchor="t">
              <a:spAutoFit/>
            </a:bodyPr>
            <a:lstStyle/>
            <a:p>
              <a:pPr algn="ctr" eaLnBrk="0" hangingPunct="0">
                <a:lnSpc>
                  <a:spcPct val="130000"/>
                </a:lnSpc>
                <a:spcBef>
                  <a:spcPct val="50000"/>
                </a:spcBef>
              </a:pPr>
              <a:r>
                <a:rPr lang="zh-CN" altLang="en-US" sz="1400" dirty="0">
                  <a:latin typeface="幼圆" panose="02010509060101010101" pitchFamily="49" charset="-122"/>
                  <a:ea typeface="幼圆" panose="02010509060101010101" pitchFamily="49" charset="-122"/>
                </a:rPr>
                <a:t>病员</a:t>
              </a:r>
              <a:r>
                <a:rPr lang="zh-CN" altLang="en-US" sz="1400" dirty="0">
                  <a:latin typeface="宋体" panose="02010600030101010101" pitchFamily="2" charset="-122"/>
                  <a:ea typeface="宋体" panose="02010600030101010101" pitchFamily="2" charset="-122"/>
                </a:rPr>
                <a:t>数据</a:t>
              </a:r>
              <a:endParaRPr lang="zh-CN" altLang="en-US" sz="1400" dirty="0">
                <a:latin typeface="宋体" panose="02010600030101010101" pitchFamily="2" charset="-122"/>
                <a:ea typeface="宋体" panose="02010600030101010101" pitchFamily="2" charset="-122"/>
              </a:endParaRPr>
            </a:p>
          </p:txBody>
        </p:sp>
        <p:sp>
          <p:nvSpPr>
            <p:cNvPr id="111621" name="Text Box 5"/>
            <p:cNvSpPr txBox="1"/>
            <p:nvPr/>
          </p:nvSpPr>
          <p:spPr>
            <a:xfrm>
              <a:off x="1063" y="1728"/>
              <a:ext cx="676" cy="232"/>
            </a:xfrm>
            <a:prstGeom prst="rect">
              <a:avLst/>
            </a:prstGeom>
            <a:noFill/>
            <a:ln w="9525">
              <a:noFill/>
            </a:ln>
          </p:spPr>
          <p:txBody>
            <a:bodyPr wrap="none" anchor="t">
              <a:spAutoFit/>
            </a:bodyPr>
            <a:lstStyle/>
            <a:p>
              <a:pPr algn="ctr" eaLnBrk="0" hangingPunct="0">
                <a:lnSpc>
                  <a:spcPct val="130000"/>
                </a:lnSpc>
                <a:spcBef>
                  <a:spcPct val="20000"/>
                </a:spcBef>
              </a:pPr>
              <a:r>
                <a:rPr lang="zh-CN" altLang="en-US" sz="1400" dirty="0">
                  <a:latin typeface="宋体" panose="02010600030101010101" pitchFamily="2" charset="-122"/>
                  <a:ea typeface="宋体" panose="02010600030101010101" pitchFamily="2" charset="-122"/>
                </a:rPr>
                <a:t>超过</a:t>
              </a:r>
              <a:r>
                <a:rPr lang="zh-CN" altLang="en-US" sz="1400" dirty="0">
                  <a:latin typeface="幼圆" panose="02010509060101010101" pitchFamily="49" charset="-122"/>
                  <a:ea typeface="幼圆" panose="02010509060101010101" pitchFamily="49" charset="-122"/>
                </a:rPr>
                <a:t>极限值</a:t>
              </a:r>
              <a:endParaRPr lang="zh-CN" altLang="en-US" sz="1400" dirty="0">
                <a:latin typeface="幼圆" panose="02010509060101010101" pitchFamily="49" charset="-122"/>
                <a:ea typeface="幼圆" panose="02010509060101010101" pitchFamily="49" charset="-122"/>
              </a:endParaRPr>
            </a:p>
          </p:txBody>
        </p:sp>
        <p:sp>
          <p:nvSpPr>
            <p:cNvPr id="111622" name="Text Box 6"/>
            <p:cNvSpPr txBox="1"/>
            <p:nvPr/>
          </p:nvSpPr>
          <p:spPr>
            <a:xfrm>
              <a:off x="141" y="2065"/>
              <a:ext cx="454" cy="232"/>
            </a:xfrm>
            <a:prstGeom prst="rect">
              <a:avLst/>
            </a:prstGeom>
            <a:noFill/>
            <a:ln w="9525">
              <a:noFill/>
            </a:ln>
          </p:spPr>
          <p:txBody>
            <a:bodyPr anchor="t">
              <a:spAutoFit/>
            </a:bodyPr>
            <a:lstStyle/>
            <a:p>
              <a:pPr algn="ctr" eaLnBrk="0" hangingPunct="0">
                <a:lnSpc>
                  <a:spcPct val="130000"/>
                </a:lnSpc>
                <a:spcBef>
                  <a:spcPct val="20000"/>
                </a:spcBef>
              </a:pPr>
              <a:r>
                <a:rPr lang="zh-CN" altLang="en-US" sz="1400" dirty="0">
                  <a:latin typeface="Times New Roman" panose="02020603050405020304" pitchFamily="18" charset="0"/>
                  <a:ea typeface="宋体" panose="02010600030101010101" pitchFamily="2" charset="-122"/>
                </a:rPr>
                <a:t>报警</a:t>
              </a:r>
              <a:endParaRPr lang="zh-CN" altLang="en-US" sz="1400" dirty="0">
                <a:latin typeface="Times New Roman" panose="02020603050405020304" pitchFamily="18" charset="0"/>
                <a:ea typeface="宋体" panose="02010600030101010101" pitchFamily="2" charset="-122"/>
              </a:endParaRPr>
            </a:p>
          </p:txBody>
        </p:sp>
        <p:sp>
          <p:nvSpPr>
            <p:cNvPr id="111623" name="Oval 7"/>
            <p:cNvSpPr/>
            <p:nvPr/>
          </p:nvSpPr>
          <p:spPr>
            <a:xfrm>
              <a:off x="603" y="380"/>
              <a:ext cx="559" cy="588"/>
            </a:xfrm>
            <a:prstGeom prst="ellipse">
              <a:avLst/>
            </a:prstGeom>
            <a:noFill/>
            <a:ln w="28575" cap="flat" cmpd="sng">
              <a:solidFill>
                <a:schemeClr val="tx1"/>
              </a:solidFill>
              <a:prstDash val="solid"/>
              <a:round/>
              <a:headEnd type="none" w="med" len="med"/>
              <a:tailEnd type="none" w="med" len="med"/>
            </a:ln>
          </p:spPr>
          <p:txBody>
            <a:bodyPr wrap="none" anchor="ctr"/>
            <a:lstStyle/>
            <a:p>
              <a:pPr algn="ctr" eaLnBrk="0" hangingPunct="0">
                <a:lnSpc>
                  <a:spcPct val="130000"/>
                </a:lnSpc>
                <a:spcBef>
                  <a:spcPct val="20000"/>
                </a:spcBef>
              </a:pPr>
              <a:r>
                <a:rPr lang="zh-CN" altLang="en-US" sz="1400" b="1" dirty="0">
                  <a:latin typeface="Times New Roman" panose="02020603050405020304" pitchFamily="18" charset="0"/>
                  <a:ea typeface="宋体" panose="02010600030101010101" pitchFamily="2" charset="-122"/>
                </a:rPr>
                <a:t>开解信号</a:t>
              </a:r>
              <a:endParaRPr lang="zh-CN" altLang="en-US" sz="1400" dirty="0">
                <a:latin typeface="Times New Roman" panose="02020603050405020304" pitchFamily="18" charset="0"/>
                <a:ea typeface="宋体" panose="02010600030101010101" pitchFamily="2" charset="-122"/>
              </a:endParaRPr>
            </a:p>
          </p:txBody>
        </p:sp>
        <p:sp>
          <p:nvSpPr>
            <p:cNvPr id="111624" name="Oval 8"/>
            <p:cNvSpPr/>
            <p:nvPr/>
          </p:nvSpPr>
          <p:spPr>
            <a:xfrm>
              <a:off x="359" y="1624"/>
              <a:ext cx="560" cy="589"/>
            </a:xfrm>
            <a:prstGeom prst="ellipse">
              <a:avLst/>
            </a:prstGeom>
            <a:noFill/>
            <a:ln w="28575" cap="flat" cmpd="sng">
              <a:solidFill>
                <a:schemeClr val="tx1"/>
              </a:solidFill>
              <a:prstDash val="solid"/>
              <a:round/>
              <a:headEnd type="none" w="med" len="med"/>
              <a:tailEnd type="none" w="med" len="med"/>
            </a:ln>
          </p:spPr>
          <p:txBody>
            <a:bodyPr wrap="none" anchor="ctr"/>
            <a:lstStyle/>
            <a:p>
              <a:pPr algn="ctr" eaLnBrk="0" hangingPunct="0"/>
              <a:r>
                <a:rPr lang="zh-CN" altLang="en-US" sz="1400" b="1" dirty="0">
                  <a:latin typeface="Times New Roman" panose="02020603050405020304" pitchFamily="18" charset="0"/>
                  <a:ea typeface="宋体" panose="02010600030101010101" pitchFamily="2" charset="-122"/>
                </a:rPr>
                <a:t>产生</a:t>
              </a:r>
              <a:endParaRPr lang="zh-CN" altLang="en-US" sz="1400" b="1" dirty="0">
                <a:latin typeface="Times New Roman" panose="02020603050405020304" pitchFamily="18" charset="0"/>
                <a:ea typeface="宋体" panose="02010600030101010101" pitchFamily="2" charset="-122"/>
              </a:endParaRPr>
            </a:p>
            <a:p>
              <a:pPr algn="ctr" eaLnBrk="0" hangingPunct="0"/>
              <a:r>
                <a:rPr lang="zh-CN" altLang="en-US" sz="1400" b="1" dirty="0">
                  <a:latin typeface="Times New Roman" panose="02020603050405020304" pitchFamily="18" charset="0"/>
                  <a:ea typeface="宋体" panose="02010600030101010101" pitchFamily="2" charset="-122"/>
                </a:rPr>
                <a:t>报警信息</a:t>
              </a:r>
              <a:endParaRPr lang="zh-CN" altLang="en-US" sz="1400" dirty="0">
                <a:latin typeface="Times New Roman" panose="02020603050405020304" pitchFamily="18" charset="0"/>
                <a:ea typeface="宋体" panose="02010600030101010101" pitchFamily="2" charset="-122"/>
              </a:endParaRPr>
            </a:p>
          </p:txBody>
        </p:sp>
        <p:sp>
          <p:nvSpPr>
            <p:cNvPr id="111625" name="Text Box 9"/>
            <p:cNvSpPr txBox="1"/>
            <p:nvPr/>
          </p:nvSpPr>
          <p:spPr>
            <a:xfrm>
              <a:off x="2044" y="471"/>
              <a:ext cx="699" cy="232"/>
            </a:xfrm>
            <a:prstGeom prst="rect">
              <a:avLst/>
            </a:prstGeom>
            <a:noFill/>
            <a:ln w="9525">
              <a:noFill/>
            </a:ln>
          </p:spPr>
          <p:txBody>
            <a:bodyPr anchor="t">
              <a:spAutoFit/>
            </a:bodyPr>
            <a:lstStyle/>
            <a:p>
              <a:pPr algn="ctr" eaLnBrk="0" hangingPunct="0">
                <a:lnSpc>
                  <a:spcPct val="130000"/>
                </a:lnSpc>
                <a:spcBef>
                  <a:spcPct val="50000"/>
                </a:spcBef>
              </a:pPr>
              <a:r>
                <a:rPr lang="zh-CN" altLang="en-US" sz="1400" b="1" dirty="0">
                  <a:latin typeface="幼圆" panose="02010509060101010101" pitchFamily="49" charset="-122"/>
                  <a:ea typeface="幼圆" panose="02010509060101010101" pitchFamily="49" charset="-122"/>
                </a:rPr>
                <a:t>病员极限</a:t>
              </a:r>
              <a:endParaRPr lang="zh-CN" altLang="en-US" sz="1400" b="1" dirty="0">
                <a:latin typeface="幼圆" panose="02010509060101010101" pitchFamily="49" charset="-122"/>
                <a:ea typeface="幼圆" panose="02010509060101010101" pitchFamily="49" charset="-122"/>
              </a:endParaRPr>
            </a:p>
          </p:txBody>
        </p:sp>
        <p:sp>
          <p:nvSpPr>
            <p:cNvPr id="111626" name="Line 10"/>
            <p:cNvSpPr/>
            <p:nvPr/>
          </p:nvSpPr>
          <p:spPr>
            <a:xfrm>
              <a:off x="1954" y="718"/>
              <a:ext cx="720" cy="8"/>
            </a:xfrm>
            <a:prstGeom prst="line">
              <a:avLst/>
            </a:prstGeom>
            <a:ln w="28575" cap="flat" cmpd="sng">
              <a:solidFill>
                <a:schemeClr val="tx1"/>
              </a:solidFill>
              <a:prstDash val="solid"/>
              <a:round/>
              <a:headEnd type="none" w="med" len="med"/>
              <a:tailEnd type="none" w="med" len="med"/>
            </a:ln>
          </p:spPr>
        </p:sp>
        <p:sp>
          <p:nvSpPr>
            <p:cNvPr id="111627" name="Line 11"/>
            <p:cNvSpPr/>
            <p:nvPr/>
          </p:nvSpPr>
          <p:spPr>
            <a:xfrm flipH="1">
              <a:off x="1932" y="730"/>
              <a:ext cx="396" cy="542"/>
            </a:xfrm>
            <a:prstGeom prst="line">
              <a:avLst/>
            </a:prstGeom>
            <a:ln w="28575" cap="flat" cmpd="sng">
              <a:solidFill>
                <a:schemeClr val="tx1"/>
              </a:solidFill>
              <a:prstDash val="solid"/>
              <a:round/>
              <a:headEnd type="none" w="med" len="med"/>
              <a:tailEnd type="triangle" w="med" len="med"/>
            </a:ln>
          </p:spPr>
        </p:sp>
        <p:sp>
          <p:nvSpPr>
            <p:cNvPr id="111628" name="Oval 12"/>
            <p:cNvSpPr/>
            <p:nvPr/>
          </p:nvSpPr>
          <p:spPr>
            <a:xfrm>
              <a:off x="2692" y="1834"/>
              <a:ext cx="560" cy="589"/>
            </a:xfrm>
            <a:prstGeom prst="ellipse">
              <a:avLst/>
            </a:prstGeom>
            <a:noFill/>
            <a:ln w="28575" cap="flat" cmpd="sng">
              <a:solidFill>
                <a:schemeClr val="tx1"/>
              </a:solidFill>
              <a:prstDash val="solid"/>
              <a:round/>
              <a:headEnd type="none" w="med" len="med"/>
              <a:tailEnd type="none" w="med" len="med"/>
            </a:ln>
          </p:spPr>
          <p:txBody>
            <a:bodyPr wrap="none" anchor="ctr"/>
            <a:lstStyle/>
            <a:p>
              <a:pPr algn="ctr" eaLnBrk="0" hangingPunct="0">
                <a:lnSpc>
                  <a:spcPct val="70000"/>
                </a:lnSpc>
                <a:spcBef>
                  <a:spcPct val="20000"/>
                </a:spcBef>
              </a:pPr>
              <a:endParaRPr lang="zh-CN" altLang="zh-CN" sz="1400" b="1" dirty="0">
                <a:latin typeface="幼圆" panose="02010509060101010101" pitchFamily="49" charset="-122"/>
                <a:ea typeface="幼圆" panose="02010509060101010101" pitchFamily="49" charset="-122"/>
              </a:endParaRPr>
            </a:p>
            <a:p>
              <a:pPr algn="ctr" eaLnBrk="0" hangingPunct="0">
                <a:lnSpc>
                  <a:spcPct val="70000"/>
                </a:lnSpc>
                <a:spcBef>
                  <a:spcPct val="20000"/>
                </a:spcBef>
              </a:pPr>
              <a:r>
                <a:rPr lang="zh-CN" altLang="en-US" sz="1400" b="1" dirty="0">
                  <a:latin typeface="幼圆" panose="02010509060101010101" pitchFamily="49" charset="-122"/>
                  <a:ea typeface="幼圆" panose="02010509060101010101" pitchFamily="49" charset="-122"/>
                </a:rPr>
                <a:t>格式化</a:t>
              </a:r>
              <a:endParaRPr lang="zh-CN" altLang="en-US" sz="1400" b="1" dirty="0">
                <a:latin typeface="幼圆" panose="02010509060101010101" pitchFamily="49" charset="-122"/>
                <a:ea typeface="幼圆" panose="02010509060101010101" pitchFamily="49" charset="-122"/>
              </a:endParaRPr>
            </a:p>
            <a:p>
              <a:pPr algn="ctr" eaLnBrk="0" hangingPunct="0">
                <a:lnSpc>
                  <a:spcPct val="70000"/>
                </a:lnSpc>
                <a:spcBef>
                  <a:spcPct val="20000"/>
                </a:spcBef>
              </a:pPr>
              <a:r>
                <a:rPr lang="zh-CN" altLang="en-US" sz="1400" b="1" dirty="0">
                  <a:latin typeface="幼圆" panose="02010509060101010101" pitchFamily="49" charset="-122"/>
                  <a:ea typeface="幼圆" panose="02010509060101010101" pitchFamily="49" charset="-122"/>
                </a:rPr>
                <a:t>病员数据</a:t>
              </a:r>
              <a:endParaRPr lang="zh-CN" altLang="en-US" sz="1400" b="1" dirty="0">
                <a:latin typeface="幼圆" panose="02010509060101010101" pitchFamily="49" charset="-122"/>
                <a:ea typeface="幼圆" panose="02010509060101010101" pitchFamily="49" charset="-122"/>
              </a:endParaRPr>
            </a:p>
          </p:txBody>
        </p:sp>
        <p:sp>
          <p:nvSpPr>
            <p:cNvPr id="111629" name="Line 13"/>
            <p:cNvSpPr/>
            <p:nvPr/>
          </p:nvSpPr>
          <p:spPr>
            <a:xfrm flipV="1">
              <a:off x="2207" y="2228"/>
              <a:ext cx="485" cy="236"/>
            </a:xfrm>
            <a:prstGeom prst="line">
              <a:avLst/>
            </a:prstGeom>
            <a:ln w="28575" cap="flat" cmpd="sng">
              <a:solidFill>
                <a:schemeClr val="tx1"/>
              </a:solidFill>
              <a:prstDash val="solid"/>
              <a:round/>
              <a:headEnd type="none" w="med" len="med"/>
              <a:tailEnd type="triangle" w="med" len="med"/>
            </a:ln>
          </p:spPr>
        </p:sp>
        <p:sp>
          <p:nvSpPr>
            <p:cNvPr id="111630" name="Line 14"/>
            <p:cNvSpPr/>
            <p:nvPr/>
          </p:nvSpPr>
          <p:spPr>
            <a:xfrm>
              <a:off x="2021" y="1598"/>
              <a:ext cx="671" cy="472"/>
            </a:xfrm>
            <a:prstGeom prst="line">
              <a:avLst/>
            </a:prstGeom>
            <a:ln w="28575" cap="flat" cmpd="sng">
              <a:solidFill>
                <a:schemeClr val="tx1"/>
              </a:solidFill>
              <a:prstDash val="solid"/>
              <a:round/>
              <a:headEnd type="none" w="med" len="med"/>
              <a:tailEnd type="triangle" w="med" len="med"/>
            </a:ln>
          </p:spPr>
        </p:sp>
        <p:sp>
          <p:nvSpPr>
            <p:cNvPr id="111631" name="Line 15"/>
            <p:cNvSpPr/>
            <p:nvPr/>
          </p:nvSpPr>
          <p:spPr>
            <a:xfrm>
              <a:off x="1088" y="890"/>
              <a:ext cx="410" cy="474"/>
            </a:xfrm>
            <a:prstGeom prst="line">
              <a:avLst/>
            </a:prstGeom>
            <a:ln w="28575" cap="flat" cmpd="sng">
              <a:solidFill>
                <a:schemeClr val="tx1"/>
              </a:solidFill>
              <a:prstDash val="solid"/>
              <a:round/>
              <a:headEnd type="none" w="med" len="med"/>
              <a:tailEnd type="triangle" w="med" len="med"/>
            </a:ln>
          </p:spPr>
        </p:sp>
        <p:sp>
          <p:nvSpPr>
            <p:cNvPr id="111632" name="Text Box 16"/>
            <p:cNvSpPr txBox="1"/>
            <p:nvPr/>
          </p:nvSpPr>
          <p:spPr>
            <a:xfrm>
              <a:off x="919" y="964"/>
              <a:ext cx="451" cy="232"/>
            </a:xfrm>
            <a:prstGeom prst="rect">
              <a:avLst/>
            </a:prstGeom>
            <a:noFill/>
            <a:ln w="9525">
              <a:noFill/>
            </a:ln>
          </p:spPr>
          <p:txBody>
            <a:bodyPr anchor="t">
              <a:spAutoFit/>
            </a:bodyPr>
            <a:lstStyle/>
            <a:p>
              <a:pPr algn="ctr" eaLnBrk="0" hangingPunct="0">
                <a:lnSpc>
                  <a:spcPct val="130000"/>
                </a:lnSpc>
                <a:spcBef>
                  <a:spcPct val="20000"/>
                </a:spcBef>
              </a:pPr>
              <a:r>
                <a:rPr lang="zh-CN" altLang="en-US" sz="1400" dirty="0">
                  <a:latin typeface="宋体" panose="02010600030101010101" pitchFamily="2" charset="-122"/>
                  <a:ea typeface="宋体" panose="02010600030101010101" pitchFamily="2" charset="-122"/>
                </a:rPr>
                <a:t>体温</a:t>
              </a:r>
              <a:endParaRPr lang="zh-CN" altLang="en-US" sz="1400" b="1" dirty="0">
                <a:latin typeface="幼圆" panose="02010509060101010101" pitchFamily="49" charset="-122"/>
                <a:ea typeface="幼圆" panose="02010509060101010101" pitchFamily="49" charset="-122"/>
              </a:endParaRPr>
            </a:p>
          </p:txBody>
        </p:sp>
        <p:sp>
          <p:nvSpPr>
            <p:cNvPr id="111633" name="Text Box 17"/>
            <p:cNvSpPr txBox="1"/>
            <p:nvPr/>
          </p:nvSpPr>
          <p:spPr>
            <a:xfrm rot="44200">
              <a:off x="1968" y="1474"/>
              <a:ext cx="1055" cy="387"/>
            </a:xfrm>
            <a:prstGeom prst="rect">
              <a:avLst/>
            </a:prstGeom>
            <a:noFill/>
            <a:ln w="9525">
              <a:noFill/>
            </a:ln>
          </p:spPr>
          <p:txBody>
            <a:bodyPr anchor="t">
              <a:spAutoFit/>
            </a:bodyPr>
            <a:lstStyle/>
            <a:p>
              <a:pPr algn="ctr" eaLnBrk="0" hangingPunct="0">
                <a:lnSpc>
                  <a:spcPct val="120000"/>
                </a:lnSpc>
                <a:spcBef>
                  <a:spcPct val="5000"/>
                </a:spcBef>
              </a:pPr>
              <a:r>
                <a:rPr lang="zh-CN" altLang="en-US" sz="1400" dirty="0">
                  <a:latin typeface="宋体" panose="02010600030101010101" pitchFamily="2" charset="-122"/>
                  <a:ea typeface="宋体" panose="02010600030101010101" pitchFamily="2" charset="-122"/>
                </a:rPr>
                <a:t>血压、体温、</a:t>
              </a:r>
              <a:endParaRPr lang="zh-CN" altLang="en-US" sz="1400" dirty="0">
                <a:latin typeface="宋体" panose="02010600030101010101" pitchFamily="2" charset="-122"/>
                <a:ea typeface="宋体" panose="02010600030101010101" pitchFamily="2" charset="-122"/>
              </a:endParaRPr>
            </a:p>
            <a:p>
              <a:pPr algn="ctr" eaLnBrk="0" hangingPunct="0">
                <a:lnSpc>
                  <a:spcPct val="120000"/>
                </a:lnSpc>
                <a:spcBef>
                  <a:spcPct val="5000"/>
                </a:spcBef>
              </a:pPr>
              <a:r>
                <a:rPr lang="zh-CN" altLang="en-US" sz="1400" dirty="0">
                  <a:latin typeface="宋体" panose="02010600030101010101" pitchFamily="2" charset="-122"/>
                  <a:ea typeface="宋体" panose="02010600030101010101" pitchFamily="2" charset="-122"/>
                </a:rPr>
                <a:t>脉搏</a:t>
              </a:r>
              <a:endParaRPr lang="zh-CN" altLang="en-US" sz="1400" dirty="0">
                <a:latin typeface="宋体" panose="02010600030101010101" pitchFamily="2" charset="-122"/>
                <a:ea typeface="宋体" panose="02010600030101010101" pitchFamily="2" charset="-122"/>
              </a:endParaRPr>
            </a:p>
          </p:txBody>
        </p:sp>
        <p:sp>
          <p:nvSpPr>
            <p:cNvPr id="111634" name="Text Box 18"/>
            <p:cNvSpPr txBox="1"/>
            <p:nvPr/>
          </p:nvSpPr>
          <p:spPr>
            <a:xfrm>
              <a:off x="2014" y="872"/>
              <a:ext cx="851" cy="287"/>
            </a:xfrm>
            <a:prstGeom prst="rect">
              <a:avLst/>
            </a:prstGeom>
            <a:noFill/>
            <a:ln w="9525">
              <a:noFill/>
            </a:ln>
          </p:spPr>
          <p:txBody>
            <a:bodyPr anchor="t">
              <a:spAutoFit/>
            </a:bodyPr>
            <a:lstStyle/>
            <a:p>
              <a:pPr algn="ctr" eaLnBrk="0" hangingPunct="0">
                <a:lnSpc>
                  <a:spcPct val="75000"/>
                </a:lnSpc>
                <a:spcBef>
                  <a:spcPct val="20000"/>
                </a:spcBef>
              </a:pPr>
              <a:r>
                <a:rPr lang="zh-CN" altLang="en-US" sz="1400" dirty="0">
                  <a:latin typeface="Times New Roman" panose="02020603050405020304" pitchFamily="18" charset="0"/>
                  <a:ea typeface="宋体" panose="02010600030101010101" pitchFamily="2" charset="-122"/>
                </a:rPr>
                <a:t>生理信号</a:t>
              </a:r>
              <a:endParaRPr lang="zh-CN" altLang="en-US" sz="1400" dirty="0">
                <a:latin typeface="Times New Roman" panose="02020603050405020304" pitchFamily="18" charset="0"/>
                <a:ea typeface="宋体" panose="02010600030101010101" pitchFamily="2" charset="-122"/>
              </a:endParaRPr>
            </a:p>
            <a:p>
              <a:pPr algn="ctr" eaLnBrk="0" hangingPunct="0">
                <a:lnSpc>
                  <a:spcPct val="75000"/>
                </a:lnSpc>
                <a:spcBef>
                  <a:spcPct val="20000"/>
                </a:spcBef>
              </a:pPr>
              <a:r>
                <a:rPr lang="zh-CN" altLang="en-US" sz="1400" dirty="0">
                  <a:latin typeface="幼圆" panose="02010509060101010101" pitchFamily="49" charset="-122"/>
                  <a:ea typeface="幼圆" panose="02010509060101010101" pitchFamily="49" charset="-122"/>
                </a:rPr>
                <a:t>极限值</a:t>
              </a:r>
              <a:endParaRPr lang="zh-CN" altLang="en-US" sz="1400" dirty="0">
                <a:latin typeface="幼圆" panose="02010509060101010101" pitchFamily="49" charset="-122"/>
                <a:ea typeface="幼圆" panose="02010509060101010101" pitchFamily="49" charset="-122"/>
              </a:endParaRPr>
            </a:p>
          </p:txBody>
        </p:sp>
        <p:sp>
          <p:nvSpPr>
            <p:cNvPr id="111635" name="Text Box 19"/>
            <p:cNvSpPr txBox="1"/>
            <p:nvPr/>
          </p:nvSpPr>
          <p:spPr>
            <a:xfrm>
              <a:off x="2353" y="2344"/>
              <a:ext cx="340" cy="232"/>
            </a:xfrm>
            <a:prstGeom prst="rect">
              <a:avLst/>
            </a:prstGeom>
            <a:noFill/>
            <a:ln w="9525">
              <a:noFill/>
            </a:ln>
          </p:spPr>
          <p:txBody>
            <a:bodyPr wrap="none" anchor="t">
              <a:spAutoFit/>
            </a:bodyPr>
            <a:lstStyle/>
            <a:p>
              <a:pPr algn="ctr" eaLnBrk="0" hangingPunct="0">
                <a:lnSpc>
                  <a:spcPct val="130000"/>
                </a:lnSpc>
                <a:spcBef>
                  <a:spcPct val="20000"/>
                </a:spcBef>
              </a:pPr>
              <a:r>
                <a:rPr lang="zh-CN" altLang="en-US" sz="1400" dirty="0">
                  <a:latin typeface="Times New Roman" panose="02020603050405020304" pitchFamily="18" charset="0"/>
                  <a:ea typeface="宋体" panose="02010600030101010101" pitchFamily="2" charset="-122"/>
                </a:rPr>
                <a:t>时间</a:t>
              </a:r>
              <a:endParaRPr lang="zh-CN" altLang="en-US" sz="1400" dirty="0">
                <a:latin typeface="Times New Roman" panose="02020603050405020304" pitchFamily="18" charset="0"/>
                <a:ea typeface="宋体" panose="02010600030101010101" pitchFamily="2" charset="-122"/>
              </a:endParaRPr>
            </a:p>
          </p:txBody>
        </p:sp>
        <p:sp>
          <p:nvSpPr>
            <p:cNvPr id="111636" name="Line 20"/>
            <p:cNvSpPr/>
            <p:nvPr/>
          </p:nvSpPr>
          <p:spPr>
            <a:xfrm>
              <a:off x="55" y="621"/>
              <a:ext cx="545" cy="0"/>
            </a:xfrm>
            <a:prstGeom prst="line">
              <a:avLst/>
            </a:prstGeom>
            <a:ln w="28575" cap="flat" cmpd="sng">
              <a:solidFill>
                <a:schemeClr val="tx1"/>
              </a:solidFill>
              <a:prstDash val="solid"/>
              <a:round/>
              <a:headEnd type="none" w="med" len="med"/>
              <a:tailEnd type="triangle" w="med" len="med"/>
            </a:ln>
          </p:spPr>
        </p:sp>
        <p:sp>
          <p:nvSpPr>
            <p:cNvPr id="111637" name="Line 21"/>
            <p:cNvSpPr/>
            <p:nvPr/>
          </p:nvSpPr>
          <p:spPr>
            <a:xfrm>
              <a:off x="609" y="2231"/>
              <a:ext cx="0" cy="238"/>
            </a:xfrm>
            <a:prstGeom prst="line">
              <a:avLst/>
            </a:prstGeom>
            <a:ln w="28575" cap="flat" cmpd="sng">
              <a:solidFill>
                <a:schemeClr val="tx1"/>
              </a:solidFill>
              <a:prstDash val="solid"/>
              <a:round/>
              <a:headEnd type="none" w="med" len="med"/>
              <a:tailEnd type="triangle" w="med" len="med"/>
            </a:ln>
          </p:spPr>
        </p:sp>
        <p:sp>
          <p:nvSpPr>
            <p:cNvPr id="111638" name="Line 22"/>
            <p:cNvSpPr/>
            <p:nvPr/>
          </p:nvSpPr>
          <p:spPr>
            <a:xfrm flipH="1">
              <a:off x="904" y="1661"/>
              <a:ext cx="611" cy="231"/>
            </a:xfrm>
            <a:prstGeom prst="line">
              <a:avLst/>
            </a:prstGeom>
            <a:ln w="28575" cap="flat" cmpd="sng">
              <a:solidFill>
                <a:schemeClr val="tx1"/>
              </a:solidFill>
              <a:prstDash val="solid"/>
              <a:round/>
              <a:headEnd type="none" w="med" len="med"/>
              <a:tailEnd type="triangle" w="med" len="med"/>
            </a:ln>
          </p:spPr>
        </p:sp>
        <p:cxnSp>
          <p:nvCxnSpPr>
            <p:cNvPr id="111639" name="AutoShape 23"/>
            <p:cNvCxnSpPr>
              <a:stCxn id="111623" idx="4"/>
              <a:endCxn id="111619" idx="2"/>
            </p:cNvCxnSpPr>
            <p:nvPr/>
          </p:nvCxnSpPr>
          <p:spPr>
            <a:xfrm rot="-5400000" flipH="1">
              <a:off x="906" y="953"/>
              <a:ext cx="524" cy="572"/>
            </a:xfrm>
            <a:prstGeom prst="curvedConnector2">
              <a:avLst/>
            </a:prstGeom>
            <a:ln w="28575" cap="flat" cmpd="sng">
              <a:solidFill>
                <a:schemeClr val="tx1"/>
              </a:solidFill>
              <a:prstDash val="solid"/>
              <a:round/>
              <a:headEnd type="none" w="med" len="med"/>
              <a:tailEnd type="triangle" w="med" len="med"/>
            </a:ln>
          </p:spPr>
        </p:cxnSp>
        <p:cxnSp>
          <p:nvCxnSpPr>
            <p:cNvPr id="111640" name="AutoShape 24"/>
            <p:cNvCxnSpPr>
              <a:stCxn id="111623" idx="6"/>
              <a:endCxn id="111619" idx="2"/>
            </p:cNvCxnSpPr>
            <p:nvPr/>
          </p:nvCxnSpPr>
          <p:spPr>
            <a:xfrm>
              <a:off x="1171" y="674"/>
              <a:ext cx="441" cy="551"/>
            </a:xfrm>
            <a:prstGeom prst="curvedConnector2">
              <a:avLst/>
            </a:prstGeom>
            <a:ln w="28575" cap="flat" cmpd="sng">
              <a:solidFill>
                <a:schemeClr val="tx1"/>
              </a:solidFill>
              <a:prstDash val="solid"/>
              <a:round/>
              <a:headEnd type="none" w="med" len="med"/>
              <a:tailEnd type="triangle" w="med" len="med"/>
            </a:ln>
          </p:spPr>
        </p:cxnSp>
        <p:sp>
          <p:nvSpPr>
            <p:cNvPr id="111641" name="Text Box 25"/>
            <p:cNvSpPr txBox="1"/>
            <p:nvPr/>
          </p:nvSpPr>
          <p:spPr>
            <a:xfrm>
              <a:off x="1379" y="549"/>
              <a:ext cx="340" cy="232"/>
            </a:xfrm>
            <a:prstGeom prst="rect">
              <a:avLst/>
            </a:prstGeom>
            <a:noFill/>
            <a:ln w="9525">
              <a:noFill/>
            </a:ln>
          </p:spPr>
          <p:txBody>
            <a:bodyPr wrap="none" anchor="t">
              <a:spAutoFit/>
            </a:bodyPr>
            <a:lstStyle/>
            <a:p>
              <a:pPr algn="ctr" eaLnBrk="0" hangingPunct="0">
                <a:lnSpc>
                  <a:spcPct val="130000"/>
                </a:lnSpc>
                <a:spcBef>
                  <a:spcPct val="20000"/>
                </a:spcBef>
              </a:pPr>
              <a:r>
                <a:rPr lang="zh-CN" altLang="en-US" sz="1400" dirty="0">
                  <a:latin typeface="Times New Roman" panose="02020603050405020304" pitchFamily="18" charset="0"/>
                  <a:ea typeface="宋体" panose="02010600030101010101" pitchFamily="2" charset="-122"/>
                </a:rPr>
                <a:t>脉搏</a:t>
              </a:r>
              <a:endParaRPr lang="zh-CN" altLang="en-US" sz="1400" dirty="0">
                <a:latin typeface="Times New Roman" panose="02020603050405020304" pitchFamily="18" charset="0"/>
                <a:ea typeface="宋体" panose="02010600030101010101" pitchFamily="2" charset="-122"/>
              </a:endParaRPr>
            </a:p>
          </p:txBody>
        </p:sp>
        <p:sp>
          <p:nvSpPr>
            <p:cNvPr id="111642" name="Text Box 26"/>
            <p:cNvSpPr txBox="1"/>
            <p:nvPr/>
          </p:nvSpPr>
          <p:spPr>
            <a:xfrm>
              <a:off x="633" y="1059"/>
              <a:ext cx="340" cy="232"/>
            </a:xfrm>
            <a:prstGeom prst="rect">
              <a:avLst/>
            </a:prstGeom>
            <a:noFill/>
            <a:ln w="9525">
              <a:noFill/>
            </a:ln>
          </p:spPr>
          <p:txBody>
            <a:bodyPr wrap="none" anchor="t">
              <a:spAutoFit/>
            </a:bodyPr>
            <a:lstStyle/>
            <a:p>
              <a:pPr algn="ctr" eaLnBrk="0" hangingPunct="0">
                <a:lnSpc>
                  <a:spcPct val="130000"/>
                </a:lnSpc>
                <a:spcBef>
                  <a:spcPct val="20000"/>
                </a:spcBef>
              </a:pPr>
              <a:r>
                <a:rPr lang="zh-CN" altLang="en-US" sz="1400" dirty="0">
                  <a:latin typeface="Times New Roman" panose="02020603050405020304" pitchFamily="18" charset="0"/>
                  <a:ea typeface="宋体" panose="02010600030101010101" pitchFamily="2" charset="-122"/>
                </a:rPr>
                <a:t>血压</a:t>
              </a:r>
              <a:endParaRPr lang="zh-CN" altLang="en-US" sz="1400" dirty="0">
                <a:latin typeface="Times New Roman" panose="02020603050405020304" pitchFamily="18" charset="0"/>
                <a:ea typeface="宋体" panose="02010600030101010101" pitchFamily="2" charset="-122"/>
              </a:endParaRPr>
            </a:p>
          </p:txBody>
        </p:sp>
        <p:sp>
          <p:nvSpPr>
            <p:cNvPr id="111643" name="Text Box 27"/>
            <p:cNvSpPr txBox="1"/>
            <p:nvPr/>
          </p:nvSpPr>
          <p:spPr>
            <a:xfrm>
              <a:off x="2183" y="2048"/>
              <a:ext cx="515" cy="232"/>
            </a:xfrm>
            <a:prstGeom prst="rect">
              <a:avLst/>
            </a:prstGeom>
            <a:noFill/>
            <a:ln w="9525">
              <a:noFill/>
            </a:ln>
          </p:spPr>
          <p:txBody>
            <a:bodyPr anchor="t">
              <a:spAutoFit/>
            </a:bodyPr>
            <a:lstStyle/>
            <a:p>
              <a:pPr algn="ctr" eaLnBrk="0" hangingPunct="0">
                <a:lnSpc>
                  <a:spcPct val="130000"/>
                </a:lnSpc>
                <a:spcBef>
                  <a:spcPct val="50000"/>
                </a:spcBef>
              </a:pPr>
              <a:r>
                <a:rPr lang="zh-CN" altLang="en-US" sz="1400" dirty="0">
                  <a:latin typeface="Times New Roman" panose="02020603050405020304" pitchFamily="18" charset="0"/>
                  <a:ea typeface="宋体" panose="02010600030101010101" pitchFamily="2" charset="-122"/>
                </a:rPr>
                <a:t>日期</a:t>
              </a:r>
              <a:endParaRPr lang="zh-CN" altLang="en-US" sz="1400" dirty="0">
                <a:latin typeface="Times New Roman" panose="02020603050405020304" pitchFamily="18" charset="0"/>
                <a:ea typeface="宋体" panose="02010600030101010101" pitchFamily="2" charset="-122"/>
              </a:endParaRPr>
            </a:p>
          </p:txBody>
        </p:sp>
        <p:sp>
          <p:nvSpPr>
            <p:cNvPr id="111644" name="Rectangle 28"/>
            <p:cNvSpPr/>
            <p:nvPr/>
          </p:nvSpPr>
          <p:spPr>
            <a:xfrm>
              <a:off x="1872" y="2322"/>
              <a:ext cx="335" cy="220"/>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lnSpc>
                  <a:spcPct val="130000"/>
                </a:lnSpc>
                <a:spcBef>
                  <a:spcPct val="20000"/>
                </a:spcBef>
              </a:pPr>
              <a:r>
                <a:rPr lang="zh-CN" altLang="en-US" sz="1400" b="1" dirty="0">
                  <a:latin typeface="Times New Roman" panose="02020603050405020304" pitchFamily="18" charset="0"/>
                  <a:ea typeface="宋体" panose="02010600030101010101" pitchFamily="2" charset="-122"/>
                </a:rPr>
                <a:t>时钟</a:t>
              </a:r>
              <a:endParaRPr lang="zh-CN" altLang="en-US" sz="1400" b="1" dirty="0">
                <a:latin typeface="Times New Roman" panose="02020603050405020304" pitchFamily="18" charset="0"/>
                <a:ea typeface="宋体" panose="02010600030101010101" pitchFamily="2" charset="-122"/>
              </a:endParaRPr>
            </a:p>
          </p:txBody>
        </p:sp>
        <p:sp>
          <p:nvSpPr>
            <p:cNvPr id="111645" name="Line 29"/>
            <p:cNvSpPr/>
            <p:nvPr/>
          </p:nvSpPr>
          <p:spPr>
            <a:xfrm>
              <a:off x="3119" y="2411"/>
              <a:ext cx="164" cy="313"/>
            </a:xfrm>
            <a:prstGeom prst="line">
              <a:avLst/>
            </a:prstGeom>
            <a:ln w="28575" cap="flat" cmpd="sng">
              <a:solidFill>
                <a:schemeClr val="tx1"/>
              </a:solidFill>
              <a:prstDash val="solid"/>
              <a:round/>
              <a:headEnd type="none" w="med" len="med"/>
              <a:tailEnd type="triangle" w="med" len="med"/>
            </a:ln>
          </p:spPr>
        </p:sp>
        <p:sp>
          <p:nvSpPr>
            <p:cNvPr id="111646" name="Text Box 30"/>
            <p:cNvSpPr txBox="1"/>
            <p:nvPr/>
          </p:nvSpPr>
          <p:spPr>
            <a:xfrm>
              <a:off x="3193" y="2273"/>
              <a:ext cx="564" cy="273"/>
            </a:xfrm>
            <a:prstGeom prst="rect">
              <a:avLst/>
            </a:prstGeom>
            <a:noFill/>
            <a:ln w="9525">
              <a:noFill/>
            </a:ln>
          </p:spPr>
          <p:txBody>
            <a:bodyPr wrap="none" anchor="t">
              <a:spAutoFit/>
            </a:bodyPr>
            <a:lstStyle/>
            <a:p>
              <a:pPr algn="ctr" eaLnBrk="0" hangingPunct="0">
                <a:lnSpc>
                  <a:spcPct val="70000"/>
                </a:lnSpc>
                <a:spcBef>
                  <a:spcPct val="20000"/>
                </a:spcBef>
              </a:pPr>
              <a:r>
                <a:rPr lang="zh-CN" altLang="en-US" sz="1400" dirty="0">
                  <a:latin typeface="宋体" panose="02010600030101010101" pitchFamily="2" charset="-122"/>
                  <a:ea typeface="宋体" panose="02010600030101010101" pitchFamily="2" charset="-122"/>
                </a:rPr>
                <a:t>格式化</a:t>
              </a:r>
              <a:endParaRPr lang="zh-CN" altLang="en-US" sz="1400" dirty="0">
                <a:latin typeface="宋体" panose="02010600030101010101" pitchFamily="2" charset="-122"/>
                <a:ea typeface="宋体" panose="02010600030101010101" pitchFamily="2" charset="-122"/>
              </a:endParaRPr>
            </a:p>
            <a:p>
              <a:pPr algn="ctr" eaLnBrk="0" hangingPunct="0">
                <a:lnSpc>
                  <a:spcPct val="70000"/>
                </a:lnSpc>
                <a:spcBef>
                  <a:spcPct val="20000"/>
                </a:spcBef>
              </a:pPr>
              <a:r>
                <a:rPr lang="zh-CN" altLang="en-US" sz="1400" dirty="0">
                  <a:latin typeface="宋体" panose="02010600030101010101" pitchFamily="2" charset="-122"/>
                  <a:ea typeface="宋体" panose="02010600030101010101" pitchFamily="2" charset="-122"/>
                </a:rPr>
                <a:t>病员数据</a:t>
              </a:r>
              <a:endParaRPr lang="zh-CN" altLang="en-US" sz="1400" dirty="0">
                <a:latin typeface="宋体" panose="02010600030101010101" pitchFamily="2" charset="-122"/>
                <a:ea typeface="宋体" panose="02010600030101010101" pitchFamily="2" charset="-122"/>
              </a:endParaRPr>
            </a:p>
          </p:txBody>
        </p:sp>
        <p:sp>
          <p:nvSpPr>
            <p:cNvPr id="111647" name="Text Box 31"/>
            <p:cNvSpPr txBox="1"/>
            <p:nvPr/>
          </p:nvSpPr>
          <p:spPr>
            <a:xfrm>
              <a:off x="746" y="397"/>
              <a:ext cx="256" cy="232"/>
            </a:xfrm>
            <a:prstGeom prst="rect">
              <a:avLst/>
            </a:prstGeom>
            <a:noFill/>
            <a:ln w="9525">
              <a:noFill/>
            </a:ln>
          </p:spPr>
          <p:txBody>
            <a:bodyPr wrap="none" anchor="t">
              <a:spAutoFit/>
            </a:bodyPr>
            <a:lstStyle/>
            <a:p>
              <a:pPr algn="ctr" eaLnBrk="0" hangingPunct="0">
                <a:lnSpc>
                  <a:spcPct val="130000"/>
                </a:lnSpc>
                <a:spcBef>
                  <a:spcPct val="20000"/>
                </a:spcBef>
              </a:pPr>
              <a:r>
                <a:rPr lang="zh-CN" altLang="zh-CN" sz="1400" b="1" dirty="0">
                  <a:latin typeface="Times New Roman" panose="02020603050405020304" pitchFamily="18" charset="0"/>
                  <a:ea typeface="宋体" panose="02010600030101010101" pitchFamily="2" charset="-122"/>
                </a:rPr>
                <a:t>3.1</a:t>
              </a:r>
              <a:endParaRPr lang="zh-CN" altLang="zh-CN" sz="1400" b="1" dirty="0">
                <a:latin typeface="Times New Roman" panose="02020603050405020304" pitchFamily="18" charset="0"/>
                <a:ea typeface="宋体" panose="02010600030101010101" pitchFamily="2" charset="-122"/>
              </a:endParaRPr>
            </a:p>
          </p:txBody>
        </p:sp>
        <p:sp>
          <p:nvSpPr>
            <p:cNvPr id="111648" name="Text Box 32"/>
            <p:cNvSpPr txBox="1"/>
            <p:nvPr/>
          </p:nvSpPr>
          <p:spPr>
            <a:xfrm>
              <a:off x="1577" y="1158"/>
              <a:ext cx="415" cy="232"/>
            </a:xfrm>
            <a:prstGeom prst="rect">
              <a:avLst/>
            </a:prstGeom>
            <a:noFill/>
            <a:ln w="9525">
              <a:noFill/>
            </a:ln>
          </p:spPr>
          <p:txBody>
            <a:bodyPr anchor="t">
              <a:spAutoFit/>
            </a:bodyPr>
            <a:lstStyle/>
            <a:p>
              <a:pPr algn="ctr" eaLnBrk="0" hangingPunct="0">
                <a:lnSpc>
                  <a:spcPct val="130000"/>
                </a:lnSpc>
                <a:spcBef>
                  <a:spcPct val="20000"/>
                </a:spcBef>
              </a:pPr>
              <a:r>
                <a:rPr lang="zh-CN" altLang="zh-CN" sz="1400" b="1" dirty="0">
                  <a:latin typeface="宋体" panose="02010600030101010101" pitchFamily="2" charset="-122"/>
                  <a:ea typeface="宋体" panose="02010600030101010101" pitchFamily="2" charset="-122"/>
                </a:rPr>
                <a:t>3.2</a:t>
              </a:r>
              <a:endParaRPr lang="zh-CN" altLang="zh-CN" sz="1400" b="1" dirty="0">
                <a:latin typeface="宋体" panose="02010600030101010101" pitchFamily="2" charset="-122"/>
                <a:ea typeface="宋体" panose="02010600030101010101" pitchFamily="2" charset="-122"/>
              </a:endParaRPr>
            </a:p>
          </p:txBody>
        </p:sp>
        <p:sp>
          <p:nvSpPr>
            <p:cNvPr id="111649" name="Text Box 33"/>
            <p:cNvSpPr txBox="1"/>
            <p:nvPr/>
          </p:nvSpPr>
          <p:spPr>
            <a:xfrm>
              <a:off x="495" y="1581"/>
              <a:ext cx="281" cy="232"/>
            </a:xfrm>
            <a:prstGeom prst="rect">
              <a:avLst/>
            </a:prstGeom>
            <a:noFill/>
            <a:ln w="9525">
              <a:noFill/>
            </a:ln>
          </p:spPr>
          <p:txBody>
            <a:bodyPr wrap="none" anchor="t">
              <a:spAutoFit/>
            </a:bodyPr>
            <a:lstStyle/>
            <a:p>
              <a:pPr algn="ctr" eaLnBrk="0" hangingPunct="0">
                <a:lnSpc>
                  <a:spcPct val="130000"/>
                </a:lnSpc>
                <a:spcBef>
                  <a:spcPct val="20000"/>
                </a:spcBef>
              </a:pPr>
              <a:r>
                <a:rPr lang="zh-CN" altLang="zh-CN" sz="1400" b="1" dirty="0">
                  <a:latin typeface="宋体" panose="02010600030101010101" pitchFamily="2" charset="-122"/>
                  <a:ea typeface="宋体" panose="02010600030101010101" pitchFamily="2" charset="-122"/>
                </a:rPr>
                <a:t>3.3</a:t>
              </a:r>
              <a:endParaRPr lang="zh-CN" altLang="zh-CN" sz="1400" b="1" dirty="0">
                <a:latin typeface="宋体" panose="02010600030101010101" pitchFamily="2" charset="-122"/>
                <a:ea typeface="宋体" panose="02010600030101010101" pitchFamily="2" charset="-122"/>
              </a:endParaRPr>
            </a:p>
          </p:txBody>
        </p:sp>
        <p:sp>
          <p:nvSpPr>
            <p:cNvPr id="111650" name="Text Box 34"/>
            <p:cNvSpPr txBox="1"/>
            <p:nvPr/>
          </p:nvSpPr>
          <p:spPr>
            <a:xfrm>
              <a:off x="2842" y="1813"/>
              <a:ext cx="281" cy="232"/>
            </a:xfrm>
            <a:prstGeom prst="rect">
              <a:avLst/>
            </a:prstGeom>
            <a:noFill/>
            <a:ln w="9525">
              <a:noFill/>
            </a:ln>
          </p:spPr>
          <p:txBody>
            <a:bodyPr wrap="none" anchor="t">
              <a:spAutoFit/>
            </a:bodyPr>
            <a:lstStyle/>
            <a:p>
              <a:pPr algn="ctr" eaLnBrk="0" hangingPunct="0">
                <a:lnSpc>
                  <a:spcPct val="130000"/>
                </a:lnSpc>
                <a:spcBef>
                  <a:spcPct val="20000"/>
                </a:spcBef>
              </a:pPr>
              <a:r>
                <a:rPr lang="zh-CN" altLang="zh-CN" sz="1400" b="1" dirty="0">
                  <a:latin typeface="宋体" panose="02010600030101010101" pitchFamily="2" charset="-122"/>
                  <a:ea typeface="宋体" panose="02010600030101010101" pitchFamily="2" charset="-122"/>
                </a:rPr>
                <a:t>3.4</a:t>
              </a:r>
              <a:endParaRPr lang="zh-CN" altLang="zh-CN" sz="1400" b="1" dirty="0">
                <a:latin typeface="宋体" panose="02010600030101010101" pitchFamily="2" charset="-122"/>
                <a:ea typeface="宋体" panose="02010600030101010101" pitchFamily="2" charset="-122"/>
              </a:endParaRPr>
            </a:p>
          </p:txBody>
        </p:sp>
        <p:sp>
          <p:nvSpPr>
            <p:cNvPr id="111651" name="Text Box 35"/>
            <p:cNvSpPr txBox="1"/>
            <p:nvPr/>
          </p:nvSpPr>
          <p:spPr>
            <a:xfrm>
              <a:off x="382" y="0"/>
              <a:ext cx="2398" cy="258"/>
            </a:xfrm>
            <a:prstGeom prst="rect">
              <a:avLst/>
            </a:prstGeom>
            <a:gradFill rotWithShape="0">
              <a:gsLst>
                <a:gs pos="0">
                  <a:srgbClr val="767600"/>
                </a:gs>
                <a:gs pos="50000">
                  <a:srgbClr val="FFFF00"/>
                </a:gs>
                <a:gs pos="100000">
                  <a:srgbClr val="767600"/>
                </a:gs>
              </a:gsLst>
              <a:lin ang="5400000" scaled="1"/>
              <a:tileRect/>
            </a:gradFill>
            <a:ln w="9525">
              <a:noFill/>
            </a:ln>
          </p:spPr>
          <p:txBody>
            <a:bodyPr anchor="t">
              <a:spAutoFit/>
            </a:bodyPr>
            <a:lstStyle/>
            <a:p>
              <a:pPr algn="ctr" eaLnBrk="0" hangingPunct="0">
                <a:lnSpc>
                  <a:spcPct val="130000"/>
                </a:lnSpc>
                <a:spcBef>
                  <a:spcPct val="20000"/>
                </a:spcBef>
              </a:pPr>
              <a:r>
                <a:rPr lang="zh-CN" altLang="en-US" sz="1600" b="1" dirty="0">
                  <a:solidFill>
                    <a:schemeClr val="bg2"/>
                  </a:solidFill>
                  <a:latin typeface="Times New Roman" panose="02020603050405020304" pitchFamily="18" charset="0"/>
                  <a:ea typeface="宋体" panose="02010600030101010101" pitchFamily="2" charset="-122"/>
                </a:rPr>
                <a:t>第二层：加工“</a:t>
              </a:r>
              <a:r>
                <a:rPr lang="zh-CN" altLang="en-US" sz="1600" b="1" dirty="0">
                  <a:solidFill>
                    <a:schemeClr val="bg2"/>
                  </a:solidFill>
                  <a:latin typeface="幼圆" panose="02010509060101010101" pitchFamily="49" charset="-122"/>
                  <a:ea typeface="宋体" panose="02010600030101010101" pitchFamily="2" charset="-122"/>
                </a:rPr>
                <a:t>中央监视</a:t>
              </a:r>
              <a:r>
                <a:rPr lang="zh-CN" altLang="en-US" sz="1600" b="1" dirty="0">
                  <a:solidFill>
                    <a:schemeClr val="bg2"/>
                  </a:solidFill>
                  <a:latin typeface="Times New Roman" panose="02020603050405020304" pitchFamily="18" charset="0"/>
                  <a:ea typeface="宋体" panose="02010600030101010101" pitchFamily="2" charset="-122"/>
                </a:rPr>
                <a:t>”</a:t>
              </a:r>
              <a:r>
                <a:rPr lang="zh-CN" altLang="en-US" sz="1600" b="1" dirty="0">
                  <a:solidFill>
                    <a:schemeClr val="bg2"/>
                  </a:solidFill>
                  <a:latin typeface="幼圆" panose="02010509060101010101" pitchFamily="49" charset="-122"/>
                  <a:ea typeface="宋体" panose="02010600030101010101" pitchFamily="2" charset="-122"/>
                </a:rPr>
                <a:t>分解</a:t>
              </a:r>
              <a:endParaRPr lang="zh-CN" altLang="en-US" sz="1600" b="1" dirty="0">
                <a:solidFill>
                  <a:schemeClr val="bg2"/>
                </a:solidFill>
                <a:latin typeface="幼圆" panose="02010509060101010101" pitchFamily="49" charset="-122"/>
                <a:ea typeface="宋体" panose="02010600030101010101" pitchFamily="2" charset="-122"/>
              </a:endParaRPr>
            </a:p>
          </p:txBody>
        </p:sp>
      </p:grpSp>
      <p:sp>
        <p:nvSpPr>
          <p:cNvPr id="101412" name="Text Box 36"/>
          <p:cNvSpPr txBox="1">
            <a:spLocks noChangeArrowheads="1"/>
          </p:cNvSpPr>
          <p:nvPr/>
        </p:nvSpPr>
        <p:spPr bwMode="auto">
          <a:xfrm>
            <a:off x="203200" y="438150"/>
            <a:ext cx="4119563"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ctr" defTabSz="914400" eaLnBrk="0" hangingPunct="0">
              <a:lnSpc>
                <a:spcPct val="130000"/>
              </a:lnSpc>
              <a:spcBef>
                <a:spcPct val="50000"/>
              </a:spcBef>
              <a:buClrTx/>
              <a:buSzTx/>
              <a:defRPr/>
            </a:pPr>
            <a:r>
              <a:rPr kumimoji="0" lang="zh-CN" sz="2400" b="1" kern="1200" cap="none" spc="0" normalizeH="0" baseline="0" noProof="0">
                <a:solidFill>
                  <a:schemeClr val="tx2"/>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医院病房监护系统分层</a:t>
            </a:r>
            <a:r>
              <a:rPr kumimoji="0" lang="zh-CN" altLang="zh-CN" sz="2400" b="1" kern="1200" cap="none" spc="0" normalizeH="0" baseline="0" noProof="0">
                <a:solidFill>
                  <a:schemeClr val="tx2"/>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DFD</a:t>
            </a:r>
            <a:r>
              <a:rPr kumimoji="0" lang="zh-CN" sz="2400" b="1" kern="1200" cap="none" spc="0" normalizeH="0" baseline="0" noProof="0">
                <a:solidFill>
                  <a:schemeClr val="tx2"/>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图</a:t>
            </a:r>
            <a:endParaRPr kumimoji="0" lang="zh-CN" sz="2400" b="1" kern="1200" cap="none" spc="0" normalizeH="0" baseline="0" noProof="0">
              <a:solidFill>
                <a:schemeClr val="tx2"/>
              </a:solidFill>
              <a:effectLst>
                <a:outerShdw blurRad="38100" dist="38100" dir="2700000" algn="tl">
                  <a:srgbClr val="C0C0C0"/>
                </a:outerShdw>
              </a:effectLst>
              <a:latin typeface="宋体" panose="02010600030101010101" pitchFamily="2" charset="-122"/>
              <a:ea typeface="宋体" panose="02010600030101010101" pitchFamily="2" charset="-122"/>
              <a:cs typeface="+mn-cs"/>
            </a:endParaRPr>
          </a:p>
        </p:txBody>
      </p:sp>
      <p:grpSp>
        <p:nvGrpSpPr>
          <p:cNvPr id="101413" name="Group 37"/>
          <p:cNvGrpSpPr/>
          <p:nvPr/>
        </p:nvGrpSpPr>
        <p:grpSpPr>
          <a:xfrm>
            <a:off x="4625975" y="622300"/>
            <a:ext cx="4518025" cy="4230688"/>
            <a:chOff x="0" y="0"/>
            <a:chExt cx="2928" cy="2737"/>
          </a:xfrm>
        </p:grpSpPr>
        <p:sp>
          <p:nvSpPr>
            <p:cNvPr id="111654" name="Text Box 38"/>
            <p:cNvSpPr txBox="1"/>
            <p:nvPr/>
          </p:nvSpPr>
          <p:spPr>
            <a:xfrm>
              <a:off x="0" y="0"/>
              <a:ext cx="818" cy="265"/>
            </a:xfrm>
            <a:prstGeom prst="rect">
              <a:avLst/>
            </a:prstGeom>
            <a:gradFill rotWithShape="0">
              <a:gsLst>
                <a:gs pos="0">
                  <a:srgbClr val="76762F"/>
                </a:gs>
                <a:gs pos="50000">
                  <a:srgbClr val="FFFF66"/>
                </a:gs>
                <a:gs pos="100000">
                  <a:srgbClr val="76762F"/>
                </a:gs>
              </a:gsLst>
              <a:lin ang="5400000" scaled="1"/>
              <a:tileRect/>
            </a:gradFill>
            <a:ln w="9525">
              <a:noFill/>
            </a:ln>
          </p:spPr>
          <p:txBody>
            <a:bodyPr anchor="t">
              <a:spAutoFit/>
            </a:bodyPr>
            <a:lstStyle/>
            <a:p>
              <a:pPr algn="ctr" eaLnBrk="0" hangingPunct="0">
                <a:lnSpc>
                  <a:spcPct val="130000"/>
                </a:lnSpc>
                <a:spcBef>
                  <a:spcPct val="20000"/>
                </a:spcBef>
              </a:pPr>
              <a:r>
                <a:rPr lang="zh-CN" altLang="en-US" sz="1600" b="1" dirty="0">
                  <a:solidFill>
                    <a:schemeClr val="bg2"/>
                  </a:solidFill>
                  <a:latin typeface="Times New Roman" panose="02020603050405020304" pitchFamily="18" charset="0"/>
                  <a:ea typeface="宋体" panose="02010600030101010101" pitchFamily="2" charset="-122"/>
                </a:rPr>
                <a:t>第一层</a:t>
              </a:r>
              <a:endParaRPr lang="zh-CN" altLang="en-US" sz="1600" dirty="0">
                <a:solidFill>
                  <a:schemeClr val="bg2"/>
                </a:solidFill>
                <a:latin typeface="Times New Roman" panose="02020603050405020304" pitchFamily="18" charset="0"/>
                <a:ea typeface="宋体" panose="02010600030101010101" pitchFamily="2" charset="-122"/>
              </a:endParaRPr>
            </a:p>
          </p:txBody>
        </p:sp>
        <p:sp>
          <p:nvSpPr>
            <p:cNvPr id="111655" name="Text Box 39"/>
            <p:cNvSpPr txBox="1"/>
            <p:nvPr/>
          </p:nvSpPr>
          <p:spPr>
            <a:xfrm>
              <a:off x="1958" y="1332"/>
              <a:ext cx="810" cy="280"/>
            </a:xfrm>
            <a:prstGeom prst="rect">
              <a:avLst/>
            </a:prstGeom>
            <a:noFill/>
            <a:ln w="9525">
              <a:noFill/>
            </a:ln>
          </p:spPr>
          <p:txBody>
            <a:bodyPr anchor="t">
              <a:spAutoFit/>
            </a:bodyPr>
            <a:lstStyle/>
            <a:p>
              <a:pPr algn="ctr" eaLnBrk="0" hangingPunct="0">
                <a:lnSpc>
                  <a:spcPct val="70000"/>
                </a:lnSpc>
                <a:spcBef>
                  <a:spcPct val="20000"/>
                </a:spcBef>
              </a:pPr>
              <a:r>
                <a:rPr lang="zh-CN" altLang="en-US" sz="1400" b="1" dirty="0">
                  <a:latin typeface="幼圆" panose="02010509060101010101" pitchFamily="49" charset="-122"/>
                  <a:ea typeface="幼圆" panose="02010509060101010101" pitchFamily="49" charset="-122"/>
                </a:rPr>
                <a:t>格式化</a:t>
              </a:r>
              <a:endParaRPr lang="zh-CN" altLang="en-US" sz="1400" b="1" dirty="0">
                <a:latin typeface="幼圆" panose="02010509060101010101" pitchFamily="49" charset="-122"/>
                <a:ea typeface="幼圆" panose="02010509060101010101" pitchFamily="49" charset="-122"/>
              </a:endParaRPr>
            </a:p>
            <a:p>
              <a:pPr algn="ctr" eaLnBrk="0" hangingPunct="0">
                <a:lnSpc>
                  <a:spcPct val="70000"/>
                </a:lnSpc>
                <a:spcBef>
                  <a:spcPct val="20000"/>
                </a:spcBef>
              </a:pPr>
              <a:r>
                <a:rPr lang="zh-CN" altLang="en-US" sz="1400" b="1" dirty="0">
                  <a:latin typeface="幼圆" panose="02010509060101010101" pitchFamily="49" charset="-122"/>
                  <a:ea typeface="幼圆" panose="02010509060101010101" pitchFamily="49" charset="-122"/>
                </a:rPr>
                <a:t>病员数据</a:t>
              </a:r>
              <a:endParaRPr lang="zh-CN" altLang="en-US" sz="1400" b="1" dirty="0">
                <a:latin typeface="幼圆" panose="02010509060101010101" pitchFamily="49" charset="-122"/>
                <a:ea typeface="幼圆" panose="02010509060101010101" pitchFamily="49" charset="-122"/>
              </a:endParaRPr>
            </a:p>
          </p:txBody>
        </p:sp>
        <p:sp>
          <p:nvSpPr>
            <p:cNvPr id="111656" name="Text Box 40"/>
            <p:cNvSpPr txBox="1"/>
            <p:nvPr/>
          </p:nvSpPr>
          <p:spPr>
            <a:xfrm>
              <a:off x="2208" y="671"/>
              <a:ext cx="720" cy="294"/>
            </a:xfrm>
            <a:prstGeom prst="rect">
              <a:avLst/>
            </a:prstGeom>
            <a:noFill/>
            <a:ln w="9525">
              <a:noFill/>
            </a:ln>
          </p:spPr>
          <p:txBody>
            <a:bodyPr anchor="t">
              <a:spAutoFit/>
            </a:bodyPr>
            <a:lstStyle/>
            <a:p>
              <a:pPr algn="ctr" eaLnBrk="0" hangingPunct="0">
                <a:lnSpc>
                  <a:spcPct val="75000"/>
                </a:lnSpc>
                <a:spcBef>
                  <a:spcPct val="20000"/>
                </a:spcBef>
              </a:pPr>
              <a:r>
                <a:rPr lang="zh-CN" altLang="en-US" sz="1400" b="1" dirty="0">
                  <a:latin typeface="Times New Roman" panose="02020603050405020304" pitchFamily="18" charset="0"/>
                  <a:ea typeface="宋体" panose="02010600030101010101" pitchFamily="2" charset="-122"/>
                </a:rPr>
                <a:t>生理信号</a:t>
              </a:r>
              <a:endParaRPr lang="zh-CN" altLang="en-US" sz="1400" b="1" dirty="0">
                <a:latin typeface="Times New Roman" panose="02020603050405020304" pitchFamily="18" charset="0"/>
                <a:ea typeface="宋体" panose="02010600030101010101" pitchFamily="2" charset="-122"/>
              </a:endParaRPr>
            </a:p>
            <a:p>
              <a:pPr algn="ctr" eaLnBrk="0" hangingPunct="0">
                <a:lnSpc>
                  <a:spcPct val="75000"/>
                </a:lnSpc>
                <a:spcBef>
                  <a:spcPct val="20000"/>
                </a:spcBef>
              </a:pPr>
              <a:r>
                <a:rPr lang="zh-CN" altLang="en-US" sz="1400" b="1" dirty="0">
                  <a:latin typeface="幼圆" panose="02010509060101010101" pitchFamily="49" charset="-122"/>
                  <a:ea typeface="幼圆" panose="02010509060101010101" pitchFamily="49" charset="-122"/>
                </a:rPr>
                <a:t>极限值</a:t>
              </a:r>
              <a:endParaRPr lang="zh-CN" altLang="en-US" sz="1400" b="1" dirty="0">
                <a:latin typeface="幼圆" panose="02010509060101010101" pitchFamily="49" charset="-122"/>
                <a:ea typeface="幼圆" panose="02010509060101010101" pitchFamily="49" charset="-122"/>
              </a:endParaRPr>
            </a:p>
          </p:txBody>
        </p:sp>
        <p:sp>
          <p:nvSpPr>
            <p:cNvPr id="111657" name="Rectangle 41"/>
            <p:cNvSpPr/>
            <p:nvPr/>
          </p:nvSpPr>
          <p:spPr>
            <a:xfrm>
              <a:off x="130" y="685"/>
              <a:ext cx="314" cy="226"/>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lnSpc>
                  <a:spcPct val="130000"/>
                </a:lnSpc>
                <a:spcBef>
                  <a:spcPct val="20000"/>
                </a:spcBef>
              </a:pPr>
              <a:r>
                <a:rPr lang="zh-CN" altLang="en-US" sz="1400" b="1" dirty="0">
                  <a:latin typeface="幼圆" panose="02010509060101010101" pitchFamily="49" charset="-122"/>
                  <a:ea typeface="幼圆" panose="02010509060101010101" pitchFamily="49" charset="-122"/>
                </a:rPr>
                <a:t>病员</a:t>
              </a:r>
              <a:endParaRPr lang="zh-CN" altLang="en-US" sz="1400" b="1" dirty="0">
                <a:latin typeface="幼圆" panose="02010509060101010101" pitchFamily="49" charset="-122"/>
                <a:ea typeface="幼圆" panose="02010509060101010101" pitchFamily="49" charset="-122"/>
              </a:endParaRPr>
            </a:p>
          </p:txBody>
        </p:sp>
        <p:sp>
          <p:nvSpPr>
            <p:cNvPr id="111658" name="Rectangle 42"/>
            <p:cNvSpPr/>
            <p:nvPr/>
          </p:nvSpPr>
          <p:spPr>
            <a:xfrm>
              <a:off x="143" y="1186"/>
              <a:ext cx="314" cy="225"/>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lnSpc>
                  <a:spcPct val="130000"/>
                </a:lnSpc>
                <a:spcBef>
                  <a:spcPct val="20000"/>
                </a:spcBef>
              </a:pPr>
              <a:r>
                <a:rPr lang="zh-CN" altLang="en-US" sz="1400" b="1" dirty="0">
                  <a:latin typeface="Times New Roman" panose="02020603050405020304" pitchFamily="18" charset="0"/>
                  <a:ea typeface="宋体" panose="02010600030101010101" pitchFamily="2" charset="-122"/>
                </a:rPr>
                <a:t>护士</a:t>
              </a:r>
              <a:endParaRPr lang="zh-CN" altLang="en-US" sz="1400" dirty="0">
                <a:latin typeface="Times New Roman" panose="02020603050405020304" pitchFamily="18" charset="0"/>
                <a:ea typeface="宋体" panose="02010600030101010101" pitchFamily="2" charset="-122"/>
              </a:endParaRPr>
            </a:p>
          </p:txBody>
        </p:sp>
        <p:sp>
          <p:nvSpPr>
            <p:cNvPr id="111659" name="Rectangle 43"/>
            <p:cNvSpPr/>
            <p:nvPr/>
          </p:nvSpPr>
          <p:spPr>
            <a:xfrm>
              <a:off x="130" y="1999"/>
              <a:ext cx="313" cy="225"/>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lnSpc>
                  <a:spcPct val="130000"/>
                </a:lnSpc>
                <a:spcBef>
                  <a:spcPct val="20000"/>
                </a:spcBef>
              </a:pPr>
              <a:r>
                <a:rPr lang="zh-CN" altLang="en-US" sz="1400" b="1" dirty="0">
                  <a:latin typeface="Times New Roman" panose="02020603050405020304" pitchFamily="18" charset="0"/>
                  <a:ea typeface="宋体" panose="02010600030101010101" pitchFamily="2" charset="-122"/>
                </a:rPr>
                <a:t>护士</a:t>
              </a:r>
              <a:endParaRPr lang="zh-CN" altLang="en-US" sz="1400" dirty="0">
                <a:latin typeface="Times New Roman" panose="02020603050405020304" pitchFamily="18" charset="0"/>
                <a:ea typeface="宋体" panose="02010600030101010101" pitchFamily="2" charset="-122"/>
              </a:endParaRPr>
            </a:p>
          </p:txBody>
        </p:sp>
        <p:sp>
          <p:nvSpPr>
            <p:cNvPr id="111660" name="Oval 44"/>
            <p:cNvSpPr/>
            <p:nvPr/>
          </p:nvSpPr>
          <p:spPr>
            <a:xfrm flipV="1">
              <a:off x="1470" y="1036"/>
              <a:ext cx="510" cy="567"/>
            </a:xfrm>
            <a:prstGeom prst="ellipse">
              <a:avLst/>
            </a:prstGeom>
            <a:noFill/>
            <a:ln w="28575" cap="flat" cmpd="sng">
              <a:solidFill>
                <a:schemeClr val="tx1"/>
              </a:solidFill>
              <a:prstDash val="solid"/>
              <a:round/>
              <a:headEnd type="none" w="med" len="med"/>
              <a:tailEnd type="none" w="med" len="med"/>
            </a:ln>
          </p:spPr>
          <p:txBody>
            <a:bodyPr rot="10800000" wrap="none" anchor="ctr"/>
            <a:lstStyle/>
            <a:p>
              <a:pPr algn="ctr" eaLnBrk="0" hangingPunct="0">
                <a:lnSpc>
                  <a:spcPct val="130000"/>
                </a:lnSpc>
                <a:spcBef>
                  <a:spcPct val="20000"/>
                </a:spcBef>
              </a:pPr>
              <a:r>
                <a:rPr lang="zh-CN" altLang="en-US" sz="1400" b="1" dirty="0">
                  <a:solidFill>
                    <a:schemeClr val="tx2"/>
                  </a:solidFill>
                  <a:latin typeface="幼圆" panose="02010509060101010101" pitchFamily="49" charset="-122"/>
                  <a:ea typeface="幼圆" panose="02010509060101010101" pitchFamily="49" charset="-122"/>
                </a:rPr>
                <a:t>中央监视</a:t>
              </a:r>
              <a:endParaRPr lang="zh-CN" altLang="en-US" sz="1400" b="1" dirty="0">
                <a:solidFill>
                  <a:schemeClr val="tx2"/>
                </a:solidFill>
                <a:latin typeface="幼圆" panose="02010509060101010101" pitchFamily="49" charset="-122"/>
                <a:ea typeface="幼圆" panose="02010509060101010101" pitchFamily="49" charset="-122"/>
              </a:endParaRPr>
            </a:p>
          </p:txBody>
        </p:sp>
        <p:sp>
          <p:nvSpPr>
            <p:cNvPr id="111661" name="Line 45"/>
            <p:cNvSpPr/>
            <p:nvPr/>
          </p:nvSpPr>
          <p:spPr>
            <a:xfrm flipV="1">
              <a:off x="452" y="585"/>
              <a:ext cx="799" cy="162"/>
            </a:xfrm>
            <a:prstGeom prst="line">
              <a:avLst/>
            </a:prstGeom>
            <a:ln w="28575" cap="flat" cmpd="sng">
              <a:solidFill>
                <a:schemeClr val="tx1"/>
              </a:solidFill>
              <a:prstDash val="solid"/>
              <a:round/>
              <a:headEnd type="none" w="med" len="med"/>
              <a:tailEnd type="triangle" w="med" len="med"/>
            </a:ln>
          </p:spPr>
        </p:sp>
        <p:sp>
          <p:nvSpPr>
            <p:cNvPr id="111662" name="Text Box 46"/>
            <p:cNvSpPr txBox="1"/>
            <p:nvPr/>
          </p:nvSpPr>
          <p:spPr>
            <a:xfrm>
              <a:off x="1607" y="2499"/>
              <a:ext cx="736" cy="238"/>
            </a:xfrm>
            <a:prstGeom prst="rect">
              <a:avLst/>
            </a:prstGeom>
            <a:noFill/>
            <a:ln w="9525">
              <a:noFill/>
            </a:ln>
          </p:spPr>
          <p:txBody>
            <a:bodyPr anchor="t">
              <a:spAutoFit/>
            </a:bodyPr>
            <a:lstStyle/>
            <a:p>
              <a:pPr algn="ctr" eaLnBrk="0" hangingPunct="0">
                <a:lnSpc>
                  <a:spcPct val="130000"/>
                </a:lnSpc>
                <a:spcBef>
                  <a:spcPct val="50000"/>
                </a:spcBef>
              </a:pPr>
              <a:r>
                <a:rPr lang="zh-CN" altLang="en-US" sz="1400" b="1" dirty="0">
                  <a:latin typeface="幼圆" panose="02010509060101010101" pitchFamily="49" charset="-122"/>
                  <a:ea typeface="幼圆" panose="02010509060101010101" pitchFamily="49" charset="-122"/>
                </a:rPr>
                <a:t>病员</a:t>
              </a:r>
              <a:r>
                <a:rPr lang="zh-CN" altLang="en-US" sz="1400" b="1" dirty="0">
                  <a:latin typeface="Times New Roman" panose="02020603050405020304" pitchFamily="18" charset="0"/>
                  <a:ea typeface="宋体" panose="02010600030101010101" pitchFamily="2" charset="-122"/>
                </a:rPr>
                <a:t>日志</a:t>
              </a:r>
              <a:endParaRPr lang="zh-CN" altLang="en-US" sz="1400" b="1" dirty="0">
                <a:latin typeface="Times New Roman" panose="02020603050405020304" pitchFamily="18" charset="0"/>
                <a:ea typeface="宋体" panose="02010600030101010101" pitchFamily="2" charset="-122"/>
              </a:endParaRPr>
            </a:p>
          </p:txBody>
        </p:sp>
        <p:sp>
          <p:nvSpPr>
            <p:cNvPr id="111663" name="Line 47"/>
            <p:cNvSpPr/>
            <p:nvPr/>
          </p:nvSpPr>
          <p:spPr>
            <a:xfrm>
              <a:off x="1632" y="2538"/>
              <a:ext cx="582" cy="0"/>
            </a:xfrm>
            <a:prstGeom prst="line">
              <a:avLst/>
            </a:prstGeom>
            <a:ln w="28575" cap="flat" cmpd="sng">
              <a:solidFill>
                <a:schemeClr val="tx1"/>
              </a:solidFill>
              <a:prstDash val="solid"/>
              <a:round/>
              <a:headEnd type="none" w="med" len="med"/>
              <a:tailEnd type="none" w="med" len="med"/>
            </a:ln>
          </p:spPr>
        </p:sp>
        <p:sp>
          <p:nvSpPr>
            <p:cNvPr id="111664" name="Text Box 48"/>
            <p:cNvSpPr txBox="1"/>
            <p:nvPr/>
          </p:nvSpPr>
          <p:spPr>
            <a:xfrm rot="-492385">
              <a:off x="510" y="360"/>
              <a:ext cx="631" cy="239"/>
            </a:xfrm>
            <a:prstGeom prst="rect">
              <a:avLst/>
            </a:prstGeom>
            <a:noFill/>
            <a:ln w="9525">
              <a:noFill/>
            </a:ln>
          </p:spPr>
          <p:txBody>
            <a:bodyPr anchor="t">
              <a:spAutoFit/>
            </a:bodyPr>
            <a:lstStyle/>
            <a:p>
              <a:pPr algn="ctr" eaLnBrk="0" hangingPunct="0">
                <a:lnSpc>
                  <a:spcPct val="130000"/>
                </a:lnSpc>
                <a:spcBef>
                  <a:spcPct val="50000"/>
                </a:spcBef>
              </a:pPr>
              <a:r>
                <a:rPr lang="zh-CN" altLang="en-US" sz="1400" b="1" dirty="0">
                  <a:latin typeface="宋体" panose="02010600030101010101" pitchFamily="2" charset="-122"/>
                  <a:ea typeface="宋体" panose="02010600030101010101" pitchFamily="2" charset="-122"/>
                </a:rPr>
                <a:t>病症信号</a:t>
              </a:r>
              <a:endParaRPr lang="zh-CN" altLang="en-US" sz="1400" b="1" dirty="0">
                <a:latin typeface="幼圆" panose="02010509060101010101" pitchFamily="49" charset="-122"/>
                <a:ea typeface="幼圆" panose="02010509060101010101" pitchFamily="49" charset="-122"/>
              </a:endParaRPr>
            </a:p>
          </p:txBody>
        </p:sp>
        <p:sp>
          <p:nvSpPr>
            <p:cNvPr id="111665" name="Text Box 49"/>
            <p:cNvSpPr txBox="1"/>
            <p:nvPr/>
          </p:nvSpPr>
          <p:spPr>
            <a:xfrm rot="54946">
              <a:off x="467" y="2061"/>
              <a:ext cx="739" cy="239"/>
            </a:xfrm>
            <a:prstGeom prst="rect">
              <a:avLst/>
            </a:prstGeom>
            <a:noFill/>
            <a:ln w="9525">
              <a:noFill/>
            </a:ln>
          </p:spPr>
          <p:txBody>
            <a:bodyPr anchor="t">
              <a:spAutoFit/>
            </a:bodyPr>
            <a:lstStyle/>
            <a:p>
              <a:pPr algn="ctr" eaLnBrk="0" hangingPunct="0">
                <a:lnSpc>
                  <a:spcPct val="130000"/>
                </a:lnSpc>
                <a:spcBef>
                  <a:spcPct val="20000"/>
                </a:spcBef>
              </a:pPr>
              <a:r>
                <a:rPr lang="zh-CN" altLang="en-US" sz="1400" b="1" dirty="0">
                  <a:latin typeface="Times New Roman" panose="02020603050405020304" pitchFamily="18" charset="0"/>
                  <a:ea typeface="宋体" panose="02010600030101010101" pitchFamily="2" charset="-122"/>
                </a:rPr>
                <a:t>要求报告</a:t>
              </a:r>
              <a:endParaRPr lang="zh-CN" altLang="en-US" sz="1400" b="1" dirty="0">
                <a:latin typeface="Times New Roman" panose="02020603050405020304" pitchFamily="18" charset="0"/>
                <a:ea typeface="宋体" panose="02010600030101010101" pitchFamily="2" charset="-122"/>
              </a:endParaRPr>
            </a:p>
          </p:txBody>
        </p:sp>
        <p:sp>
          <p:nvSpPr>
            <p:cNvPr id="111666" name="Text Box 50"/>
            <p:cNvSpPr txBox="1"/>
            <p:nvPr/>
          </p:nvSpPr>
          <p:spPr>
            <a:xfrm>
              <a:off x="721" y="1374"/>
              <a:ext cx="580" cy="238"/>
            </a:xfrm>
            <a:prstGeom prst="rect">
              <a:avLst/>
            </a:prstGeom>
            <a:noFill/>
            <a:ln w="9525">
              <a:noFill/>
            </a:ln>
          </p:spPr>
          <p:txBody>
            <a:bodyPr wrap="none" anchor="t">
              <a:spAutoFit/>
            </a:bodyPr>
            <a:lstStyle/>
            <a:p>
              <a:pPr algn="ctr" eaLnBrk="0" hangingPunct="0">
                <a:lnSpc>
                  <a:spcPct val="130000"/>
                </a:lnSpc>
                <a:spcBef>
                  <a:spcPct val="20000"/>
                </a:spcBef>
              </a:pPr>
              <a:r>
                <a:rPr lang="zh-CN" altLang="en-US" sz="1400" b="1" dirty="0">
                  <a:latin typeface="宋体" panose="02010600030101010101" pitchFamily="2" charset="-122"/>
                  <a:ea typeface="宋体" panose="02010600030101010101" pitchFamily="2" charset="-122"/>
                </a:rPr>
                <a:t>病症</a:t>
              </a:r>
              <a:r>
                <a:rPr lang="zh-CN" altLang="en-US" sz="1400" b="1" dirty="0">
                  <a:latin typeface="Times New Roman" panose="02020603050405020304" pitchFamily="18" charset="0"/>
                  <a:ea typeface="宋体" panose="02010600030101010101" pitchFamily="2" charset="-122"/>
                </a:rPr>
                <a:t>报告</a:t>
              </a:r>
              <a:endParaRPr lang="zh-CN" altLang="en-US" sz="1400" b="1" dirty="0">
                <a:latin typeface="Times New Roman" panose="02020603050405020304" pitchFamily="18" charset="0"/>
                <a:ea typeface="宋体" panose="02010600030101010101" pitchFamily="2" charset="-122"/>
              </a:endParaRPr>
            </a:p>
          </p:txBody>
        </p:sp>
        <p:sp>
          <p:nvSpPr>
            <p:cNvPr id="111667" name="Text Box 51"/>
            <p:cNvSpPr txBox="1"/>
            <p:nvPr/>
          </p:nvSpPr>
          <p:spPr>
            <a:xfrm rot="48112">
              <a:off x="789" y="1018"/>
              <a:ext cx="542" cy="238"/>
            </a:xfrm>
            <a:prstGeom prst="rect">
              <a:avLst/>
            </a:prstGeom>
            <a:noFill/>
            <a:ln w="9525">
              <a:noFill/>
            </a:ln>
          </p:spPr>
          <p:txBody>
            <a:bodyPr anchor="t">
              <a:spAutoFit/>
            </a:bodyPr>
            <a:lstStyle/>
            <a:p>
              <a:pPr algn="ctr" eaLnBrk="0" hangingPunct="0">
                <a:lnSpc>
                  <a:spcPct val="130000"/>
                </a:lnSpc>
                <a:spcBef>
                  <a:spcPct val="20000"/>
                </a:spcBef>
              </a:pPr>
              <a:r>
                <a:rPr lang="zh-CN" altLang="en-US" sz="1400" b="1" dirty="0">
                  <a:latin typeface="Times New Roman" panose="02020603050405020304" pitchFamily="18" charset="0"/>
                  <a:ea typeface="宋体" panose="02010600030101010101" pitchFamily="2" charset="-122"/>
                </a:rPr>
                <a:t>报警</a:t>
              </a:r>
              <a:endParaRPr lang="zh-CN" altLang="en-US" sz="1400" b="1" dirty="0">
                <a:latin typeface="Times New Roman" panose="02020603050405020304" pitchFamily="18" charset="0"/>
                <a:ea typeface="宋体" panose="02010600030101010101" pitchFamily="2" charset="-122"/>
              </a:endParaRPr>
            </a:p>
          </p:txBody>
        </p:sp>
        <p:sp>
          <p:nvSpPr>
            <p:cNvPr id="111668" name="Oval 52"/>
            <p:cNvSpPr/>
            <p:nvPr/>
          </p:nvSpPr>
          <p:spPr>
            <a:xfrm>
              <a:off x="1221" y="171"/>
              <a:ext cx="509" cy="565"/>
            </a:xfrm>
            <a:prstGeom prst="ellipse">
              <a:avLst/>
            </a:prstGeom>
            <a:noFill/>
            <a:ln w="28575" cap="flat" cmpd="sng">
              <a:solidFill>
                <a:schemeClr val="tx1"/>
              </a:solidFill>
              <a:prstDash val="solid"/>
              <a:round/>
              <a:headEnd type="none" w="med" len="med"/>
              <a:tailEnd type="none" w="med" len="med"/>
            </a:ln>
          </p:spPr>
          <p:txBody>
            <a:bodyPr wrap="none" anchor="ctr"/>
            <a:lstStyle/>
            <a:p>
              <a:pPr algn="ctr" eaLnBrk="0" hangingPunct="0">
                <a:lnSpc>
                  <a:spcPct val="130000"/>
                </a:lnSpc>
                <a:spcBef>
                  <a:spcPct val="20000"/>
                </a:spcBef>
              </a:pPr>
              <a:r>
                <a:rPr lang="zh-CN" altLang="en-US" sz="1400" b="1" dirty="0">
                  <a:latin typeface="Times New Roman" panose="02020603050405020304" pitchFamily="18" charset="0"/>
                  <a:ea typeface="宋体" panose="02010600030101010101" pitchFamily="2" charset="-122"/>
                </a:rPr>
                <a:t>局部监视</a:t>
              </a:r>
              <a:endParaRPr lang="zh-CN" altLang="en-US" sz="1400" dirty="0">
                <a:latin typeface="Times New Roman" panose="02020603050405020304" pitchFamily="18" charset="0"/>
                <a:ea typeface="宋体" panose="02010600030101010101" pitchFamily="2" charset="-122"/>
              </a:endParaRPr>
            </a:p>
          </p:txBody>
        </p:sp>
        <p:sp>
          <p:nvSpPr>
            <p:cNvPr id="111669" name="Oval 53"/>
            <p:cNvSpPr/>
            <p:nvPr/>
          </p:nvSpPr>
          <p:spPr>
            <a:xfrm>
              <a:off x="1055" y="1792"/>
              <a:ext cx="536" cy="597"/>
            </a:xfrm>
            <a:prstGeom prst="ellipse">
              <a:avLst/>
            </a:prstGeom>
            <a:noFill/>
            <a:ln w="28575" cap="flat" cmpd="sng">
              <a:solidFill>
                <a:schemeClr val="tx1"/>
              </a:solidFill>
              <a:prstDash val="solid"/>
              <a:round/>
              <a:headEnd type="none" w="med" len="med"/>
              <a:tailEnd type="none" w="med" len="med"/>
            </a:ln>
          </p:spPr>
          <p:txBody>
            <a:bodyPr wrap="none" anchor="ctr"/>
            <a:lstStyle/>
            <a:p>
              <a:pPr algn="ctr" eaLnBrk="0" hangingPunct="0">
                <a:lnSpc>
                  <a:spcPct val="130000"/>
                </a:lnSpc>
                <a:spcBef>
                  <a:spcPct val="20000"/>
                </a:spcBef>
              </a:pPr>
              <a:r>
                <a:rPr lang="zh-CN" altLang="en-US" sz="1400" b="1" dirty="0">
                  <a:latin typeface="Times New Roman" panose="02020603050405020304" pitchFamily="18" charset="0"/>
                  <a:ea typeface="宋体" panose="02010600030101010101" pitchFamily="2" charset="-122"/>
                </a:rPr>
                <a:t>生成报告</a:t>
              </a:r>
              <a:endParaRPr lang="zh-CN" altLang="en-US" sz="1400" dirty="0">
                <a:latin typeface="Times New Roman" panose="02020603050405020304" pitchFamily="18" charset="0"/>
                <a:ea typeface="宋体" panose="02010600030101010101" pitchFamily="2" charset="-122"/>
              </a:endParaRPr>
            </a:p>
          </p:txBody>
        </p:sp>
        <p:sp>
          <p:nvSpPr>
            <p:cNvPr id="111670" name="Line 54"/>
            <p:cNvSpPr/>
            <p:nvPr/>
          </p:nvSpPr>
          <p:spPr>
            <a:xfrm flipH="1">
              <a:off x="452" y="1310"/>
              <a:ext cx="1023" cy="0"/>
            </a:xfrm>
            <a:prstGeom prst="line">
              <a:avLst/>
            </a:prstGeom>
            <a:ln w="28575" cap="flat" cmpd="sng">
              <a:solidFill>
                <a:schemeClr val="tx1"/>
              </a:solidFill>
              <a:prstDash val="solid"/>
              <a:round/>
              <a:headEnd type="none" w="med" len="med"/>
              <a:tailEnd type="triangle" w="med" len="med"/>
            </a:ln>
          </p:spPr>
        </p:sp>
        <p:sp>
          <p:nvSpPr>
            <p:cNvPr id="111671" name="Line 55"/>
            <p:cNvSpPr/>
            <p:nvPr/>
          </p:nvSpPr>
          <p:spPr>
            <a:xfrm flipH="1" flipV="1">
              <a:off x="452" y="1374"/>
              <a:ext cx="646" cy="500"/>
            </a:xfrm>
            <a:prstGeom prst="line">
              <a:avLst/>
            </a:prstGeom>
            <a:ln w="28575" cap="flat" cmpd="sng">
              <a:solidFill>
                <a:schemeClr val="tx1"/>
              </a:solidFill>
              <a:prstDash val="solid"/>
              <a:round/>
              <a:headEnd type="none" w="med" len="med"/>
              <a:tailEnd type="triangle" w="med" len="med"/>
            </a:ln>
          </p:spPr>
        </p:sp>
        <p:sp>
          <p:nvSpPr>
            <p:cNvPr id="111672" name="Text Box 56"/>
            <p:cNvSpPr txBox="1"/>
            <p:nvPr/>
          </p:nvSpPr>
          <p:spPr>
            <a:xfrm>
              <a:off x="2183" y="237"/>
              <a:ext cx="637" cy="239"/>
            </a:xfrm>
            <a:prstGeom prst="rect">
              <a:avLst/>
            </a:prstGeom>
            <a:noFill/>
            <a:ln w="9525">
              <a:noFill/>
            </a:ln>
          </p:spPr>
          <p:txBody>
            <a:bodyPr anchor="t">
              <a:spAutoFit/>
            </a:bodyPr>
            <a:lstStyle/>
            <a:p>
              <a:pPr algn="ctr" eaLnBrk="0" hangingPunct="0">
                <a:lnSpc>
                  <a:spcPct val="130000"/>
                </a:lnSpc>
                <a:spcBef>
                  <a:spcPct val="50000"/>
                </a:spcBef>
              </a:pPr>
              <a:r>
                <a:rPr lang="zh-CN" altLang="en-US" sz="1400" b="1" dirty="0">
                  <a:latin typeface="幼圆" panose="02010509060101010101" pitchFamily="49" charset="-122"/>
                  <a:ea typeface="幼圆" panose="02010509060101010101" pitchFamily="49" charset="-122"/>
                </a:rPr>
                <a:t>病员极限</a:t>
              </a:r>
              <a:endParaRPr lang="zh-CN" altLang="en-US" sz="1400" b="1" dirty="0">
                <a:latin typeface="幼圆" panose="02010509060101010101" pitchFamily="49" charset="-122"/>
                <a:ea typeface="幼圆" panose="02010509060101010101" pitchFamily="49" charset="-122"/>
              </a:endParaRPr>
            </a:p>
          </p:txBody>
        </p:sp>
        <p:sp>
          <p:nvSpPr>
            <p:cNvPr id="111673" name="Line 57"/>
            <p:cNvSpPr/>
            <p:nvPr/>
          </p:nvSpPr>
          <p:spPr>
            <a:xfrm flipV="1">
              <a:off x="2209" y="495"/>
              <a:ext cx="539" cy="0"/>
            </a:xfrm>
            <a:prstGeom prst="line">
              <a:avLst/>
            </a:prstGeom>
            <a:ln w="28575" cap="flat" cmpd="sng">
              <a:solidFill>
                <a:schemeClr val="tx1"/>
              </a:solidFill>
              <a:prstDash val="solid"/>
              <a:round/>
              <a:headEnd type="none" w="med" len="med"/>
              <a:tailEnd type="none" w="med" len="med"/>
            </a:ln>
          </p:spPr>
        </p:sp>
        <p:sp>
          <p:nvSpPr>
            <p:cNvPr id="111674" name="Line 58"/>
            <p:cNvSpPr/>
            <p:nvPr/>
          </p:nvSpPr>
          <p:spPr>
            <a:xfrm flipH="1">
              <a:off x="1873" y="495"/>
              <a:ext cx="614" cy="608"/>
            </a:xfrm>
            <a:prstGeom prst="line">
              <a:avLst/>
            </a:prstGeom>
            <a:ln w="28575" cap="flat" cmpd="sng">
              <a:solidFill>
                <a:schemeClr val="tx1"/>
              </a:solidFill>
              <a:prstDash val="solid"/>
              <a:round/>
              <a:headEnd type="none" w="med" len="med"/>
              <a:tailEnd type="triangle" w="med" len="med"/>
            </a:ln>
          </p:spPr>
        </p:sp>
        <p:sp>
          <p:nvSpPr>
            <p:cNvPr id="111675" name="Oval 59"/>
            <p:cNvSpPr/>
            <p:nvPr/>
          </p:nvSpPr>
          <p:spPr>
            <a:xfrm>
              <a:off x="2282" y="1813"/>
              <a:ext cx="485" cy="564"/>
            </a:xfrm>
            <a:prstGeom prst="ellipse">
              <a:avLst/>
            </a:prstGeom>
            <a:noFill/>
            <a:ln w="28575" cap="flat" cmpd="sng">
              <a:solidFill>
                <a:schemeClr val="tx1"/>
              </a:solidFill>
              <a:prstDash val="solid"/>
              <a:round/>
              <a:headEnd type="none" w="med" len="med"/>
              <a:tailEnd type="none" w="med" len="med"/>
            </a:ln>
          </p:spPr>
          <p:txBody>
            <a:bodyPr wrap="none" anchor="ctr"/>
            <a:lstStyle/>
            <a:p>
              <a:pPr algn="ctr" eaLnBrk="0" hangingPunct="0">
                <a:lnSpc>
                  <a:spcPct val="130000"/>
                </a:lnSpc>
                <a:spcBef>
                  <a:spcPct val="20000"/>
                </a:spcBef>
              </a:pPr>
              <a:r>
                <a:rPr lang="zh-CN" altLang="en-US" sz="1400" b="1" dirty="0">
                  <a:latin typeface="Times New Roman" panose="02020603050405020304" pitchFamily="18" charset="0"/>
                  <a:ea typeface="幼圆" panose="02010509060101010101" pitchFamily="49" charset="-122"/>
                </a:rPr>
                <a:t>更新日志</a:t>
              </a:r>
              <a:endParaRPr lang="zh-CN" altLang="en-US" sz="1400" b="1" dirty="0">
                <a:latin typeface="Times New Roman" panose="02020603050405020304" pitchFamily="18" charset="0"/>
                <a:ea typeface="宋体" panose="02010600030101010101" pitchFamily="2" charset="-122"/>
              </a:endParaRPr>
            </a:p>
          </p:txBody>
        </p:sp>
        <p:sp>
          <p:nvSpPr>
            <p:cNvPr id="111676" name="Line 60"/>
            <p:cNvSpPr/>
            <p:nvPr/>
          </p:nvSpPr>
          <p:spPr>
            <a:xfrm flipH="1" flipV="1">
              <a:off x="1533" y="2253"/>
              <a:ext cx="322" cy="281"/>
            </a:xfrm>
            <a:prstGeom prst="line">
              <a:avLst/>
            </a:prstGeom>
            <a:ln w="28575" cap="flat" cmpd="sng">
              <a:solidFill>
                <a:schemeClr val="tx1"/>
              </a:solidFill>
              <a:prstDash val="solid"/>
              <a:round/>
              <a:headEnd type="none" w="med" len="med"/>
              <a:tailEnd type="triangle" w="med" len="med"/>
            </a:ln>
          </p:spPr>
        </p:sp>
        <p:sp>
          <p:nvSpPr>
            <p:cNvPr id="111677" name="Line 61"/>
            <p:cNvSpPr/>
            <p:nvPr/>
          </p:nvSpPr>
          <p:spPr>
            <a:xfrm flipV="1">
              <a:off x="2026" y="2248"/>
              <a:ext cx="294" cy="281"/>
            </a:xfrm>
            <a:prstGeom prst="line">
              <a:avLst/>
            </a:prstGeom>
            <a:ln w="28575" cap="flat" cmpd="sng">
              <a:solidFill>
                <a:schemeClr val="tx1"/>
              </a:solidFill>
              <a:prstDash val="solid"/>
              <a:round/>
              <a:headEnd type="none" w="med" len="med"/>
              <a:tailEnd type="triangle" w="med" len="med"/>
            </a:ln>
          </p:spPr>
        </p:sp>
        <p:sp>
          <p:nvSpPr>
            <p:cNvPr id="111678" name="Line 62"/>
            <p:cNvSpPr/>
            <p:nvPr/>
          </p:nvSpPr>
          <p:spPr>
            <a:xfrm>
              <a:off x="1915" y="1496"/>
              <a:ext cx="475" cy="358"/>
            </a:xfrm>
            <a:prstGeom prst="line">
              <a:avLst/>
            </a:prstGeom>
            <a:ln w="28575" cap="flat" cmpd="sng">
              <a:solidFill>
                <a:schemeClr val="tx1"/>
              </a:solidFill>
              <a:prstDash val="solid"/>
              <a:round/>
              <a:headEnd type="none" w="med" len="med"/>
              <a:tailEnd type="triangle" w="med" len="med"/>
            </a:ln>
          </p:spPr>
        </p:sp>
        <p:sp>
          <p:nvSpPr>
            <p:cNvPr id="111679" name="Line 63"/>
            <p:cNvSpPr/>
            <p:nvPr/>
          </p:nvSpPr>
          <p:spPr>
            <a:xfrm>
              <a:off x="1564" y="710"/>
              <a:ext cx="95" cy="326"/>
            </a:xfrm>
            <a:prstGeom prst="line">
              <a:avLst/>
            </a:prstGeom>
            <a:ln w="28575" cap="flat" cmpd="sng">
              <a:solidFill>
                <a:schemeClr val="tx1"/>
              </a:solidFill>
              <a:prstDash val="solid"/>
              <a:round/>
              <a:headEnd type="none" w="med" len="med"/>
              <a:tailEnd type="triangle" w="med" len="med"/>
            </a:ln>
          </p:spPr>
        </p:sp>
        <p:sp>
          <p:nvSpPr>
            <p:cNvPr id="111680" name="Text Box 64"/>
            <p:cNvSpPr txBox="1"/>
            <p:nvPr/>
          </p:nvSpPr>
          <p:spPr>
            <a:xfrm>
              <a:off x="1194" y="714"/>
              <a:ext cx="387" cy="335"/>
            </a:xfrm>
            <a:prstGeom prst="rect">
              <a:avLst/>
            </a:prstGeom>
            <a:noFill/>
            <a:ln w="9525">
              <a:noFill/>
            </a:ln>
          </p:spPr>
          <p:txBody>
            <a:bodyPr anchor="t">
              <a:spAutoFit/>
            </a:bodyPr>
            <a:lstStyle/>
            <a:p>
              <a:pPr algn="ctr" eaLnBrk="0" hangingPunct="0">
                <a:spcBef>
                  <a:spcPct val="20000"/>
                </a:spcBef>
              </a:pPr>
              <a:r>
                <a:rPr lang="zh-CN" altLang="en-US" sz="1400" b="1" dirty="0">
                  <a:latin typeface="幼圆" panose="02010509060101010101" pitchFamily="49" charset="-122"/>
                  <a:ea typeface="幼圆" panose="02010509060101010101" pitchFamily="49" charset="-122"/>
                </a:rPr>
                <a:t>病员数据</a:t>
              </a:r>
              <a:endParaRPr lang="zh-CN" altLang="en-US" sz="1400" b="1" dirty="0">
                <a:latin typeface="幼圆" panose="02010509060101010101" pitchFamily="49" charset="-122"/>
                <a:ea typeface="幼圆" panose="02010509060101010101" pitchFamily="49" charset="-122"/>
              </a:endParaRPr>
            </a:p>
          </p:txBody>
        </p:sp>
        <p:sp>
          <p:nvSpPr>
            <p:cNvPr id="111681" name="Text Box 65"/>
            <p:cNvSpPr txBox="1"/>
            <p:nvPr/>
          </p:nvSpPr>
          <p:spPr>
            <a:xfrm>
              <a:off x="1383" y="146"/>
              <a:ext cx="252" cy="238"/>
            </a:xfrm>
            <a:prstGeom prst="rect">
              <a:avLst/>
            </a:prstGeom>
            <a:noFill/>
            <a:ln w="9525">
              <a:noFill/>
            </a:ln>
          </p:spPr>
          <p:txBody>
            <a:bodyPr anchor="t">
              <a:spAutoFit/>
            </a:bodyPr>
            <a:lstStyle/>
            <a:p>
              <a:pPr algn="ctr" eaLnBrk="0" hangingPunct="0">
                <a:lnSpc>
                  <a:spcPct val="130000"/>
                </a:lnSpc>
                <a:spcBef>
                  <a:spcPct val="50000"/>
                </a:spcBef>
              </a:pPr>
              <a:r>
                <a:rPr lang="zh-CN" altLang="zh-CN" sz="1400" b="1" dirty="0">
                  <a:latin typeface="Times New Roman" panose="02020603050405020304" pitchFamily="18" charset="0"/>
                  <a:ea typeface="宋体" panose="02010600030101010101" pitchFamily="2" charset="-122"/>
                </a:rPr>
                <a:t>1</a:t>
              </a:r>
              <a:endParaRPr lang="zh-CN" altLang="zh-CN" sz="1400" b="1" dirty="0">
                <a:latin typeface="Times New Roman" panose="02020603050405020304" pitchFamily="18" charset="0"/>
                <a:ea typeface="宋体" panose="02010600030101010101" pitchFamily="2" charset="-122"/>
              </a:endParaRPr>
            </a:p>
          </p:txBody>
        </p:sp>
        <p:sp>
          <p:nvSpPr>
            <p:cNvPr id="111682" name="Text Box 66"/>
            <p:cNvSpPr txBox="1"/>
            <p:nvPr/>
          </p:nvSpPr>
          <p:spPr>
            <a:xfrm>
              <a:off x="1651" y="1041"/>
              <a:ext cx="177" cy="239"/>
            </a:xfrm>
            <a:prstGeom prst="rect">
              <a:avLst/>
            </a:prstGeom>
            <a:noFill/>
            <a:ln w="9525">
              <a:noFill/>
            </a:ln>
          </p:spPr>
          <p:txBody>
            <a:bodyPr wrap="none" anchor="t">
              <a:spAutoFit/>
            </a:bodyPr>
            <a:lstStyle/>
            <a:p>
              <a:pPr algn="ctr" eaLnBrk="0" hangingPunct="0">
                <a:lnSpc>
                  <a:spcPct val="130000"/>
                </a:lnSpc>
                <a:spcBef>
                  <a:spcPct val="20000"/>
                </a:spcBef>
              </a:pPr>
              <a:r>
                <a:rPr lang="zh-CN" altLang="zh-CN" sz="1400" b="1" dirty="0">
                  <a:latin typeface="Times New Roman" panose="02020603050405020304" pitchFamily="18" charset="0"/>
                  <a:ea typeface="宋体" panose="02010600030101010101" pitchFamily="2" charset="-122"/>
                </a:rPr>
                <a:t>3</a:t>
              </a:r>
              <a:endParaRPr lang="zh-CN" altLang="zh-CN" sz="1400" b="1" dirty="0">
                <a:latin typeface="Times New Roman" panose="02020603050405020304" pitchFamily="18" charset="0"/>
                <a:ea typeface="宋体" panose="02010600030101010101" pitchFamily="2" charset="-122"/>
              </a:endParaRPr>
            </a:p>
          </p:txBody>
        </p:sp>
        <p:sp>
          <p:nvSpPr>
            <p:cNvPr id="111683" name="Text Box 67"/>
            <p:cNvSpPr txBox="1"/>
            <p:nvPr/>
          </p:nvSpPr>
          <p:spPr>
            <a:xfrm>
              <a:off x="1235" y="1780"/>
              <a:ext cx="177" cy="238"/>
            </a:xfrm>
            <a:prstGeom prst="rect">
              <a:avLst/>
            </a:prstGeom>
            <a:noFill/>
            <a:ln w="9525">
              <a:noFill/>
            </a:ln>
          </p:spPr>
          <p:txBody>
            <a:bodyPr wrap="none" anchor="t">
              <a:spAutoFit/>
            </a:bodyPr>
            <a:lstStyle/>
            <a:p>
              <a:pPr algn="ctr" eaLnBrk="0" hangingPunct="0">
                <a:lnSpc>
                  <a:spcPct val="130000"/>
                </a:lnSpc>
                <a:spcBef>
                  <a:spcPct val="20000"/>
                </a:spcBef>
              </a:pPr>
              <a:r>
                <a:rPr lang="zh-CN" altLang="zh-CN" sz="1400" b="1" dirty="0">
                  <a:latin typeface="Times New Roman" panose="02020603050405020304" pitchFamily="18" charset="0"/>
                  <a:ea typeface="宋体" panose="02010600030101010101" pitchFamily="2" charset="-122"/>
                </a:rPr>
                <a:t>2</a:t>
              </a:r>
              <a:endParaRPr lang="zh-CN" altLang="zh-CN" sz="1400" b="1" dirty="0">
                <a:latin typeface="Times New Roman" panose="02020603050405020304" pitchFamily="18" charset="0"/>
                <a:ea typeface="宋体" panose="02010600030101010101" pitchFamily="2" charset="-122"/>
              </a:endParaRPr>
            </a:p>
          </p:txBody>
        </p:sp>
        <p:sp>
          <p:nvSpPr>
            <p:cNvPr id="111684" name="Text Box 68"/>
            <p:cNvSpPr txBox="1"/>
            <p:nvPr/>
          </p:nvSpPr>
          <p:spPr>
            <a:xfrm>
              <a:off x="2449" y="1793"/>
              <a:ext cx="177" cy="238"/>
            </a:xfrm>
            <a:prstGeom prst="rect">
              <a:avLst/>
            </a:prstGeom>
            <a:noFill/>
            <a:ln w="9525">
              <a:noFill/>
            </a:ln>
          </p:spPr>
          <p:txBody>
            <a:bodyPr wrap="none" anchor="t">
              <a:spAutoFit/>
            </a:bodyPr>
            <a:lstStyle/>
            <a:p>
              <a:pPr algn="ctr" eaLnBrk="0" hangingPunct="0">
                <a:lnSpc>
                  <a:spcPct val="130000"/>
                </a:lnSpc>
                <a:spcBef>
                  <a:spcPct val="20000"/>
                </a:spcBef>
              </a:pPr>
              <a:r>
                <a:rPr lang="zh-CN" altLang="zh-CN" sz="1400" b="1" dirty="0">
                  <a:latin typeface="Times New Roman" panose="02020603050405020304" pitchFamily="18" charset="0"/>
                  <a:ea typeface="宋体" panose="02010600030101010101" pitchFamily="2" charset="-122"/>
                </a:rPr>
                <a:t>4</a:t>
              </a:r>
              <a:endParaRPr lang="zh-CN" altLang="zh-CN" sz="1400" b="1" dirty="0">
                <a:latin typeface="Times New Roman" panose="02020603050405020304" pitchFamily="18" charset="0"/>
                <a:ea typeface="宋体" panose="02010600030101010101" pitchFamily="2" charset="-122"/>
              </a:endParaRPr>
            </a:p>
          </p:txBody>
        </p:sp>
        <p:sp>
          <p:nvSpPr>
            <p:cNvPr id="111685" name="Text Box 69"/>
            <p:cNvSpPr txBox="1"/>
            <p:nvPr/>
          </p:nvSpPr>
          <p:spPr>
            <a:xfrm>
              <a:off x="1611" y="2008"/>
              <a:ext cx="580" cy="238"/>
            </a:xfrm>
            <a:prstGeom prst="rect">
              <a:avLst/>
            </a:prstGeom>
            <a:noFill/>
            <a:ln w="9525">
              <a:noFill/>
            </a:ln>
          </p:spPr>
          <p:txBody>
            <a:bodyPr wrap="none" anchor="t">
              <a:spAutoFit/>
            </a:bodyPr>
            <a:lstStyle/>
            <a:p>
              <a:pPr algn="ctr" eaLnBrk="0" hangingPunct="0">
                <a:lnSpc>
                  <a:spcPct val="130000"/>
                </a:lnSpc>
                <a:spcBef>
                  <a:spcPct val="20000"/>
                </a:spcBef>
              </a:pPr>
              <a:r>
                <a:rPr lang="zh-CN" altLang="en-US" sz="1400" b="1" dirty="0">
                  <a:latin typeface="Times New Roman" panose="02020603050405020304" pitchFamily="18" charset="0"/>
                  <a:ea typeface="宋体" panose="02010600030101010101" pitchFamily="2" charset="-122"/>
                </a:rPr>
                <a:t>日志数据</a:t>
              </a:r>
              <a:endParaRPr lang="zh-CN" altLang="en-US" sz="1400" b="1" dirty="0">
                <a:latin typeface="Times New Roman" panose="02020603050405020304" pitchFamily="18" charset="0"/>
                <a:ea typeface="宋体" panose="02010600030101010101" pitchFamily="2" charset="-122"/>
              </a:endParaRPr>
            </a:p>
          </p:txBody>
        </p:sp>
        <p:sp>
          <p:nvSpPr>
            <p:cNvPr id="111686" name="Line 70"/>
            <p:cNvSpPr/>
            <p:nvPr/>
          </p:nvSpPr>
          <p:spPr>
            <a:xfrm>
              <a:off x="453" y="2070"/>
              <a:ext cx="596" cy="0"/>
            </a:xfrm>
            <a:prstGeom prst="line">
              <a:avLst/>
            </a:prstGeom>
            <a:ln w="28575" cap="flat" cmpd="sng">
              <a:solidFill>
                <a:schemeClr val="tx1"/>
              </a:solidFill>
              <a:prstDash val="solid"/>
              <a:round/>
              <a:headEnd type="none" w="med" len="med"/>
              <a:tailEnd type="triangle" w="med" len="med"/>
            </a:ln>
          </p:spPr>
        </p:sp>
      </p:grpSp>
      <p:sp>
        <p:nvSpPr>
          <p:cNvPr id="101447" name="Oval 71"/>
          <p:cNvSpPr/>
          <p:nvPr/>
        </p:nvSpPr>
        <p:spPr>
          <a:xfrm>
            <a:off x="6894513" y="2244725"/>
            <a:ext cx="803275" cy="862013"/>
          </a:xfrm>
          <a:prstGeom prst="ellipse">
            <a:avLst/>
          </a:prstGeom>
          <a:noFill/>
          <a:ln w="38100" cap="flat" cmpd="sng">
            <a:solidFill>
              <a:schemeClr val="hlink"/>
            </a:solidFill>
            <a:prstDash val="solid"/>
            <a:round/>
            <a:headEnd type="none" w="med" len="med"/>
            <a:tailEnd type="none" w="med" len="med"/>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01448" name="Line 72"/>
          <p:cNvSpPr/>
          <p:nvPr/>
        </p:nvSpPr>
        <p:spPr>
          <a:xfrm>
            <a:off x="7048500" y="1752600"/>
            <a:ext cx="152400" cy="457200"/>
          </a:xfrm>
          <a:prstGeom prst="line">
            <a:avLst/>
          </a:prstGeom>
          <a:ln w="38100" cap="flat" cmpd="sng">
            <a:solidFill>
              <a:schemeClr val="hlink"/>
            </a:solidFill>
            <a:prstDash val="solid"/>
            <a:round/>
            <a:headEnd type="none" w="med" len="med"/>
            <a:tailEnd type="triangle" w="med" len="med"/>
          </a:ln>
          <a:effectLst>
            <a:outerShdw dist="35921" dir="2699999" algn="ctr" rotWithShape="0">
              <a:schemeClr val="tx2"/>
            </a:outerShdw>
          </a:effectLst>
        </p:spPr>
      </p:sp>
      <p:sp>
        <p:nvSpPr>
          <p:cNvPr id="101449" name="Line 73"/>
          <p:cNvSpPr/>
          <p:nvPr/>
        </p:nvSpPr>
        <p:spPr>
          <a:xfrm>
            <a:off x="57150" y="2686050"/>
            <a:ext cx="895350" cy="0"/>
          </a:xfrm>
          <a:prstGeom prst="line">
            <a:avLst/>
          </a:prstGeom>
          <a:ln w="38100" cap="flat" cmpd="sng">
            <a:solidFill>
              <a:schemeClr val="hlink"/>
            </a:solidFill>
            <a:prstDash val="solid"/>
            <a:round/>
            <a:headEnd type="none" w="med" len="med"/>
            <a:tailEnd type="triangle" w="med" len="med"/>
          </a:ln>
          <a:effectLst>
            <a:outerShdw dist="17961" dir="2699999" algn="ctr" rotWithShape="0">
              <a:schemeClr val="tx2"/>
            </a:outerShdw>
          </a:effectLst>
        </p:spPr>
      </p:sp>
      <p:sp>
        <p:nvSpPr>
          <p:cNvPr id="101450" name="Line 74"/>
          <p:cNvSpPr/>
          <p:nvPr/>
        </p:nvSpPr>
        <p:spPr>
          <a:xfrm flipH="1">
            <a:off x="7505700" y="1390650"/>
            <a:ext cx="933450" cy="933450"/>
          </a:xfrm>
          <a:prstGeom prst="line">
            <a:avLst/>
          </a:prstGeom>
          <a:ln w="38100" cap="flat" cmpd="sng">
            <a:solidFill>
              <a:schemeClr val="hlink"/>
            </a:solidFill>
            <a:prstDash val="solid"/>
            <a:round/>
            <a:headEnd type="none" w="med" len="med"/>
            <a:tailEnd type="triangle" w="med" len="med"/>
          </a:ln>
          <a:effectLst>
            <a:outerShdw dist="12700" algn="ctr" rotWithShape="0">
              <a:schemeClr val="tx2"/>
            </a:outerShdw>
          </a:effectLst>
        </p:spPr>
      </p:sp>
      <p:sp>
        <p:nvSpPr>
          <p:cNvPr id="101451" name="Line 75"/>
          <p:cNvSpPr/>
          <p:nvPr/>
        </p:nvSpPr>
        <p:spPr>
          <a:xfrm flipH="1">
            <a:off x="3048000" y="2857500"/>
            <a:ext cx="647700" cy="838200"/>
          </a:xfrm>
          <a:prstGeom prst="line">
            <a:avLst/>
          </a:prstGeom>
          <a:ln w="38100" cap="flat" cmpd="sng">
            <a:solidFill>
              <a:schemeClr val="hlink"/>
            </a:solidFill>
            <a:prstDash val="solid"/>
            <a:round/>
            <a:headEnd type="none" w="med" len="med"/>
            <a:tailEnd type="triangle" w="med" len="med"/>
          </a:ln>
          <a:effectLst>
            <a:outerShdw dist="28398" dir="3806096" algn="ctr" rotWithShape="0">
              <a:schemeClr val="tx2"/>
            </a:outerShdw>
          </a:effectLst>
        </p:spPr>
      </p:sp>
      <p:sp>
        <p:nvSpPr>
          <p:cNvPr id="101452" name="Line 76"/>
          <p:cNvSpPr/>
          <p:nvPr/>
        </p:nvSpPr>
        <p:spPr>
          <a:xfrm flipH="1">
            <a:off x="5353050" y="2667000"/>
            <a:ext cx="1543050" cy="0"/>
          </a:xfrm>
          <a:prstGeom prst="line">
            <a:avLst/>
          </a:prstGeom>
          <a:ln w="38100" cap="flat" cmpd="sng">
            <a:solidFill>
              <a:schemeClr val="hlink"/>
            </a:solidFill>
            <a:prstDash val="solid"/>
            <a:round/>
            <a:headEnd type="none" w="med" len="med"/>
            <a:tailEnd type="triangle" w="med" len="med"/>
          </a:ln>
          <a:effectLst>
            <a:outerShdw dist="17961" dir="2699999" algn="ctr" rotWithShape="0">
              <a:schemeClr val="tx2"/>
            </a:outerShdw>
          </a:effectLst>
        </p:spPr>
      </p:sp>
      <p:sp>
        <p:nvSpPr>
          <p:cNvPr id="101453" name="Line 77"/>
          <p:cNvSpPr/>
          <p:nvPr/>
        </p:nvSpPr>
        <p:spPr>
          <a:xfrm>
            <a:off x="7600950" y="2971800"/>
            <a:ext cx="685800" cy="533400"/>
          </a:xfrm>
          <a:prstGeom prst="line">
            <a:avLst/>
          </a:prstGeom>
          <a:ln w="38100" cap="flat" cmpd="sng">
            <a:solidFill>
              <a:schemeClr val="hlink"/>
            </a:solidFill>
            <a:prstDash val="solid"/>
            <a:round/>
            <a:headEnd type="none" w="med" len="med"/>
            <a:tailEnd type="triangle" w="med" len="med"/>
          </a:ln>
          <a:effectLst>
            <a:outerShdw dist="35921" dir="2699999" algn="ctr" rotWithShape="0">
              <a:schemeClr val="tx2"/>
            </a:outerShdw>
          </a:effectLst>
        </p:spPr>
      </p:sp>
      <p:sp>
        <p:nvSpPr>
          <p:cNvPr id="101454" name="Line 78"/>
          <p:cNvSpPr/>
          <p:nvPr/>
        </p:nvSpPr>
        <p:spPr>
          <a:xfrm>
            <a:off x="4933950" y="5486400"/>
            <a:ext cx="247650" cy="495300"/>
          </a:xfrm>
          <a:prstGeom prst="line">
            <a:avLst/>
          </a:prstGeom>
          <a:ln w="38100" cap="flat" cmpd="sng">
            <a:solidFill>
              <a:schemeClr val="hlink"/>
            </a:solidFill>
            <a:prstDash val="solid"/>
            <a:round/>
            <a:headEnd type="none" w="med" len="med"/>
            <a:tailEnd type="triangle" w="med" len="med"/>
          </a:ln>
          <a:effectLst>
            <a:outerShdw dist="35921" dir="2699999" algn="ctr" rotWithShape="0">
              <a:schemeClr val="tx2"/>
            </a:outerShdw>
          </a:effectLst>
        </p:spPr>
      </p:sp>
      <p:sp>
        <p:nvSpPr>
          <p:cNvPr id="111695" name="Line 79"/>
          <p:cNvSpPr/>
          <p:nvPr/>
        </p:nvSpPr>
        <p:spPr>
          <a:xfrm flipH="1">
            <a:off x="6850063" y="3090863"/>
            <a:ext cx="290512" cy="377825"/>
          </a:xfrm>
          <a:prstGeom prst="line">
            <a:avLst/>
          </a:prstGeom>
          <a:ln w="28575" cap="flat" cmpd="sng">
            <a:solidFill>
              <a:schemeClr val="tx1"/>
            </a:solidFill>
            <a:prstDash val="solid"/>
            <a:round/>
            <a:headEnd type="none" w="med" len="med"/>
            <a:tailEnd type="triangle" w="sm" len="med"/>
          </a:ln>
        </p:spPr>
      </p:sp>
      <p:sp>
        <p:nvSpPr>
          <p:cNvPr id="111696" name="Text Box 80"/>
          <p:cNvSpPr txBox="1"/>
          <p:nvPr/>
        </p:nvSpPr>
        <p:spPr>
          <a:xfrm>
            <a:off x="6951663" y="3236913"/>
            <a:ext cx="973137" cy="368300"/>
          </a:xfrm>
          <a:prstGeom prst="rect">
            <a:avLst/>
          </a:prstGeom>
          <a:noFill/>
          <a:ln w="9525">
            <a:noFill/>
          </a:ln>
        </p:spPr>
        <p:txBody>
          <a:bodyPr anchor="t">
            <a:spAutoFit/>
          </a:bodyPr>
          <a:lstStyle/>
          <a:p>
            <a:pPr algn="ctr" eaLnBrk="0" hangingPunct="0">
              <a:lnSpc>
                <a:spcPct val="130000"/>
              </a:lnSpc>
              <a:spcBef>
                <a:spcPct val="50000"/>
              </a:spcBef>
            </a:pPr>
            <a:r>
              <a:rPr lang="zh-CN" altLang="en-US" sz="1400" b="1" dirty="0">
                <a:latin typeface="Times New Roman" panose="02020603050405020304" pitchFamily="18" charset="0"/>
                <a:ea typeface="宋体" panose="02010600030101010101" pitchFamily="2" charset="-122"/>
              </a:rPr>
              <a:t>紧急报告</a:t>
            </a:r>
            <a:endParaRPr lang="zh-CN" altLang="en-US" sz="1400" b="1" dirty="0">
              <a:latin typeface="Times New Roman" panose="02020603050405020304" pitchFamily="18" charset="0"/>
              <a:ea typeface="宋体" panose="02010600030101010101" pitchFamily="2" charset="-122"/>
            </a:endParaRPr>
          </a:p>
        </p:txBody>
      </p:sp>
      <p:sp>
        <p:nvSpPr>
          <p:cNvPr id="101457" name="Line 81"/>
          <p:cNvSpPr/>
          <p:nvPr/>
        </p:nvSpPr>
        <p:spPr>
          <a:xfrm>
            <a:off x="971550" y="5200650"/>
            <a:ext cx="0" cy="419100"/>
          </a:xfrm>
          <a:prstGeom prst="line">
            <a:avLst/>
          </a:prstGeom>
          <a:ln w="38100" cap="flat" cmpd="sng">
            <a:solidFill>
              <a:schemeClr val="hlink"/>
            </a:solidFill>
            <a:prstDash val="solid"/>
            <a:round/>
            <a:headEnd type="none" w="med" len="med"/>
            <a:tailEnd type="triangle" w="med" len="med"/>
          </a:ln>
          <a:effectLst>
            <a:outerShdw dist="35921" dir="2699999" algn="ctr" rotWithShape="0">
              <a:schemeClr val="tx2"/>
            </a:outerShdw>
          </a:effectLst>
        </p:spPr>
      </p:sp>
      <p:grpSp>
        <p:nvGrpSpPr>
          <p:cNvPr id="101458" name="Group 82"/>
          <p:cNvGrpSpPr/>
          <p:nvPr/>
        </p:nvGrpSpPr>
        <p:grpSpPr>
          <a:xfrm>
            <a:off x="1335088" y="4976813"/>
            <a:ext cx="1160462" cy="625475"/>
            <a:chOff x="0" y="0"/>
            <a:chExt cx="731" cy="394"/>
          </a:xfrm>
        </p:grpSpPr>
        <p:sp>
          <p:nvSpPr>
            <p:cNvPr id="111699" name="Line 83"/>
            <p:cNvSpPr/>
            <p:nvPr/>
          </p:nvSpPr>
          <p:spPr>
            <a:xfrm>
              <a:off x="0" y="83"/>
              <a:ext cx="293" cy="311"/>
            </a:xfrm>
            <a:prstGeom prst="line">
              <a:avLst/>
            </a:prstGeom>
            <a:ln w="28575" cap="flat" cmpd="sng">
              <a:solidFill>
                <a:schemeClr val="tx1"/>
              </a:solidFill>
              <a:prstDash val="solid"/>
              <a:round/>
              <a:headEnd type="none" w="med" len="med"/>
              <a:tailEnd type="triangle" w="sm" len="med"/>
            </a:ln>
          </p:spPr>
        </p:sp>
        <p:sp>
          <p:nvSpPr>
            <p:cNvPr id="111700" name="Text Box 84"/>
            <p:cNvSpPr txBox="1"/>
            <p:nvPr/>
          </p:nvSpPr>
          <p:spPr>
            <a:xfrm>
              <a:off x="118" y="0"/>
              <a:ext cx="613" cy="232"/>
            </a:xfrm>
            <a:prstGeom prst="rect">
              <a:avLst/>
            </a:prstGeom>
            <a:noFill/>
            <a:ln w="9525">
              <a:noFill/>
            </a:ln>
          </p:spPr>
          <p:txBody>
            <a:bodyPr anchor="t">
              <a:spAutoFit/>
            </a:bodyPr>
            <a:lstStyle/>
            <a:p>
              <a:pPr algn="ctr" eaLnBrk="0" hangingPunct="0">
                <a:lnSpc>
                  <a:spcPct val="130000"/>
                </a:lnSpc>
                <a:spcBef>
                  <a:spcPct val="50000"/>
                </a:spcBef>
              </a:pPr>
              <a:r>
                <a:rPr lang="zh-CN" altLang="en-US" sz="1400" b="1" dirty="0">
                  <a:latin typeface="Times New Roman" panose="02020603050405020304" pitchFamily="18" charset="0"/>
                  <a:ea typeface="宋体" panose="02010600030101010101" pitchFamily="2" charset="-122"/>
                </a:rPr>
                <a:t>紧急报告</a:t>
              </a:r>
              <a:endParaRPr lang="zh-CN" altLang="en-US" sz="1400" b="1" dirty="0">
                <a:latin typeface="Times New Roman" panose="02020603050405020304" pitchFamily="18" charset="0"/>
                <a:ea typeface="宋体" panose="02010600030101010101" pitchFamily="2" charset="-122"/>
              </a:endParaRPr>
            </a:p>
          </p:txBody>
        </p:sp>
      </p:grpSp>
      <p:sp>
        <p:nvSpPr>
          <p:cNvPr id="101461" name="Line 85"/>
          <p:cNvSpPr/>
          <p:nvPr/>
        </p:nvSpPr>
        <p:spPr>
          <a:xfrm flipH="1">
            <a:off x="6837363" y="3092450"/>
            <a:ext cx="290512" cy="377825"/>
          </a:xfrm>
          <a:prstGeom prst="line">
            <a:avLst/>
          </a:prstGeom>
          <a:ln w="28575" cap="flat" cmpd="sng">
            <a:solidFill>
              <a:schemeClr val="hlink"/>
            </a:solidFill>
            <a:prstDash val="solid"/>
            <a:round/>
            <a:headEnd type="none" w="med" len="med"/>
            <a:tailEnd type="triangle" w="sm" len="med"/>
          </a:ln>
        </p:spPr>
      </p:sp>
      <p:sp>
        <p:nvSpPr>
          <p:cNvPr id="101462" name="Line 86"/>
          <p:cNvSpPr/>
          <p:nvPr/>
        </p:nvSpPr>
        <p:spPr>
          <a:xfrm>
            <a:off x="1352550" y="5137150"/>
            <a:ext cx="465138" cy="477838"/>
          </a:xfrm>
          <a:prstGeom prst="line">
            <a:avLst/>
          </a:prstGeom>
          <a:ln w="28575" cap="flat" cmpd="sng">
            <a:solidFill>
              <a:schemeClr val="hlink"/>
            </a:solidFill>
            <a:prstDash val="solid"/>
            <a:round/>
            <a:headEnd type="none" w="med" len="med"/>
            <a:tailEnd type="triangle" w="sm" len="med"/>
          </a:ln>
          <a:effectLst>
            <a:outerShdw dist="35921" dir="2699999" algn="ctr" rotWithShape="0">
              <a:schemeClr val="tx2"/>
            </a:outerShdw>
          </a:effectLst>
        </p:spPr>
      </p:sp>
      <p:sp>
        <p:nvSpPr>
          <p:cNvPr id="111703" name="Rectangle 87">
            <a:hlinkClick r:id="" action="ppaction://hlinkshowjump?jump=previousslide"/>
          </p:cNvPr>
          <p:cNvSpPr/>
          <p:nvPr/>
        </p:nvSpPr>
        <p:spPr>
          <a:xfrm>
            <a:off x="6529388" y="6292850"/>
            <a:ext cx="457200" cy="379413"/>
          </a:xfrm>
          <a:prstGeom prst="rect">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11704" name="Rectangle 88">
            <a:hlinkClick r:id="" action="ppaction://hlinkshowjump?jump=nextslide"/>
          </p:cNvPr>
          <p:cNvSpPr/>
          <p:nvPr/>
        </p:nvSpPr>
        <p:spPr>
          <a:xfrm>
            <a:off x="7119938" y="6292850"/>
            <a:ext cx="457200" cy="379413"/>
          </a:xfrm>
          <a:prstGeom prst="rect">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11705" name="Oval 89">
            <a:hlinkClick r:id="rId1" action="ppaction://hlinksldjump"/>
          </p:cNvPr>
          <p:cNvSpPr/>
          <p:nvPr/>
        </p:nvSpPr>
        <p:spPr>
          <a:xfrm>
            <a:off x="7816850" y="6289675"/>
            <a:ext cx="1011238" cy="377825"/>
          </a:xfrm>
          <a:prstGeom prst="ellipse">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101413"/>
                                        </p:tgtEl>
                                        <p:attrNameLst>
                                          <p:attrName>style.visibility</p:attrName>
                                        </p:attrNameLst>
                                      </p:cBhvr>
                                      <p:to>
                                        <p:strVal val="visible"/>
                                      </p:to>
                                    </p:set>
                                    <p:animEffect transition="in" filter="box(out)">
                                      <p:cBhvr>
                                        <p:cTn id="7" dur="500"/>
                                        <p:tgtEl>
                                          <p:spTgt spid="10141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101378"/>
                                        </p:tgtEl>
                                        <p:attrNameLst>
                                          <p:attrName>style.visibility</p:attrName>
                                        </p:attrNameLst>
                                      </p:cBhvr>
                                      <p:to>
                                        <p:strVal val="visible"/>
                                      </p:to>
                                    </p:set>
                                    <p:animEffect transition="in" filter="box(out)">
                                      <p:cBhvr>
                                        <p:cTn id="12" dur="500"/>
                                        <p:tgtEl>
                                          <p:spTgt spid="101378"/>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1458"/>
                                        </p:tgtEl>
                                        <p:attrNameLst>
                                          <p:attrName>style.visibility</p:attrName>
                                        </p:attrNameLst>
                                      </p:cBhvr>
                                      <p:to>
                                        <p:strVal val="visible"/>
                                      </p:to>
                                    </p:set>
                                    <p:animEffect transition="in" filter="wipe(up)">
                                      <p:cBhvr>
                                        <p:cTn id="16" dur="1000"/>
                                        <p:tgtEl>
                                          <p:spTgt spid="101458"/>
                                        </p:tgtEl>
                                      </p:cBhvr>
                                    </p:animEffect>
                                  </p:childTnLst>
                                </p:cTn>
                              </p:par>
                            </p:childTnLst>
                          </p:cTn>
                        </p:par>
                      </p:childTnLst>
                    </p:cTn>
                  </p:par>
                  <p:par>
                    <p:cTn id="17" fill="hold">
                      <p:stCondLst>
                        <p:cond delay="indefinite"/>
                      </p:stCondLst>
                      <p:childTnLst>
                        <p:par>
                          <p:cTn id="18" fill="hold">
                            <p:stCondLst>
                              <p:cond delay="0"/>
                            </p:stCondLst>
                            <p:childTnLst>
                              <p:par>
                                <p:cTn id="19" presetID="23" presetClass="entr" presetSubtype="32" fill="hold" grpId="0" nodeType="clickEffect">
                                  <p:stCondLst>
                                    <p:cond delay="0"/>
                                  </p:stCondLst>
                                  <p:childTnLst>
                                    <p:set>
                                      <p:cBhvr>
                                        <p:cTn id="20" dur="1" fill="hold">
                                          <p:stCondLst>
                                            <p:cond delay="0"/>
                                          </p:stCondLst>
                                        </p:cTn>
                                        <p:tgtEl>
                                          <p:spTgt spid="101447"/>
                                        </p:tgtEl>
                                        <p:attrNameLst>
                                          <p:attrName>style.visibility</p:attrName>
                                        </p:attrNameLst>
                                      </p:cBhvr>
                                      <p:to>
                                        <p:strVal val="visible"/>
                                      </p:to>
                                    </p:set>
                                    <p:anim calcmode="lin" valueType="num">
                                      <p:cBhvr>
                                        <p:cTn id="21" dur="500" fill="hold"/>
                                        <p:tgtEl>
                                          <p:spTgt spid="101447"/>
                                        </p:tgtEl>
                                        <p:attrNameLst>
                                          <p:attrName>ppt_w</p:attrName>
                                        </p:attrNameLst>
                                      </p:cBhvr>
                                      <p:tavLst>
                                        <p:tav tm="0">
                                          <p:val>
                                            <p:strVal val="4*#ppt_w"/>
                                          </p:val>
                                        </p:tav>
                                        <p:tav tm="100000">
                                          <p:val>
                                            <p:strVal val="#ppt_w"/>
                                          </p:val>
                                        </p:tav>
                                      </p:tavLst>
                                    </p:anim>
                                    <p:anim calcmode="lin" valueType="num">
                                      <p:cBhvr>
                                        <p:cTn id="22" dur="500" fill="hold"/>
                                        <p:tgtEl>
                                          <p:spTgt spid="101447"/>
                                        </p:tgtEl>
                                        <p:attrNameLst>
                                          <p:attrName>ppt_h</p:attrName>
                                        </p:attrNameLst>
                                      </p:cBhvr>
                                      <p:tavLst>
                                        <p:tav tm="0">
                                          <p:val>
                                            <p:strVal val="4*#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01448"/>
                                        </p:tgtEl>
                                        <p:attrNameLst>
                                          <p:attrName>style.visibility</p:attrName>
                                        </p:attrNameLst>
                                      </p:cBhvr>
                                      <p:to>
                                        <p:strVal val="visible"/>
                                      </p:to>
                                    </p:set>
                                    <p:animEffect transition="in" filter="wipe(up)">
                                      <p:cBhvr>
                                        <p:cTn id="27" dur="500"/>
                                        <p:tgtEl>
                                          <p:spTgt spid="101448"/>
                                        </p:tgtEl>
                                      </p:cBhvr>
                                    </p:animEffect>
                                  </p:childTnLst>
                                </p:cTn>
                              </p:par>
                            </p:childTnLst>
                          </p:cTn>
                        </p:par>
                        <p:par>
                          <p:cTn id="28" fill="hold">
                            <p:stCondLst>
                              <p:cond delay="500"/>
                            </p:stCondLst>
                            <p:childTnLst>
                              <p:par>
                                <p:cTn id="29" presetID="22" presetClass="entr" presetSubtype="8" fill="hold" nodeType="afterEffect">
                                  <p:stCondLst>
                                    <p:cond delay="2000"/>
                                  </p:stCondLst>
                                  <p:childTnLst>
                                    <p:set>
                                      <p:cBhvr>
                                        <p:cTn id="30" dur="1" fill="hold">
                                          <p:stCondLst>
                                            <p:cond delay="0"/>
                                          </p:stCondLst>
                                        </p:cTn>
                                        <p:tgtEl>
                                          <p:spTgt spid="101449"/>
                                        </p:tgtEl>
                                        <p:attrNameLst>
                                          <p:attrName>style.visibility</p:attrName>
                                        </p:attrNameLst>
                                      </p:cBhvr>
                                      <p:to>
                                        <p:strVal val="visible"/>
                                      </p:to>
                                    </p:set>
                                    <p:animEffect transition="in" filter="wipe(left)">
                                      <p:cBhvr>
                                        <p:cTn id="31" dur="500"/>
                                        <p:tgtEl>
                                          <p:spTgt spid="10144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01450"/>
                                        </p:tgtEl>
                                        <p:attrNameLst>
                                          <p:attrName>style.visibility</p:attrName>
                                        </p:attrNameLst>
                                      </p:cBhvr>
                                      <p:to>
                                        <p:strVal val="visible"/>
                                      </p:to>
                                    </p:set>
                                    <p:animEffect transition="in" filter="wipe(up)">
                                      <p:cBhvr>
                                        <p:cTn id="36" dur="500"/>
                                        <p:tgtEl>
                                          <p:spTgt spid="101450"/>
                                        </p:tgtEl>
                                      </p:cBhvr>
                                    </p:animEffect>
                                  </p:childTnLst>
                                </p:cTn>
                              </p:par>
                            </p:childTnLst>
                          </p:cTn>
                        </p:par>
                        <p:par>
                          <p:cTn id="37" fill="hold">
                            <p:stCondLst>
                              <p:cond delay="500"/>
                            </p:stCondLst>
                            <p:childTnLst>
                              <p:par>
                                <p:cTn id="38" presetID="22" presetClass="entr" presetSubtype="1" fill="hold" nodeType="afterEffect">
                                  <p:stCondLst>
                                    <p:cond delay="1000"/>
                                  </p:stCondLst>
                                  <p:childTnLst>
                                    <p:set>
                                      <p:cBhvr>
                                        <p:cTn id="39" dur="1" fill="hold">
                                          <p:stCondLst>
                                            <p:cond delay="0"/>
                                          </p:stCondLst>
                                        </p:cTn>
                                        <p:tgtEl>
                                          <p:spTgt spid="101451"/>
                                        </p:tgtEl>
                                        <p:attrNameLst>
                                          <p:attrName>style.visibility</p:attrName>
                                        </p:attrNameLst>
                                      </p:cBhvr>
                                      <p:to>
                                        <p:strVal val="visible"/>
                                      </p:to>
                                    </p:set>
                                    <p:animEffect transition="in" filter="wipe(up)">
                                      <p:cBhvr>
                                        <p:cTn id="40" dur="500"/>
                                        <p:tgtEl>
                                          <p:spTgt spid="10145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01452"/>
                                        </p:tgtEl>
                                        <p:attrNameLst>
                                          <p:attrName>style.visibility</p:attrName>
                                        </p:attrNameLst>
                                      </p:cBhvr>
                                      <p:to>
                                        <p:strVal val="visible"/>
                                      </p:to>
                                    </p:set>
                                    <p:animEffect transition="in" filter="wipe(right)">
                                      <p:cBhvr>
                                        <p:cTn id="45" dur="500"/>
                                        <p:tgtEl>
                                          <p:spTgt spid="101452"/>
                                        </p:tgtEl>
                                      </p:cBhvr>
                                    </p:animEffect>
                                  </p:childTnLst>
                                </p:cTn>
                              </p:par>
                            </p:childTnLst>
                          </p:cTn>
                        </p:par>
                        <p:par>
                          <p:cTn id="46" fill="hold">
                            <p:stCondLst>
                              <p:cond delay="500"/>
                            </p:stCondLst>
                            <p:childTnLst>
                              <p:par>
                                <p:cTn id="47" presetID="22" presetClass="entr" presetSubtype="1" fill="hold" nodeType="afterEffect">
                                  <p:stCondLst>
                                    <p:cond delay="1000"/>
                                  </p:stCondLst>
                                  <p:childTnLst>
                                    <p:set>
                                      <p:cBhvr>
                                        <p:cTn id="48" dur="1" fill="hold">
                                          <p:stCondLst>
                                            <p:cond delay="0"/>
                                          </p:stCondLst>
                                        </p:cTn>
                                        <p:tgtEl>
                                          <p:spTgt spid="101457"/>
                                        </p:tgtEl>
                                        <p:attrNameLst>
                                          <p:attrName>style.visibility</p:attrName>
                                        </p:attrNameLst>
                                      </p:cBhvr>
                                      <p:to>
                                        <p:strVal val="visible"/>
                                      </p:to>
                                    </p:set>
                                    <p:animEffect transition="in" filter="wipe(up)">
                                      <p:cBhvr>
                                        <p:cTn id="49" dur="1000"/>
                                        <p:tgtEl>
                                          <p:spTgt spid="10145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101453"/>
                                        </p:tgtEl>
                                        <p:attrNameLst>
                                          <p:attrName>style.visibility</p:attrName>
                                        </p:attrNameLst>
                                      </p:cBhvr>
                                      <p:to>
                                        <p:strVal val="visible"/>
                                      </p:to>
                                    </p:set>
                                    <p:animEffect transition="in" filter="wipe(up)">
                                      <p:cBhvr>
                                        <p:cTn id="54" dur="500"/>
                                        <p:tgtEl>
                                          <p:spTgt spid="101453"/>
                                        </p:tgtEl>
                                      </p:cBhvr>
                                    </p:animEffect>
                                  </p:childTnLst>
                                </p:cTn>
                              </p:par>
                            </p:childTnLst>
                          </p:cTn>
                        </p:par>
                        <p:par>
                          <p:cTn id="55" fill="hold">
                            <p:stCondLst>
                              <p:cond delay="500"/>
                            </p:stCondLst>
                            <p:childTnLst>
                              <p:par>
                                <p:cTn id="56" presetID="22" presetClass="entr" presetSubtype="1" fill="hold" nodeType="afterEffect">
                                  <p:stCondLst>
                                    <p:cond delay="1000"/>
                                  </p:stCondLst>
                                  <p:childTnLst>
                                    <p:set>
                                      <p:cBhvr>
                                        <p:cTn id="57" dur="1" fill="hold">
                                          <p:stCondLst>
                                            <p:cond delay="0"/>
                                          </p:stCondLst>
                                        </p:cTn>
                                        <p:tgtEl>
                                          <p:spTgt spid="101454"/>
                                        </p:tgtEl>
                                        <p:attrNameLst>
                                          <p:attrName>style.visibility</p:attrName>
                                        </p:attrNameLst>
                                      </p:cBhvr>
                                      <p:to>
                                        <p:strVal val="visible"/>
                                      </p:to>
                                    </p:set>
                                    <p:animEffect transition="in" filter="wipe(up)">
                                      <p:cBhvr>
                                        <p:cTn id="58" dur="500"/>
                                        <p:tgtEl>
                                          <p:spTgt spid="10145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101461"/>
                                        </p:tgtEl>
                                        <p:attrNameLst>
                                          <p:attrName>style.visibility</p:attrName>
                                        </p:attrNameLst>
                                      </p:cBhvr>
                                      <p:to>
                                        <p:strVal val="visible"/>
                                      </p:to>
                                    </p:set>
                                    <p:animEffect transition="in" filter="wipe(up)">
                                      <p:cBhvr>
                                        <p:cTn id="63" dur="1000"/>
                                        <p:tgtEl>
                                          <p:spTgt spid="101461"/>
                                        </p:tgtEl>
                                      </p:cBhvr>
                                    </p:animEffect>
                                  </p:childTnLst>
                                </p:cTn>
                              </p:par>
                            </p:childTnLst>
                          </p:cTn>
                        </p:par>
                        <p:par>
                          <p:cTn id="64" fill="hold">
                            <p:stCondLst>
                              <p:cond delay="1000"/>
                            </p:stCondLst>
                            <p:childTnLst>
                              <p:par>
                                <p:cTn id="65" presetID="22" presetClass="entr" presetSubtype="1" fill="hold" nodeType="afterEffect">
                                  <p:stCondLst>
                                    <p:cond delay="1000"/>
                                  </p:stCondLst>
                                  <p:childTnLst>
                                    <p:set>
                                      <p:cBhvr>
                                        <p:cTn id="66" dur="1" fill="hold">
                                          <p:stCondLst>
                                            <p:cond delay="0"/>
                                          </p:stCondLst>
                                        </p:cTn>
                                        <p:tgtEl>
                                          <p:spTgt spid="101462"/>
                                        </p:tgtEl>
                                        <p:attrNameLst>
                                          <p:attrName>style.visibility</p:attrName>
                                        </p:attrNameLst>
                                      </p:cBhvr>
                                      <p:to>
                                        <p:strVal val="visible"/>
                                      </p:to>
                                    </p:set>
                                    <p:animEffect transition="in" filter="wipe(up)">
                                      <p:cBhvr>
                                        <p:cTn id="67" dur="1000"/>
                                        <p:tgtEl>
                                          <p:spTgt spid="101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44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402" name="Text Box 2"/>
          <p:cNvSpPr txBox="1"/>
          <p:nvPr/>
        </p:nvSpPr>
        <p:spPr>
          <a:xfrm>
            <a:off x="611188" y="3284538"/>
            <a:ext cx="8189912" cy="2911475"/>
          </a:xfrm>
          <a:prstGeom prst="rect">
            <a:avLst/>
          </a:prstGeom>
          <a:noFill/>
          <a:ln w="9525">
            <a:noFill/>
          </a:ln>
        </p:spPr>
        <p:txBody>
          <a:bodyPr anchor="t">
            <a:spAutoFit/>
          </a:bodyPr>
          <a:lstStyle/>
          <a:p>
            <a:pPr eaLnBrk="0" hangingPunct="0">
              <a:lnSpc>
                <a:spcPct val="110000"/>
              </a:lnSpc>
            </a:pPr>
            <a:r>
              <a:rPr lang="zh-CN" altLang="en-US" sz="2800" b="1" dirty="0">
                <a:latin typeface="宋体" panose="02010600030101010101" pitchFamily="2" charset="-122"/>
                <a:ea typeface="宋体" panose="02010600030101010101" pitchFamily="2" charset="-122"/>
              </a:rPr>
              <a:t>加工分解的原则</a:t>
            </a:r>
            <a:endParaRPr lang="zh-CN" altLang="en-US" sz="2800" b="1" dirty="0">
              <a:latin typeface="宋体" panose="02010600030101010101" pitchFamily="2" charset="-122"/>
              <a:ea typeface="宋体" panose="02010600030101010101" pitchFamily="2" charset="-122"/>
            </a:endParaRPr>
          </a:p>
          <a:p>
            <a:pPr eaLnBrk="0" hangingPunct="0">
              <a:lnSpc>
                <a:spcPct val="110000"/>
              </a:lnSpc>
            </a:pPr>
            <a:r>
              <a:rPr lang="zh-CN" altLang="en-US" sz="2800" dirty="0">
                <a:latin typeface="宋体" panose="02010600030101010101" pitchFamily="2" charset="-122"/>
                <a:ea typeface="宋体" panose="02010600030101010101" pitchFamily="2" charset="-122"/>
              </a:rPr>
              <a:t>　</a:t>
            </a:r>
            <a:r>
              <a:rPr lang="zh-CN" altLang="en-US" sz="2800" b="1" dirty="0">
                <a:latin typeface="楷体_GB2312" pitchFamily="49" charset="-122"/>
                <a:ea typeface="楷体_GB2312" pitchFamily="49" charset="-122"/>
              </a:rPr>
              <a:t>自然性</a:t>
            </a:r>
            <a:r>
              <a:rPr lang="zh-CN" altLang="en-US" sz="2800" b="1" dirty="0">
                <a:solidFill>
                  <a:srgbClr val="FFFFCC"/>
                </a:solidFill>
                <a:latin typeface="楷体_GB2312" pitchFamily="49" charset="-122"/>
                <a:ea typeface="楷体_GB2312" pitchFamily="49" charset="-122"/>
              </a:rPr>
              <a:t>：</a:t>
            </a:r>
            <a:r>
              <a:rPr lang="zh-CN" altLang="en-US" sz="2800" b="1" dirty="0">
                <a:latin typeface="楷体_GB2312" pitchFamily="49" charset="-122"/>
                <a:ea typeface="楷体_GB2312" pitchFamily="49" charset="-122"/>
              </a:rPr>
              <a:t>概念上合理、清晰；</a:t>
            </a:r>
            <a:endParaRPr lang="zh-CN" altLang="en-US" sz="2800" b="1" dirty="0">
              <a:latin typeface="楷体_GB2312" pitchFamily="49" charset="-122"/>
              <a:ea typeface="楷体_GB2312" pitchFamily="49" charset="-122"/>
            </a:endParaRPr>
          </a:p>
          <a:p>
            <a:pPr eaLnBrk="0" hangingPunct="0">
              <a:lnSpc>
                <a:spcPct val="110000"/>
              </a:lnSpc>
            </a:pPr>
            <a:r>
              <a:rPr lang="zh-CN" altLang="en-US" sz="2800" b="1" dirty="0">
                <a:solidFill>
                  <a:schemeClr val="bg1"/>
                </a:solidFill>
                <a:latin typeface="楷体_GB2312" pitchFamily="49" charset="-122"/>
                <a:ea typeface="楷体_GB2312" pitchFamily="49" charset="-122"/>
              </a:rPr>
              <a:t>  </a:t>
            </a:r>
            <a:r>
              <a:rPr lang="zh-CN" altLang="en-US" sz="2800" b="1" dirty="0">
                <a:latin typeface="楷体_GB2312" pitchFamily="49" charset="-122"/>
                <a:ea typeface="楷体_GB2312" pitchFamily="49" charset="-122"/>
              </a:rPr>
              <a:t>均匀性：理想的分解是将一个问题分解成大小均匀的几个部分；</a:t>
            </a:r>
            <a:endParaRPr lang="zh-CN" altLang="en-US" sz="2800" b="1" dirty="0">
              <a:latin typeface="楷体_GB2312" pitchFamily="49" charset="-122"/>
              <a:ea typeface="楷体_GB2312" pitchFamily="49" charset="-122"/>
            </a:endParaRPr>
          </a:p>
          <a:p>
            <a:pPr eaLnBrk="0" hangingPunct="0">
              <a:lnSpc>
                <a:spcPct val="110000"/>
              </a:lnSpc>
            </a:pPr>
            <a:r>
              <a:rPr lang="zh-CN" altLang="en-US" sz="2800" b="1" dirty="0">
                <a:latin typeface="楷体_GB2312" pitchFamily="49" charset="-122"/>
                <a:ea typeface="楷体_GB2312" pitchFamily="49" charset="-122"/>
              </a:rPr>
              <a:t>　分解度：一般每一个加工每次分解最多不要超过７个子加工</a:t>
            </a:r>
            <a:r>
              <a:rPr lang="zh-CN" altLang="zh-CN" sz="2800" b="1" dirty="0">
                <a:latin typeface="楷体_GB2312" pitchFamily="49" charset="-122"/>
                <a:ea typeface="楷体_GB2312" pitchFamily="49" charset="-122"/>
              </a:rPr>
              <a:t>,</a:t>
            </a:r>
            <a:r>
              <a:rPr lang="zh-CN" altLang="en-US" sz="2800" b="1" dirty="0">
                <a:latin typeface="楷体_GB2312" pitchFamily="49" charset="-122"/>
                <a:ea typeface="楷体_GB2312" pitchFamily="49" charset="-122"/>
              </a:rPr>
              <a:t>分解应分解到基本加工为止。</a:t>
            </a:r>
            <a:endParaRPr lang="zh-CN" altLang="en-US" sz="2800" b="1" dirty="0">
              <a:latin typeface="楷体_GB2312" pitchFamily="49" charset="-122"/>
              <a:ea typeface="楷体_GB2312" pitchFamily="49" charset="-122"/>
            </a:endParaRPr>
          </a:p>
        </p:txBody>
      </p:sp>
      <p:pic>
        <p:nvPicPr>
          <p:cNvPr id="102403" name="Picture 3" descr="变色小球"/>
          <p:cNvPicPr>
            <a:picLocks noChangeAspect="1"/>
          </p:cNvPicPr>
          <p:nvPr/>
        </p:nvPicPr>
        <p:blipFill>
          <a:blip r:embed="rId1"/>
          <a:stretch>
            <a:fillRect/>
          </a:stretch>
        </p:blipFill>
        <p:spPr>
          <a:xfrm>
            <a:off x="407988" y="1119188"/>
            <a:ext cx="228600" cy="228600"/>
          </a:xfrm>
          <a:prstGeom prst="rect">
            <a:avLst/>
          </a:prstGeom>
          <a:noFill/>
          <a:ln w="9525">
            <a:noFill/>
          </a:ln>
        </p:spPr>
      </p:pic>
      <p:pic>
        <p:nvPicPr>
          <p:cNvPr id="102404" name="Picture 4" descr="变色小球"/>
          <p:cNvPicPr>
            <a:picLocks noChangeAspect="1"/>
          </p:cNvPicPr>
          <p:nvPr/>
        </p:nvPicPr>
        <p:blipFill>
          <a:blip r:embed="rId1"/>
          <a:stretch>
            <a:fillRect/>
          </a:stretch>
        </p:blipFill>
        <p:spPr>
          <a:xfrm>
            <a:off x="450850" y="3406775"/>
            <a:ext cx="228600" cy="228600"/>
          </a:xfrm>
          <a:prstGeom prst="rect">
            <a:avLst/>
          </a:prstGeom>
          <a:noFill/>
          <a:ln w="9525">
            <a:noFill/>
          </a:ln>
        </p:spPr>
      </p:pic>
      <p:sp>
        <p:nvSpPr>
          <p:cNvPr id="102405" name="Rectangle 5"/>
          <p:cNvSpPr>
            <a:spLocks noGrp="1" noChangeArrowheads="1"/>
          </p:cNvSpPr>
          <p:nvPr>
            <p:ph type="title" idx="4294967295"/>
          </p:nvPr>
        </p:nvSpPr>
        <p:spPr>
          <a:xfrm>
            <a:off x="1619250" y="260350"/>
            <a:ext cx="6156325" cy="636588"/>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sz="32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j-cs"/>
                <a:sym typeface="Arial" panose="020B0604020202020204" pitchFamily="34" charset="0"/>
              </a:rPr>
              <a:t>画分层</a:t>
            </a:r>
            <a:r>
              <a:rPr kumimoji="0" lang="zh-CN" altLang="zh-CN" sz="32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j-cs"/>
                <a:sym typeface="Arial" panose="020B0604020202020204" pitchFamily="34" charset="0"/>
              </a:rPr>
              <a:t>DFD</a:t>
            </a:r>
            <a:r>
              <a:rPr kumimoji="0" lang="zh-CN" sz="32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j-cs"/>
                <a:sym typeface="Arial" panose="020B0604020202020204" pitchFamily="34" charset="0"/>
              </a:rPr>
              <a:t>图的基本原则</a:t>
            </a:r>
            <a:endParaRPr kumimoji="0" lang="zh-CN" sz="32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j-cs"/>
              <a:sym typeface="Arial" panose="020B0604020202020204" pitchFamily="34" charset="0"/>
            </a:endParaRPr>
          </a:p>
        </p:txBody>
      </p:sp>
      <p:sp>
        <p:nvSpPr>
          <p:cNvPr id="102406" name="Text Box 6"/>
          <p:cNvSpPr txBox="1"/>
          <p:nvPr/>
        </p:nvSpPr>
        <p:spPr>
          <a:xfrm>
            <a:off x="884238" y="836613"/>
            <a:ext cx="8259762" cy="2185987"/>
          </a:xfrm>
          <a:prstGeom prst="rect">
            <a:avLst/>
          </a:prstGeom>
          <a:noFill/>
          <a:ln w="9525">
            <a:noFill/>
          </a:ln>
        </p:spPr>
        <p:txBody>
          <a:bodyPr anchor="t">
            <a:spAutoFit/>
          </a:bodyPr>
          <a:lstStyle/>
          <a:p>
            <a:pPr eaLnBrk="0" hangingPunct="0">
              <a:lnSpc>
                <a:spcPct val="130000"/>
              </a:lnSpc>
            </a:pPr>
            <a:r>
              <a:rPr lang="zh-CN" altLang="en-US" sz="2800" b="1" dirty="0">
                <a:latin typeface="宋体" panose="02010600030101010101" pitchFamily="2" charset="-122"/>
                <a:ea typeface="宋体" panose="02010600030101010101" pitchFamily="2" charset="-122"/>
              </a:rPr>
              <a:t>数据守恒与数据封闭原则</a:t>
            </a:r>
            <a:endParaRPr lang="zh-CN" altLang="en-US" sz="2800" b="1" dirty="0">
              <a:latin typeface="宋体" panose="02010600030101010101" pitchFamily="2" charset="-122"/>
              <a:ea typeface="宋体" panose="02010600030101010101" pitchFamily="2" charset="-122"/>
            </a:endParaRPr>
          </a:p>
          <a:p>
            <a:pPr eaLnBrk="0" hangingPunct="0">
              <a:lnSpc>
                <a:spcPct val="120000"/>
              </a:lnSpc>
            </a:pPr>
            <a:r>
              <a:rPr lang="zh-CN"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数据守恒是指加工的输入</a:t>
            </a:r>
            <a:r>
              <a:rPr lang="zh-CN" altLang="zh-CN" sz="2800" b="1" dirty="0">
                <a:latin typeface="楷体_GB2312" pitchFamily="49" charset="-122"/>
                <a:ea typeface="楷体_GB2312" pitchFamily="49" charset="-122"/>
              </a:rPr>
              <a:t>/</a:t>
            </a:r>
            <a:r>
              <a:rPr lang="zh-CN" altLang="en-US" sz="2800" b="1" dirty="0">
                <a:latin typeface="楷体_GB2312" pitchFamily="49" charset="-122"/>
                <a:ea typeface="楷体_GB2312" pitchFamily="49" charset="-122"/>
              </a:rPr>
              <a:t>出数据流是否匹配，</a:t>
            </a:r>
            <a:endParaRPr lang="zh-CN" altLang="en-US" sz="2800" b="1" dirty="0">
              <a:latin typeface="楷体_GB2312" pitchFamily="49" charset="-122"/>
              <a:ea typeface="楷体_GB2312" pitchFamily="49" charset="-122"/>
            </a:endParaRPr>
          </a:p>
          <a:p>
            <a:pPr eaLnBrk="0" hangingPunct="0">
              <a:lnSpc>
                <a:spcPct val="120000"/>
              </a:lnSpc>
            </a:pPr>
            <a:r>
              <a:rPr lang="zh-CN" altLang="en-US" sz="2800" b="1" dirty="0">
                <a:latin typeface="楷体_GB2312" pitchFamily="49" charset="-122"/>
                <a:ea typeface="楷体_GB2312" pitchFamily="49" charset="-122"/>
              </a:rPr>
              <a:t>即每一个加工既有输入数据流又有输出数据流。    </a:t>
            </a:r>
            <a:endParaRPr lang="zh-CN" altLang="en-US" sz="2800" b="1" dirty="0">
              <a:latin typeface="楷体_GB2312" pitchFamily="49" charset="-122"/>
              <a:ea typeface="楷体_GB2312" pitchFamily="49" charset="-122"/>
            </a:endParaRPr>
          </a:p>
          <a:p>
            <a:pPr eaLnBrk="0" hangingPunct="0">
              <a:lnSpc>
                <a:spcPct val="120000"/>
              </a:lnSpc>
            </a:pPr>
            <a:r>
              <a:rPr lang="zh-CN"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数据封闭是对整个系统而言。</a:t>
            </a:r>
            <a:endParaRPr lang="zh-CN" altLang="en-US" sz="2800" b="1" dirty="0">
              <a:latin typeface="Times New Roman" panose="02020603050405020304" pitchFamily="18" charset="0"/>
              <a:ea typeface="楷体_GB2312" pitchFamily="49" charset="-122"/>
            </a:endParaRPr>
          </a:p>
        </p:txBody>
      </p:sp>
      <p:sp>
        <p:nvSpPr>
          <p:cNvPr id="112647" name="Rectangle 7">
            <a:hlinkClick r:id="" action="ppaction://hlinkshowjump?jump=previousslide"/>
          </p:cNvPr>
          <p:cNvSpPr/>
          <p:nvPr/>
        </p:nvSpPr>
        <p:spPr>
          <a:xfrm>
            <a:off x="6529388" y="6292850"/>
            <a:ext cx="457200" cy="379413"/>
          </a:xfrm>
          <a:prstGeom prst="rect">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12648" name="Rectangle 8">
            <a:hlinkClick r:id="" action="ppaction://hlinkshowjump?jump=nextslide"/>
          </p:cNvPr>
          <p:cNvSpPr/>
          <p:nvPr/>
        </p:nvSpPr>
        <p:spPr>
          <a:xfrm>
            <a:off x="7119938" y="6292850"/>
            <a:ext cx="457200" cy="379413"/>
          </a:xfrm>
          <a:prstGeom prst="rect">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12649" name="Oval 9">
            <a:hlinkClick r:id="rId2" action="ppaction://hlinksldjump"/>
          </p:cNvPr>
          <p:cNvSpPr/>
          <p:nvPr/>
        </p:nvSpPr>
        <p:spPr>
          <a:xfrm>
            <a:off x="7816850" y="6289675"/>
            <a:ext cx="1011238" cy="377825"/>
          </a:xfrm>
          <a:prstGeom prst="ellipse">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Tree>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02403"/>
                                        </p:tgtEl>
                                        <p:attrNameLst>
                                          <p:attrName>style.visibility</p:attrName>
                                        </p:attrNameLst>
                                      </p:cBhvr>
                                      <p:to>
                                        <p:strVal val="visible"/>
                                      </p:to>
                                    </p:set>
                                  </p:childTnLst>
                                </p:cTn>
                              </p:par>
                            </p:childTnLst>
                          </p:cTn>
                        </p:par>
                        <p:par>
                          <p:cTn id="7" fill="hold">
                            <p:stCondLst>
                              <p:cond delay="500"/>
                            </p:stCondLst>
                            <p:childTnLst>
                              <p:par>
                                <p:cTn id="8" presetID="22" presetClass="entr" presetSubtype="8" fill="hold" grpId="0" nodeType="afterEffect">
                                  <p:stCondLst>
                                    <p:cond delay="0"/>
                                  </p:stCondLst>
                                  <p:childTnLst>
                                    <p:set>
                                      <p:cBhvr>
                                        <p:cTn id="9" dur="1" fill="hold">
                                          <p:stCondLst>
                                            <p:cond delay="0"/>
                                          </p:stCondLst>
                                        </p:cTn>
                                        <p:tgtEl>
                                          <p:spTgt spid="102406">
                                            <p:txEl>
                                              <p:pRg st="0" end="0"/>
                                            </p:txEl>
                                          </p:spTgt>
                                        </p:tgtEl>
                                        <p:attrNameLst>
                                          <p:attrName>style.visibility</p:attrName>
                                        </p:attrNameLst>
                                      </p:cBhvr>
                                      <p:to>
                                        <p:strVal val="visible"/>
                                      </p:to>
                                    </p:set>
                                    <p:animEffect transition="in" filter="wipe(left)">
                                      <p:cBhvr>
                                        <p:cTn id="10" dur="500"/>
                                        <p:tgtEl>
                                          <p:spTgt spid="102406">
                                            <p:txEl>
                                              <p:pRg st="0" end="0"/>
                                            </p:txEl>
                                          </p:spTgt>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02406">
                                            <p:txEl>
                                              <p:pRg st="1" end="1"/>
                                            </p:txEl>
                                          </p:spTgt>
                                        </p:tgtEl>
                                        <p:attrNameLst>
                                          <p:attrName>style.visibility</p:attrName>
                                        </p:attrNameLst>
                                      </p:cBhvr>
                                      <p:to>
                                        <p:strVal val="visible"/>
                                      </p:to>
                                    </p:set>
                                    <p:animEffect transition="in" filter="wipe(left)">
                                      <p:cBhvr>
                                        <p:cTn id="14" dur="1000"/>
                                        <p:tgtEl>
                                          <p:spTgt spid="102406">
                                            <p:txEl>
                                              <p:pRg st="1" end="1"/>
                                            </p:txEl>
                                          </p:spTgt>
                                        </p:tgtEl>
                                      </p:cBhvr>
                                    </p:animEffect>
                                  </p:childTnLst>
                                </p:cTn>
                              </p:par>
                            </p:childTnLst>
                          </p:cTn>
                        </p:par>
                        <p:par>
                          <p:cTn id="15" fill="hold">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102406">
                                            <p:txEl>
                                              <p:pRg st="2" end="2"/>
                                            </p:txEl>
                                          </p:spTgt>
                                        </p:tgtEl>
                                        <p:attrNameLst>
                                          <p:attrName>style.visibility</p:attrName>
                                        </p:attrNameLst>
                                      </p:cBhvr>
                                      <p:to>
                                        <p:strVal val="visible"/>
                                      </p:to>
                                    </p:set>
                                    <p:animEffect transition="in" filter="wipe(left)">
                                      <p:cBhvr>
                                        <p:cTn id="18" dur="1000"/>
                                        <p:tgtEl>
                                          <p:spTgt spid="10240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2406">
                                            <p:txEl>
                                              <p:pRg st="3" end="3"/>
                                            </p:txEl>
                                          </p:spTgt>
                                        </p:tgtEl>
                                        <p:attrNameLst>
                                          <p:attrName>style.visibility</p:attrName>
                                        </p:attrNameLst>
                                      </p:cBhvr>
                                      <p:to>
                                        <p:strVal val="visible"/>
                                      </p:to>
                                    </p:set>
                                    <p:animEffect transition="in" filter="wipe(left)">
                                      <p:cBhvr>
                                        <p:cTn id="23" dur="500"/>
                                        <p:tgtEl>
                                          <p:spTgt spid="10240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499"/>
                                          </p:stCondLst>
                                        </p:cTn>
                                        <p:tgtEl>
                                          <p:spTgt spid="102404"/>
                                        </p:tgtEl>
                                        <p:attrNameLst>
                                          <p:attrName>style.visibility</p:attrName>
                                        </p:attrNameLst>
                                      </p:cBhvr>
                                      <p:to>
                                        <p:strVal val="visible"/>
                                      </p:to>
                                    </p:se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02402">
                                            <p:txEl>
                                              <p:pRg st="0" end="0"/>
                                            </p:txEl>
                                          </p:spTgt>
                                        </p:tgtEl>
                                        <p:attrNameLst>
                                          <p:attrName>style.visibility</p:attrName>
                                        </p:attrNameLst>
                                      </p:cBhvr>
                                      <p:to>
                                        <p:strVal val="visible"/>
                                      </p:to>
                                    </p:set>
                                    <p:animEffect transition="in" filter="wipe(left)">
                                      <p:cBhvr>
                                        <p:cTn id="31" dur="500"/>
                                        <p:tgtEl>
                                          <p:spTgt spid="102402">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02402">
                                            <p:txEl>
                                              <p:pRg st="1" end="1"/>
                                            </p:txEl>
                                          </p:spTgt>
                                        </p:tgtEl>
                                        <p:attrNameLst>
                                          <p:attrName>style.visibility</p:attrName>
                                        </p:attrNameLst>
                                      </p:cBhvr>
                                      <p:to>
                                        <p:strVal val="visible"/>
                                      </p:to>
                                    </p:set>
                                    <p:animEffect transition="in" filter="wipe(left)">
                                      <p:cBhvr>
                                        <p:cTn id="36" dur="500"/>
                                        <p:tgtEl>
                                          <p:spTgt spid="102402">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02402">
                                            <p:txEl>
                                              <p:pRg st="2" end="2"/>
                                            </p:txEl>
                                          </p:spTgt>
                                        </p:tgtEl>
                                        <p:attrNameLst>
                                          <p:attrName>style.visibility</p:attrName>
                                        </p:attrNameLst>
                                      </p:cBhvr>
                                      <p:to>
                                        <p:strVal val="visible"/>
                                      </p:to>
                                    </p:set>
                                    <p:animEffect transition="in" filter="wipe(left)">
                                      <p:cBhvr>
                                        <p:cTn id="41" dur="500"/>
                                        <p:tgtEl>
                                          <p:spTgt spid="102402">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02402">
                                            <p:txEl>
                                              <p:pRg st="3" end="3"/>
                                            </p:txEl>
                                          </p:spTgt>
                                        </p:tgtEl>
                                        <p:attrNameLst>
                                          <p:attrName>style.visibility</p:attrName>
                                        </p:attrNameLst>
                                      </p:cBhvr>
                                      <p:to>
                                        <p:strVal val="visible"/>
                                      </p:to>
                                    </p:set>
                                    <p:animEffect transition="in" filter="wipe(left)">
                                      <p:cBhvr>
                                        <p:cTn id="46" dur="500"/>
                                        <p:tgtEl>
                                          <p:spTgt spid="10240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2" grpId="0" build="p"/>
      <p:bldP spid="102406"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1"/>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426" name="Text Box 2"/>
          <p:cNvSpPr txBox="1"/>
          <p:nvPr/>
        </p:nvSpPr>
        <p:spPr>
          <a:xfrm>
            <a:off x="706438" y="2921000"/>
            <a:ext cx="8085137" cy="2351405"/>
          </a:xfrm>
          <a:prstGeom prst="rect">
            <a:avLst/>
          </a:prstGeom>
          <a:noFill/>
          <a:ln w="9525">
            <a:noFill/>
          </a:ln>
        </p:spPr>
        <p:txBody>
          <a:bodyPr anchor="t">
            <a:spAutoFit/>
          </a:bodyPr>
          <a:lstStyle/>
          <a:p>
            <a:pPr algn="just" eaLnBrk="0" hangingPunct="0">
              <a:lnSpc>
                <a:spcPct val="105000"/>
              </a:lnSpc>
            </a:pPr>
            <a:r>
              <a:rPr lang="zh-CN" altLang="en-US" sz="2800" b="1" dirty="0">
                <a:latin typeface="宋体" panose="02010600030101010101" pitchFamily="2" charset="-122"/>
                <a:ea typeface="宋体" panose="02010600030101010101" pitchFamily="2" charset="-122"/>
              </a:rPr>
              <a:t>合理使用文件</a:t>
            </a:r>
            <a:endParaRPr lang="zh-CN" altLang="en-US" sz="2800" b="1" dirty="0">
              <a:latin typeface="宋体" panose="02010600030101010101" pitchFamily="2" charset="-122"/>
              <a:ea typeface="宋体" panose="02010600030101010101" pitchFamily="2" charset="-122"/>
            </a:endParaRPr>
          </a:p>
          <a:p>
            <a:pPr algn="just" eaLnBrk="0" hangingPunct="0">
              <a:lnSpc>
                <a:spcPct val="105000"/>
              </a:lnSpc>
            </a:pPr>
            <a:r>
              <a:rPr lang="zh-CN" altLang="zh-CN" sz="2800" dirty="0">
                <a:latin typeface="Times New Roman" panose="02020603050405020304" pitchFamily="18" charset="0"/>
                <a:ea typeface="宋体" panose="02010600030101010101" pitchFamily="2" charset="-122"/>
              </a:rPr>
              <a:t>        </a:t>
            </a:r>
            <a:r>
              <a:rPr lang="zh-CN" altLang="en-US" sz="2800" b="1" dirty="0">
                <a:latin typeface="Times New Roman" panose="02020603050405020304" pitchFamily="18" charset="0"/>
                <a:ea typeface="楷体_GB2312" pitchFamily="49" charset="-122"/>
              </a:rPr>
              <a:t>当文件作为某些加工之间的交界面时，文件必须画出来，一旦文件作为数据流图中的一个独立成份画出来了，那么它同其他成份之间的联系也应同时表达出来。</a:t>
            </a:r>
            <a:endParaRPr lang="zh-CN" altLang="en-US" sz="2800" dirty="0">
              <a:latin typeface="Times New Roman" panose="02020603050405020304" pitchFamily="18" charset="0"/>
              <a:ea typeface="宋体" panose="02010600030101010101" pitchFamily="2" charset="-122"/>
            </a:endParaRPr>
          </a:p>
        </p:txBody>
      </p:sp>
      <p:sp>
        <p:nvSpPr>
          <p:cNvPr id="103427" name="WordArt 3"/>
          <p:cNvSpPr>
            <a:spLocks noChangeArrowheads="1" noChangeShapeType="1"/>
          </p:cNvSpPr>
          <p:nvPr/>
        </p:nvSpPr>
        <p:spPr bwMode="auto">
          <a:xfrm>
            <a:off x="381000" y="5289550"/>
            <a:ext cx="914400" cy="1568450"/>
          </a:xfrm>
          <a:prstGeom prst="rect">
            <a:avLst/>
          </a:prstGeom>
          <a:extLst>
            <a:ext uri="{AF507438-7753-43E0-B8FC-AC1667EBCBE1}">
              <a14:hiddenEffects xmlns:a14="http://schemas.microsoft.com/office/drawing/2010/main">
                <a:effectLst/>
              </a14:hiddenEffects>
            </a:ext>
          </a:extLst>
        </p:spPr>
        <p:txBody>
          <a:bodyPr wrap="none" numCol="1" fromWordArt="1">
            <a:prstTxWarp prst="textCascadeUp">
              <a:avLst>
                <a:gd name="adj" fmla="val 74898"/>
              </a:avLst>
            </a:prstTxWarp>
            <a:scene3d>
              <a:camera prst="legacyPerspectiveFront">
                <a:rot lat="20519999" lon="1080000" rev="0"/>
              </a:camera>
              <a:lightRig rig="legacyFlat1" dir="r"/>
            </a:scene3d>
            <a:sp3d extrusionH="430200" prstMaterial="legacyMatte">
              <a:extrusionClr>
                <a:srgbClr val="FF6600"/>
              </a:extrusionClr>
            </a:sp3d>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600" b="0" i="0" u="none" strike="noStrike" kern="1200" cap="none" spc="0" normalizeH="0" baseline="0" noProof="0">
                <a:ln w="9525" cmpd="sng">
                  <a:round/>
                </a:ln>
                <a:gradFill rotWithShape="0">
                  <a:gsLst>
                    <a:gs pos="0">
                      <a:srgbClr val="FFE701"/>
                    </a:gs>
                    <a:gs pos="100000">
                      <a:srgbClr val="FE3E02"/>
                    </a:gs>
                  </a:gsLst>
                  <a:lin ang="5400000" scaled="1"/>
                </a:gradFill>
                <a:effectLst/>
                <a:uLnTx/>
                <a:uFillTx/>
                <a:latin typeface="宋体" panose="02010600030101010101" pitchFamily="2" charset="-122"/>
                <a:ea typeface="宋体" panose="02010600030101010101" pitchFamily="2" charset="-122"/>
                <a:cs typeface="+mn-cs"/>
              </a:rPr>
              <a:t>注意</a:t>
            </a:r>
            <a:endParaRPr kumimoji="0" lang="zh-CN" altLang="en-US" sz="3600" b="0" i="0" u="none" strike="noStrike" kern="1200" cap="none" spc="0" normalizeH="0" baseline="0" noProof="0">
              <a:ln w="9525" cmpd="sng">
                <a:round/>
              </a:ln>
              <a:gradFill rotWithShape="0">
                <a:gsLst>
                  <a:gs pos="0">
                    <a:srgbClr val="FFE701"/>
                  </a:gs>
                  <a:gs pos="100000">
                    <a:srgbClr val="FE3E02"/>
                  </a:gs>
                </a:gsLst>
                <a:lin ang="5400000" scaled="1"/>
              </a:gradFill>
              <a:effectLst/>
              <a:uLnTx/>
              <a:uFillTx/>
              <a:latin typeface="宋体" panose="02010600030101010101" pitchFamily="2" charset="-122"/>
              <a:ea typeface="宋体" panose="02010600030101010101"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3600" b="0" i="0" u="none" strike="noStrike" kern="1200" cap="none" spc="0" normalizeH="0" baseline="0" noProof="0">
              <a:ln w="9525" cmpd="sng">
                <a:round/>
              </a:ln>
              <a:gradFill rotWithShape="0">
                <a:gsLst>
                  <a:gs pos="0">
                    <a:srgbClr val="FFE701"/>
                  </a:gs>
                  <a:gs pos="100000">
                    <a:srgbClr val="FE3E02"/>
                  </a:gs>
                </a:gsLst>
                <a:lin ang="5400000" scaled="1"/>
              </a:gradFill>
              <a:effectLst/>
              <a:uLnTx/>
              <a:uFillTx/>
              <a:latin typeface="宋体" panose="02010600030101010101" pitchFamily="2" charset="-122"/>
              <a:ea typeface="宋体" panose="02010600030101010101" pitchFamily="2" charset="-122"/>
              <a:cs typeface="+mn-cs"/>
            </a:endParaRPr>
          </a:p>
        </p:txBody>
      </p:sp>
      <p:sp>
        <p:nvSpPr>
          <p:cNvPr id="103428" name="Text Box 4"/>
          <p:cNvSpPr txBox="1"/>
          <p:nvPr/>
        </p:nvSpPr>
        <p:spPr>
          <a:xfrm>
            <a:off x="1636713" y="5394325"/>
            <a:ext cx="6934200" cy="608013"/>
          </a:xfrm>
          <a:prstGeom prst="rect">
            <a:avLst/>
          </a:prstGeom>
          <a:noFill/>
          <a:ln w="9525">
            <a:noFill/>
          </a:ln>
          <a:effectLst>
            <a:outerShdw dist="35921" dir="2699999" algn="ctr" rotWithShape="0">
              <a:schemeClr val="bg1"/>
            </a:outerShdw>
          </a:effectLst>
        </p:spPr>
        <p:txBody>
          <a:bodyPr anchor="t">
            <a:spAutoFit/>
          </a:bodyPr>
          <a:lstStyle/>
          <a:p>
            <a:pPr algn="ctr" eaLnBrk="0" hangingPunct="0">
              <a:lnSpc>
                <a:spcPct val="130000"/>
              </a:lnSpc>
            </a:pPr>
            <a:r>
              <a:rPr lang="zh-CN" altLang="zh-CN" sz="2600" b="1" dirty="0">
                <a:latin typeface="幼圆" panose="02010509060101010101" pitchFamily="49" charset="-122"/>
                <a:ea typeface="幼圆" panose="02010509060101010101" pitchFamily="49" charset="-122"/>
              </a:rPr>
              <a:t>DFD</a:t>
            </a:r>
            <a:r>
              <a:rPr lang="zh-CN" altLang="en-US" sz="2600" b="1" dirty="0">
                <a:latin typeface="幼圆" panose="02010509060101010101" pitchFamily="49" charset="-122"/>
                <a:ea typeface="幼圆" panose="02010509060101010101" pitchFamily="49" charset="-122"/>
              </a:rPr>
              <a:t>图不是流程图</a:t>
            </a:r>
            <a:r>
              <a:rPr lang="zh-CN" altLang="zh-CN" sz="2600" b="1" dirty="0">
                <a:latin typeface="幼圆" panose="02010509060101010101" pitchFamily="49" charset="-122"/>
                <a:ea typeface="幼圆" panose="02010509060101010101" pitchFamily="49" charset="-122"/>
              </a:rPr>
              <a:t>,</a:t>
            </a:r>
            <a:r>
              <a:rPr lang="zh-CN" altLang="en-US" sz="2600" b="1" dirty="0">
                <a:latin typeface="幼圆" panose="02010509060101010101" pitchFamily="49" charset="-122"/>
                <a:ea typeface="幼圆" panose="02010509060101010101" pitchFamily="49" charset="-122"/>
              </a:rPr>
              <a:t>不表示软件的控制流程。</a:t>
            </a:r>
            <a:endParaRPr lang="zh-CN" altLang="en-US" sz="2600" dirty="0">
              <a:latin typeface="Times New Roman" panose="02020603050405020304" pitchFamily="18" charset="0"/>
              <a:ea typeface="宋体" panose="02010600030101010101" pitchFamily="2" charset="-122"/>
            </a:endParaRPr>
          </a:p>
        </p:txBody>
      </p:sp>
      <p:pic>
        <p:nvPicPr>
          <p:cNvPr id="103429" name="Picture 5" descr="变色小球"/>
          <p:cNvPicPr>
            <a:picLocks noChangeAspect="1"/>
          </p:cNvPicPr>
          <p:nvPr/>
        </p:nvPicPr>
        <p:blipFill>
          <a:blip r:embed="rId1"/>
          <a:stretch>
            <a:fillRect/>
          </a:stretch>
        </p:blipFill>
        <p:spPr>
          <a:xfrm>
            <a:off x="469900" y="1125538"/>
            <a:ext cx="228600" cy="228600"/>
          </a:xfrm>
          <a:prstGeom prst="rect">
            <a:avLst/>
          </a:prstGeom>
          <a:noFill/>
          <a:ln w="9525">
            <a:noFill/>
          </a:ln>
        </p:spPr>
      </p:pic>
      <p:pic>
        <p:nvPicPr>
          <p:cNvPr id="103430" name="Picture 6" descr="变色小球"/>
          <p:cNvPicPr>
            <a:picLocks noChangeAspect="1"/>
          </p:cNvPicPr>
          <p:nvPr/>
        </p:nvPicPr>
        <p:blipFill>
          <a:blip r:embed="rId1"/>
          <a:stretch>
            <a:fillRect/>
          </a:stretch>
        </p:blipFill>
        <p:spPr>
          <a:xfrm>
            <a:off x="439738" y="3100388"/>
            <a:ext cx="228600" cy="228600"/>
          </a:xfrm>
          <a:prstGeom prst="rect">
            <a:avLst/>
          </a:prstGeom>
          <a:noFill/>
          <a:ln w="9525">
            <a:noFill/>
          </a:ln>
        </p:spPr>
      </p:pic>
      <p:sp>
        <p:nvSpPr>
          <p:cNvPr id="103431" name="Text Box 7"/>
          <p:cNvSpPr txBox="1"/>
          <p:nvPr/>
        </p:nvSpPr>
        <p:spPr>
          <a:xfrm>
            <a:off x="684213" y="981075"/>
            <a:ext cx="8105775" cy="1882775"/>
          </a:xfrm>
          <a:prstGeom prst="rect">
            <a:avLst/>
          </a:prstGeom>
          <a:noFill/>
          <a:ln w="9525">
            <a:noFill/>
          </a:ln>
        </p:spPr>
        <p:txBody>
          <a:bodyPr anchor="t">
            <a:spAutoFit/>
          </a:bodyPr>
          <a:lstStyle/>
          <a:p>
            <a:pPr algn="just" eaLnBrk="0" hangingPunct="0">
              <a:lnSpc>
                <a:spcPct val="105000"/>
              </a:lnSpc>
            </a:pPr>
            <a:r>
              <a:rPr lang="zh-CN" altLang="en-US" sz="2800" b="1" dirty="0">
                <a:latin typeface="宋体" panose="02010600030101010101" pitchFamily="2" charset="-122"/>
                <a:ea typeface="宋体" panose="02010600030101010101" pitchFamily="2" charset="-122"/>
              </a:rPr>
              <a:t>子图与父图的</a:t>
            </a:r>
            <a:r>
              <a:rPr lang="zh-CN" altLang="en-US" sz="2800" b="1" dirty="0">
                <a:latin typeface="Times New Roman" panose="02020603050405020304" pitchFamily="18" charset="0"/>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平衡</a:t>
            </a:r>
            <a:r>
              <a:rPr lang="zh-CN" altLang="en-US" sz="2800" b="1" dirty="0">
                <a:latin typeface="Times New Roman" panose="02020603050405020304" pitchFamily="18" charset="0"/>
                <a:ea typeface="宋体" panose="02010600030101010101" pitchFamily="2" charset="-122"/>
              </a:rPr>
              <a:t>”</a:t>
            </a:r>
            <a:endParaRPr lang="zh-CN" altLang="en-US" sz="2800" b="1" dirty="0">
              <a:latin typeface="宋体" panose="02010600030101010101" pitchFamily="2" charset="-122"/>
              <a:ea typeface="宋体" panose="02010600030101010101" pitchFamily="2" charset="-122"/>
            </a:endParaRPr>
          </a:p>
          <a:p>
            <a:pPr algn="just" eaLnBrk="0" hangingPunct="0">
              <a:lnSpc>
                <a:spcPct val="105000"/>
              </a:lnSpc>
            </a:pPr>
            <a:r>
              <a:rPr lang="zh-CN" altLang="en-US" sz="2800" dirty="0">
                <a:solidFill>
                  <a:schemeClr val="accent2"/>
                </a:solidFill>
                <a:latin typeface="宋体" panose="02010600030101010101" pitchFamily="2" charset="-122"/>
                <a:ea typeface="宋体" panose="02010600030101010101" pitchFamily="2" charset="-122"/>
              </a:rPr>
              <a:t>　</a:t>
            </a:r>
            <a:r>
              <a:rPr lang="zh-CN" altLang="en-US" sz="2800" dirty="0">
                <a:latin typeface="宋体" panose="02010600030101010101" pitchFamily="2" charset="-122"/>
                <a:ea typeface="宋体" panose="02010600030101010101" pitchFamily="2" charset="-122"/>
              </a:rPr>
              <a:t>　</a:t>
            </a:r>
            <a:r>
              <a:rPr lang="zh-CN" altLang="en-US" sz="2800" b="1" dirty="0">
                <a:latin typeface="楷体_GB2312" pitchFamily="49" charset="-122"/>
                <a:ea typeface="楷体_GB2312" pitchFamily="49" charset="-122"/>
              </a:rPr>
              <a:t>父图中某个加工的输入输出数据流应该同相应的子图的输入输出相同</a:t>
            </a:r>
            <a:r>
              <a:rPr lang="zh-CN" altLang="zh-CN" sz="2800" b="1" dirty="0">
                <a:latin typeface="楷体_GB2312" pitchFamily="49" charset="-122"/>
                <a:ea typeface="楷体_GB2312" pitchFamily="49" charset="-122"/>
              </a:rPr>
              <a:t>(</a:t>
            </a:r>
            <a:r>
              <a:rPr lang="zh-CN" altLang="en-US" sz="2800" b="1" dirty="0">
                <a:latin typeface="楷体_GB2312" pitchFamily="49" charset="-122"/>
                <a:ea typeface="楷体_GB2312" pitchFamily="49" charset="-122"/>
              </a:rPr>
              <a:t>相对应），分层数据流图的这种特点称为子图与父图</a:t>
            </a:r>
            <a:r>
              <a:rPr lang="zh-CN" altLang="en-US" sz="2800" b="1" dirty="0">
                <a:latin typeface="Times New Roman" panose="02020603050405020304" pitchFamily="18" charset="0"/>
                <a:ea typeface="楷体_GB2312" pitchFamily="49" charset="-122"/>
              </a:rPr>
              <a:t>“</a:t>
            </a:r>
            <a:r>
              <a:rPr lang="zh-CN" altLang="en-US" sz="2800" b="1" dirty="0">
                <a:latin typeface="楷体_GB2312" pitchFamily="49" charset="-122"/>
                <a:ea typeface="楷体_GB2312" pitchFamily="49" charset="-122"/>
              </a:rPr>
              <a:t>平衡</a:t>
            </a:r>
            <a:r>
              <a:rPr lang="zh-CN" altLang="en-US" sz="2800" b="1" dirty="0">
                <a:latin typeface="Times New Roman" panose="02020603050405020304" pitchFamily="18" charset="0"/>
                <a:ea typeface="楷体_GB2312" pitchFamily="49" charset="-122"/>
              </a:rPr>
              <a:t>”</a:t>
            </a:r>
            <a:r>
              <a:rPr lang="zh-CN" altLang="en-US" sz="2800" b="1" dirty="0">
                <a:latin typeface="楷体_GB2312" pitchFamily="49" charset="-122"/>
                <a:ea typeface="楷体_GB2312" pitchFamily="49" charset="-122"/>
              </a:rPr>
              <a:t>。</a:t>
            </a:r>
            <a:endParaRPr lang="zh-CN" altLang="en-US" sz="2800" b="1" dirty="0">
              <a:latin typeface="Times New Roman" panose="02020603050405020304" pitchFamily="18" charset="0"/>
              <a:ea typeface="楷体_GB2312" pitchFamily="49" charset="-122"/>
            </a:endParaRPr>
          </a:p>
        </p:txBody>
      </p:sp>
      <p:sp>
        <p:nvSpPr>
          <p:cNvPr id="113672" name="Text Box 8"/>
          <p:cNvSpPr txBox="1"/>
          <p:nvPr/>
        </p:nvSpPr>
        <p:spPr>
          <a:xfrm>
            <a:off x="9051925" y="2363788"/>
            <a:ext cx="184150" cy="566737"/>
          </a:xfrm>
          <a:prstGeom prst="rect">
            <a:avLst/>
          </a:prstGeom>
          <a:noFill/>
          <a:ln w="9525">
            <a:noFill/>
          </a:ln>
        </p:spPr>
        <p:txBody>
          <a:bodyPr wrap="none" anchor="t">
            <a:spAutoFit/>
          </a:bodyPr>
          <a:lstStyle/>
          <a:p>
            <a:pPr algn="ctr" eaLnBrk="0" hangingPunct="0">
              <a:lnSpc>
                <a:spcPct val="130000"/>
              </a:lnSpc>
              <a:spcBef>
                <a:spcPct val="20000"/>
              </a:spcBef>
            </a:pPr>
            <a:endParaRPr lang="zh-CN" altLang="zh-CN" sz="2400" b="1" dirty="0">
              <a:latin typeface="Times New Roman" panose="02020603050405020304" pitchFamily="18" charset="0"/>
              <a:ea typeface="楷体_GB2312" pitchFamily="49" charset="-122"/>
            </a:endParaRPr>
          </a:p>
        </p:txBody>
      </p:sp>
      <p:sp>
        <p:nvSpPr>
          <p:cNvPr id="113673" name="Rectangle 9">
            <a:hlinkClick r:id="" action="ppaction://hlinkshowjump?jump=previousslide"/>
          </p:cNvPr>
          <p:cNvSpPr/>
          <p:nvPr/>
        </p:nvSpPr>
        <p:spPr>
          <a:xfrm>
            <a:off x="6543675" y="6278563"/>
            <a:ext cx="457200" cy="379412"/>
          </a:xfrm>
          <a:prstGeom prst="rect">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13674" name="Rectangle 10">
            <a:hlinkClick r:id="" action="ppaction://hlinkshowjump?jump=nextslide"/>
          </p:cNvPr>
          <p:cNvSpPr/>
          <p:nvPr/>
        </p:nvSpPr>
        <p:spPr>
          <a:xfrm>
            <a:off x="7134225" y="6278563"/>
            <a:ext cx="457200" cy="379412"/>
          </a:xfrm>
          <a:prstGeom prst="rect">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13675" name="Oval 11">
            <a:hlinkClick r:id="rId2" action="ppaction://hlinksldjump"/>
          </p:cNvPr>
          <p:cNvSpPr/>
          <p:nvPr/>
        </p:nvSpPr>
        <p:spPr>
          <a:xfrm>
            <a:off x="7831138" y="6275388"/>
            <a:ext cx="1011237" cy="377825"/>
          </a:xfrm>
          <a:prstGeom prst="ellipse">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03429"/>
                                        </p:tgtEl>
                                        <p:attrNameLst>
                                          <p:attrName>style.visibility</p:attrName>
                                        </p:attrNameLst>
                                      </p:cBhvr>
                                      <p:to>
                                        <p:strVal val="visible"/>
                                      </p:to>
                                    </p:set>
                                  </p:childTnLst>
                                </p:cTn>
                              </p:par>
                            </p:childTnLst>
                          </p:cTn>
                        </p:par>
                        <p:par>
                          <p:cTn id="7" fill="hold">
                            <p:stCondLst>
                              <p:cond delay="500"/>
                            </p:stCondLst>
                            <p:childTnLst>
                              <p:par>
                                <p:cTn id="8" presetID="22" presetClass="entr" presetSubtype="8" fill="hold" grpId="0" nodeType="afterEffect">
                                  <p:stCondLst>
                                    <p:cond delay="0"/>
                                  </p:stCondLst>
                                  <p:childTnLst>
                                    <p:set>
                                      <p:cBhvr>
                                        <p:cTn id="9" dur="1" fill="hold">
                                          <p:stCondLst>
                                            <p:cond delay="0"/>
                                          </p:stCondLst>
                                        </p:cTn>
                                        <p:tgtEl>
                                          <p:spTgt spid="103431"/>
                                        </p:tgtEl>
                                        <p:attrNameLst>
                                          <p:attrName>style.visibility</p:attrName>
                                        </p:attrNameLst>
                                      </p:cBhvr>
                                      <p:to>
                                        <p:strVal val="visible"/>
                                      </p:to>
                                    </p:set>
                                    <p:animEffect transition="in" filter="wipe(left)">
                                      <p:cBhvr>
                                        <p:cTn id="10" dur="500"/>
                                        <p:tgtEl>
                                          <p:spTgt spid="10343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03430"/>
                                        </p:tgtEl>
                                        <p:attrNameLst>
                                          <p:attrName>style.visibility</p:attrName>
                                        </p:attrNameLst>
                                      </p:cBhvr>
                                      <p:to>
                                        <p:strVal val="visible"/>
                                      </p:to>
                                    </p:se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103426"/>
                                        </p:tgtEl>
                                        <p:attrNameLst>
                                          <p:attrName>style.visibility</p:attrName>
                                        </p:attrNameLst>
                                      </p:cBhvr>
                                      <p:to>
                                        <p:strVal val="visible"/>
                                      </p:to>
                                    </p:set>
                                    <p:animEffect transition="in" filter="wipe(left)">
                                      <p:cBhvr>
                                        <p:cTn id="18" dur="500"/>
                                        <p:tgtEl>
                                          <p:spTgt spid="103426"/>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528" fill="hold" nodeType="clickEffect">
                                  <p:stCondLst>
                                    <p:cond delay="0"/>
                                  </p:stCondLst>
                                  <p:childTnLst>
                                    <p:set>
                                      <p:cBhvr>
                                        <p:cTn id="22" dur="1" fill="hold">
                                          <p:stCondLst>
                                            <p:cond delay="0"/>
                                          </p:stCondLst>
                                        </p:cTn>
                                        <p:tgtEl>
                                          <p:spTgt spid="103427"/>
                                        </p:tgtEl>
                                        <p:attrNameLst>
                                          <p:attrName>style.visibility</p:attrName>
                                        </p:attrNameLst>
                                      </p:cBhvr>
                                      <p:to>
                                        <p:strVal val="visible"/>
                                      </p:to>
                                    </p:set>
                                    <p:anim calcmode="lin" valueType="num">
                                      <p:cBhvr>
                                        <p:cTn id="23" dur="500" fill="hold"/>
                                        <p:tgtEl>
                                          <p:spTgt spid="103427"/>
                                        </p:tgtEl>
                                        <p:attrNameLst>
                                          <p:attrName>ppt_w</p:attrName>
                                        </p:attrNameLst>
                                      </p:cBhvr>
                                      <p:tavLst>
                                        <p:tav tm="0">
                                          <p:val>
                                            <p:fltVal val="0"/>
                                          </p:val>
                                        </p:tav>
                                        <p:tav tm="100000">
                                          <p:val>
                                            <p:strVal val="#ppt_w"/>
                                          </p:val>
                                        </p:tav>
                                      </p:tavLst>
                                    </p:anim>
                                    <p:anim calcmode="lin" valueType="num">
                                      <p:cBhvr>
                                        <p:cTn id="24" dur="500" fill="hold"/>
                                        <p:tgtEl>
                                          <p:spTgt spid="103427"/>
                                        </p:tgtEl>
                                        <p:attrNameLst>
                                          <p:attrName>ppt_h</p:attrName>
                                        </p:attrNameLst>
                                      </p:cBhvr>
                                      <p:tavLst>
                                        <p:tav tm="0">
                                          <p:val>
                                            <p:fltVal val="0"/>
                                          </p:val>
                                        </p:tav>
                                        <p:tav tm="100000">
                                          <p:val>
                                            <p:strVal val="#ppt_h"/>
                                          </p:val>
                                        </p:tav>
                                      </p:tavLst>
                                    </p:anim>
                                    <p:anim calcmode="lin" valueType="num">
                                      <p:cBhvr>
                                        <p:cTn id="25" dur="500" fill="hold"/>
                                        <p:tgtEl>
                                          <p:spTgt spid="103427"/>
                                        </p:tgtEl>
                                        <p:attrNameLst>
                                          <p:attrName>ppt_x</p:attrName>
                                        </p:attrNameLst>
                                      </p:cBhvr>
                                      <p:tavLst>
                                        <p:tav tm="0">
                                          <p:val>
                                            <p:fltVal val="0.5"/>
                                          </p:val>
                                        </p:tav>
                                        <p:tav tm="100000">
                                          <p:val>
                                            <p:strVal val="#ppt_x"/>
                                          </p:val>
                                        </p:tav>
                                      </p:tavLst>
                                    </p:anim>
                                    <p:anim calcmode="lin" valueType="num">
                                      <p:cBhvr>
                                        <p:cTn id="26" dur="500" fill="hold"/>
                                        <p:tgtEl>
                                          <p:spTgt spid="103427"/>
                                        </p:tgtEl>
                                        <p:attrNameLst>
                                          <p:attrName>ppt_y</p:attrName>
                                        </p:attrNameLst>
                                      </p:cBhvr>
                                      <p:tavLst>
                                        <p:tav tm="0">
                                          <p:val>
                                            <p:fltVal val="0.5"/>
                                          </p:val>
                                        </p:tav>
                                        <p:tav tm="100000">
                                          <p:val>
                                            <p:strVal val="#ppt_y"/>
                                          </p:val>
                                        </p:tav>
                                      </p:tavLst>
                                    </p:anim>
                                  </p:childTnLst>
                                </p:cTn>
                              </p:par>
                            </p:childTnLst>
                          </p:cTn>
                        </p:par>
                        <p:par>
                          <p:cTn id="27" fill="hold">
                            <p:stCondLst>
                              <p:cond delay="500"/>
                            </p:stCondLst>
                            <p:childTnLst>
                              <p:par>
                                <p:cTn id="28" presetID="17" presetClass="entr" presetSubtype="8" fill="hold" grpId="0" nodeType="afterEffect">
                                  <p:stCondLst>
                                    <p:cond delay="0"/>
                                  </p:stCondLst>
                                  <p:childTnLst>
                                    <p:set>
                                      <p:cBhvr>
                                        <p:cTn id="29" dur="1" fill="hold">
                                          <p:stCondLst>
                                            <p:cond delay="0"/>
                                          </p:stCondLst>
                                        </p:cTn>
                                        <p:tgtEl>
                                          <p:spTgt spid="103428"/>
                                        </p:tgtEl>
                                        <p:attrNameLst>
                                          <p:attrName>style.visibility</p:attrName>
                                        </p:attrNameLst>
                                      </p:cBhvr>
                                      <p:to>
                                        <p:strVal val="visible"/>
                                      </p:to>
                                    </p:set>
                                    <p:anim calcmode="lin" valueType="num">
                                      <p:cBhvr>
                                        <p:cTn id="30" dur="500" fill="hold"/>
                                        <p:tgtEl>
                                          <p:spTgt spid="103428"/>
                                        </p:tgtEl>
                                        <p:attrNameLst>
                                          <p:attrName>ppt_x</p:attrName>
                                        </p:attrNameLst>
                                      </p:cBhvr>
                                      <p:tavLst>
                                        <p:tav tm="0">
                                          <p:val>
                                            <p:strVal val="#ppt_x-#ppt_w/2"/>
                                          </p:val>
                                        </p:tav>
                                        <p:tav tm="100000">
                                          <p:val>
                                            <p:strVal val="#ppt_x"/>
                                          </p:val>
                                        </p:tav>
                                      </p:tavLst>
                                    </p:anim>
                                    <p:anim calcmode="lin" valueType="num">
                                      <p:cBhvr>
                                        <p:cTn id="31" dur="500" fill="hold"/>
                                        <p:tgtEl>
                                          <p:spTgt spid="103428"/>
                                        </p:tgtEl>
                                        <p:attrNameLst>
                                          <p:attrName>ppt_y</p:attrName>
                                        </p:attrNameLst>
                                      </p:cBhvr>
                                      <p:tavLst>
                                        <p:tav tm="0">
                                          <p:val>
                                            <p:strVal val="#ppt_y"/>
                                          </p:val>
                                        </p:tav>
                                        <p:tav tm="100000">
                                          <p:val>
                                            <p:strVal val="#ppt_y"/>
                                          </p:val>
                                        </p:tav>
                                      </p:tavLst>
                                    </p:anim>
                                    <p:anim calcmode="lin" valueType="num">
                                      <p:cBhvr>
                                        <p:cTn id="32" dur="500" fill="hold"/>
                                        <p:tgtEl>
                                          <p:spTgt spid="103428"/>
                                        </p:tgtEl>
                                        <p:attrNameLst>
                                          <p:attrName>ppt_w</p:attrName>
                                        </p:attrNameLst>
                                      </p:cBhvr>
                                      <p:tavLst>
                                        <p:tav tm="0">
                                          <p:val>
                                            <p:fltVal val="0"/>
                                          </p:val>
                                        </p:tav>
                                        <p:tav tm="100000">
                                          <p:val>
                                            <p:strVal val="#ppt_w"/>
                                          </p:val>
                                        </p:tav>
                                      </p:tavLst>
                                    </p:anim>
                                    <p:anim calcmode="lin" valueType="num">
                                      <p:cBhvr>
                                        <p:cTn id="33" dur="500" fill="hold"/>
                                        <p:tgtEl>
                                          <p:spTgt spid="10342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6" grpId="0"/>
      <p:bldP spid="103428" grpId="0"/>
      <p:bldP spid="10343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4690" name="Rectangle 2"/>
          <p:cNvSpPr>
            <a:spLocks noGrp="1"/>
          </p:cNvSpPr>
          <p:nvPr>
            <p:ph type="title"/>
          </p:nvPr>
        </p:nvSpPr>
        <p:spPr>
          <a:xfrm>
            <a:off x="827088" y="0"/>
            <a:ext cx="7772400" cy="676275"/>
          </a:xfrm>
        </p:spPr>
        <p:txBody>
          <a:bodyPr vert="horz" wrap="square" lIns="91440" tIns="45720" rIns="91440" bIns="45720" anchor="ctr"/>
          <a:lstStyle/>
          <a:p>
            <a:pPr eaLnBrk="1" hangingPunct="1"/>
            <a:r>
              <a:rPr lang="zh-CN" altLang="en-US" sz="3600" dirty="0">
                <a:solidFill>
                  <a:schemeClr val="tx1"/>
                </a:solidFill>
                <a:latin typeface="华文新魏" panose="02010800040101010101" pitchFamily="2" charset="-122"/>
                <a:ea typeface="华文新魏" panose="02010800040101010101" pitchFamily="2" charset="-122"/>
              </a:rPr>
              <a:t>分层</a:t>
            </a:r>
            <a:r>
              <a:rPr lang="zh-CN" altLang="zh-CN" sz="3600" dirty="0">
                <a:solidFill>
                  <a:schemeClr val="tx1"/>
                </a:solidFill>
                <a:latin typeface="华文新魏" panose="02010800040101010101" pitchFamily="2" charset="-122"/>
                <a:ea typeface="华文新魏" panose="02010800040101010101" pitchFamily="2" charset="-122"/>
              </a:rPr>
              <a:t>DFD</a:t>
            </a:r>
            <a:r>
              <a:rPr lang="zh-CN" altLang="en-US" sz="3600" dirty="0">
                <a:solidFill>
                  <a:schemeClr val="tx1"/>
                </a:solidFill>
                <a:latin typeface="华文新魏" panose="02010800040101010101" pitchFamily="2" charset="-122"/>
                <a:ea typeface="华文新魏" panose="02010800040101010101" pitchFamily="2" charset="-122"/>
              </a:rPr>
              <a:t>图的改进</a:t>
            </a:r>
            <a:endParaRPr lang="zh-CN" altLang="en-US" sz="3600" dirty="0">
              <a:solidFill>
                <a:schemeClr val="tx1"/>
              </a:solidFill>
            </a:endParaRPr>
          </a:p>
        </p:txBody>
      </p:sp>
      <p:sp>
        <p:nvSpPr>
          <p:cNvPr id="104451" name="Rectangle 3"/>
          <p:cNvSpPr>
            <a:spLocks noGrp="1"/>
          </p:cNvSpPr>
          <p:nvPr>
            <p:ph idx="1"/>
          </p:nvPr>
        </p:nvSpPr>
        <p:spPr>
          <a:xfrm>
            <a:off x="498475" y="765175"/>
            <a:ext cx="8645525" cy="3133725"/>
          </a:xfrm>
        </p:spPr>
        <p:txBody>
          <a:bodyPr vert="horz" wrap="square" lIns="91440" tIns="45720" rIns="91440" bIns="45720" anchor="t"/>
          <a:lstStyle/>
          <a:p>
            <a:pPr marL="0" indent="0" eaLnBrk="1" hangingPunct="1">
              <a:lnSpc>
                <a:spcPct val="105000"/>
              </a:lnSpc>
              <a:spcBef>
                <a:spcPct val="15000"/>
              </a:spcBef>
              <a:buNone/>
            </a:pPr>
            <a:r>
              <a:rPr lang="zh-CN" altLang="zh-CN" sz="1200" dirty="0">
                <a:ea typeface="楷体_GB2312" pitchFamily="49" charset="-122"/>
              </a:rPr>
              <a:t>            </a:t>
            </a:r>
            <a:r>
              <a:rPr lang="zh-CN" altLang="zh-CN" dirty="0">
                <a:ea typeface="楷体_GB2312" pitchFamily="49" charset="-122"/>
              </a:rPr>
              <a:t>DFD</a:t>
            </a:r>
            <a:r>
              <a:rPr lang="zh-CN" altLang="en-US" dirty="0">
                <a:ea typeface="楷体_GB2312" pitchFamily="49" charset="-122"/>
              </a:rPr>
              <a:t>图须经过</a:t>
            </a:r>
            <a:r>
              <a:rPr lang="zh-CN" altLang="en-US" u="sng" dirty="0">
                <a:ea typeface="楷体_GB2312" pitchFamily="49" charset="-122"/>
              </a:rPr>
              <a:t>反复修改</a:t>
            </a:r>
            <a:r>
              <a:rPr lang="zh-CN" altLang="en-US" dirty="0">
                <a:ea typeface="楷体_GB2312" pitchFamily="49" charset="-122"/>
              </a:rPr>
              <a:t>，才能获得最终的目标系统</a:t>
            </a:r>
            <a:endParaRPr lang="zh-CN" altLang="en-US" dirty="0">
              <a:ea typeface="楷体_GB2312" pitchFamily="49" charset="-122"/>
            </a:endParaRPr>
          </a:p>
          <a:p>
            <a:pPr marL="0" indent="0" eaLnBrk="1" hangingPunct="1">
              <a:lnSpc>
                <a:spcPct val="105000"/>
              </a:lnSpc>
              <a:spcBef>
                <a:spcPct val="15000"/>
              </a:spcBef>
              <a:buNone/>
            </a:pPr>
            <a:r>
              <a:rPr lang="zh-CN" altLang="en-US" dirty="0">
                <a:ea typeface="楷体_GB2312" pitchFamily="49" charset="-122"/>
              </a:rPr>
              <a:t>的</a:t>
            </a:r>
            <a:r>
              <a:rPr lang="zh-CN" altLang="zh-CN" dirty="0">
                <a:ea typeface="楷体_GB2312" pitchFamily="49" charset="-122"/>
              </a:rPr>
              <a:t>DFD</a:t>
            </a:r>
            <a:r>
              <a:rPr lang="zh-CN" altLang="en-US" dirty="0">
                <a:ea typeface="楷体_GB2312" pitchFamily="49" charset="-122"/>
              </a:rPr>
              <a:t>图。从以下方面改进</a:t>
            </a:r>
            <a:r>
              <a:rPr lang="zh-CN" altLang="zh-CN" dirty="0">
                <a:ea typeface="楷体_GB2312" pitchFamily="49" charset="-122"/>
              </a:rPr>
              <a:t>DFD</a:t>
            </a:r>
            <a:r>
              <a:rPr lang="zh-CN" altLang="en-US" dirty="0">
                <a:ea typeface="楷体_GB2312" pitchFamily="49" charset="-122"/>
              </a:rPr>
              <a:t>图：</a:t>
            </a:r>
            <a:endParaRPr lang="zh-CN" altLang="en-US" dirty="0">
              <a:ea typeface="楷体_GB2312" pitchFamily="49" charset="-122"/>
            </a:endParaRPr>
          </a:p>
          <a:p>
            <a:pPr marL="0" indent="0" eaLnBrk="1" hangingPunct="1">
              <a:spcBef>
                <a:spcPct val="10000"/>
              </a:spcBef>
              <a:buNone/>
            </a:pPr>
            <a:r>
              <a:rPr lang="zh-CN" altLang="zh-CN" dirty="0">
                <a:ea typeface="楷体_GB2312" pitchFamily="49" charset="-122"/>
              </a:rPr>
              <a:t> </a:t>
            </a:r>
            <a:r>
              <a:rPr lang="zh-CN" altLang="zh-CN" dirty="0">
                <a:latin typeface="宋体" panose="02010600030101010101" pitchFamily="2" charset="-122"/>
              </a:rPr>
              <a:t>1</a:t>
            </a:r>
            <a:r>
              <a:rPr lang="zh-CN" altLang="en-US" dirty="0">
                <a:latin typeface="宋体" panose="02010600030101010101" pitchFamily="2" charset="-122"/>
              </a:rPr>
              <a:t>、</a:t>
            </a:r>
            <a:r>
              <a:rPr lang="zh-CN" altLang="en-US" dirty="0">
                <a:latin typeface="楷体_GB2312" pitchFamily="49" charset="-122"/>
                <a:ea typeface="楷体_GB2312" pitchFamily="49" charset="-122"/>
              </a:rPr>
              <a:t>检查数据流的正确性</a:t>
            </a:r>
            <a:endParaRPr lang="zh-CN" altLang="en-US" dirty="0">
              <a:latin typeface="楷体_GB2312" pitchFamily="49" charset="-122"/>
              <a:ea typeface="楷体_GB2312" pitchFamily="49" charset="-122"/>
            </a:endParaRPr>
          </a:p>
          <a:p>
            <a:pPr marL="0" indent="0" eaLnBrk="1" hangingPunct="1">
              <a:spcBef>
                <a:spcPct val="0"/>
              </a:spcBef>
              <a:buNone/>
            </a:pPr>
            <a:r>
              <a:rPr lang="zh-CN" altLang="en-US" dirty="0">
                <a:ea typeface="楷体_GB2312" pitchFamily="49" charset="-122"/>
              </a:rPr>
              <a:t>  </a:t>
            </a:r>
            <a:r>
              <a:rPr lang="en-US" altLang="zh-CN" dirty="0">
                <a:ea typeface="仿宋_GB2312" pitchFamily="1" charset="-122"/>
              </a:rPr>
              <a:t>①  </a:t>
            </a:r>
            <a:r>
              <a:rPr lang="zh-CN" altLang="en-US" dirty="0">
                <a:ea typeface="楷体_GB2312" pitchFamily="49" charset="-122"/>
              </a:rPr>
              <a:t>数据</a:t>
            </a:r>
            <a:r>
              <a:rPr lang="zh-CN" altLang="en-US" dirty="0">
                <a:latin typeface="楷体_GB2312" pitchFamily="49" charset="-122"/>
                <a:ea typeface="楷体_GB2312" pitchFamily="49" charset="-122"/>
              </a:rPr>
              <a:t>守恒</a:t>
            </a:r>
            <a:endParaRPr lang="zh-CN" altLang="en-US" dirty="0">
              <a:latin typeface="楷体_GB2312" pitchFamily="49" charset="-122"/>
              <a:ea typeface="楷体_GB2312" pitchFamily="49" charset="-122"/>
            </a:endParaRPr>
          </a:p>
          <a:p>
            <a:pPr marL="0" indent="0" eaLnBrk="1" hangingPunct="1">
              <a:lnSpc>
                <a:spcPct val="90000"/>
              </a:lnSpc>
              <a:spcBef>
                <a:spcPct val="0"/>
              </a:spcBef>
              <a:buNone/>
            </a:pPr>
            <a:r>
              <a:rPr lang="zh-CN" altLang="en-US" dirty="0">
                <a:latin typeface="楷体_GB2312" pitchFamily="49" charset="-122"/>
                <a:ea typeface="楷体_GB2312" pitchFamily="49" charset="-122"/>
              </a:rPr>
              <a:t> </a:t>
            </a:r>
            <a:r>
              <a:rPr lang="en-US" altLang="zh-CN" dirty="0">
                <a:latin typeface="楷体_GB2312" pitchFamily="49" charset="-122"/>
                <a:ea typeface="楷体_GB2312" pitchFamily="49" charset="-122"/>
              </a:rPr>
              <a:t>② </a:t>
            </a:r>
            <a:r>
              <a:rPr lang="zh-CN" altLang="en-US" dirty="0">
                <a:latin typeface="楷体_GB2312" pitchFamily="49" charset="-122"/>
                <a:ea typeface="楷体_GB2312" pitchFamily="49" charset="-122"/>
              </a:rPr>
              <a:t>子图、父图的平衡</a:t>
            </a:r>
            <a:endParaRPr lang="zh-CN" altLang="en-US" dirty="0">
              <a:latin typeface="楷体_GB2312" pitchFamily="49" charset="-122"/>
              <a:ea typeface="楷体_GB2312" pitchFamily="49" charset="-122"/>
            </a:endParaRPr>
          </a:p>
          <a:p>
            <a:pPr marL="0" indent="0" eaLnBrk="1" hangingPunct="1">
              <a:lnSpc>
                <a:spcPct val="90000"/>
              </a:lnSpc>
              <a:spcBef>
                <a:spcPct val="0"/>
              </a:spcBef>
              <a:buNone/>
            </a:pPr>
            <a:r>
              <a:rPr lang="zh-CN" altLang="en-US" dirty="0">
                <a:latin typeface="楷体_GB2312" pitchFamily="49" charset="-122"/>
                <a:ea typeface="楷体_GB2312" pitchFamily="49" charset="-122"/>
              </a:rPr>
              <a:t> </a:t>
            </a:r>
            <a:r>
              <a:rPr lang="en-US" altLang="zh-CN" dirty="0">
                <a:latin typeface="楷体_GB2312" pitchFamily="49" charset="-122"/>
                <a:ea typeface="楷体_GB2312" pitchFamily="49" charset="-122"/>
              </a:rPr>
              <a:t>③ </a:t>
            </a:r>
            <a:r>
              <a:rPr lang="zh-CN" altLang="en-US" dirty="0">
                <a:latin typeface="楷体_GB2312" pitchFamily="49" charset="-122"/>
                <a:ea typeface="楷体_GB2312" pitchFamily="49" charset="-122"/>
              </a:rPr>
              <a:t>文件使用是否合理。特别注意输入</a:t>
            </a:r>
            <a:r>
              <a:rPr lang="zh-CN"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出文件的数</a:t>
            </a:r>
            <a:endParaRPr lang="zh-CN" altLang="en-US" dirty="0">
              <a:latin typeface="楷体_GB2312" pitchFamily="49" charset="-122"/>
              <a:ea typeface="楷体_GB2312" pitchFamily="49" charset="-122"/>
            </a:endParaRPr>
          </a:p>
          <a:p>
            <a:pPr marL="0" indent="0" eaLnBrk="1" hangingPunct="1">
              <a:lnSpc>
                <a:spcPct val="90000"/>
              </a:lnSpc>
              <a:spcBef>
                <a:spcPct val="0"/>
              </a:spcBef>
              <a:buNone/>
            </a:pPr>
            <a:r>
              <a:rPr lang="zh-CN" altLang="en-US" dirty="0">
                <a:latin typeface="楷体_GB2312" pitchFamily="49" charset="-122"/>
                <a:ea typeface="楷体_GB2312" pitchFamily="49" charset="-122"/>
              </a:rPr>
              <a:t>据流。</a:t>
            </a:r>
            <a:endParaRPr lang="zh-CN" altLang="en-US" dirty="0">
              <a:latin typeface="楷体_GB2312" pitchFamily="49" charset="-122"/>
              <a:ea typeface="楷体_GB2312" pitchFamily="49" charset="-122"/>
            </a:endParaRPr>
          </a:p>
        </p:txBody>
      </p:sp>
      <p:sp>
        <p:nvSpPr>
          <p:cNvPr id="114692" name="Rectangle 4">
            <a:hlinkClick r:id="" action="ppaction://hlinkshowjump?jump=previousslide"/>
          </p:cNvPr>
          <p:cNvSpPr/>
          <p:nvPr/>
        </p:nvSpPr>
        <p:spPr>
          <a:xfrm>
            <a:off x="6515100" y="6249988"/>
            <a:ext cx="457200" cy="379412"/>
          </a:xfrm>
          <a:prstGeom prst="rect">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14693" name="Rectangle 5">
            <a:hlinkClick r:id="" action="ppaction://hlinkshowjump?jump=nextslide"/>
          </p:cNvPr>
          <p:cNvSpPr/>
          <p:nvPr/>
        </p:nvSpPr>
        <p:spPr>
          <a:xfrm>
            <a:off x="7105650" y="6249988"/>
            <a:ext cx="457200" cy="379412"/>
          </a:xfrm>
          <a:prstGeom prst="rect">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14694" name="Oval 6">
            <a:hlinkClick r:id="rId1" action="ppaction://hlinksldjump"/>
          </p:cNvPr>
          <p:cNvSpPr/>
          <p:nvPr/>
        </p:nvSpPr>
        <p:spPr>
          <a:xfrm>
            <a:off x="7823200" y="6273800"/>
            <a:ext cx="1011238" cy="377825"/>
          </a:xfrm>
          <a:prstGeom prst="ellipse">
            <a:avLst/>
          </a:prstGeom>
          <a:noFill/>
          <a:ln w="9525">
            <a:noFill/>
          </a:ln>
        </p:spPr>
        <p:txBody>
          <a:bodyPr wrap="none" anchor="ct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04455" name="Text Box 7"/>
          <p:cNvSpPr txBox="1"/>
          <p:nvPr/>
        </p:nvSpPr>
        <p:spPr>
          <a:xfrm>
            <a:off x="611188" y="4005263"/>
            <a:ext cx="8532812" cy="2270125"/>
          </a:xfrm>
          <a:prstGeom prst="rect">
            <a:avLst/>
          </a:prstGeom>
          <a:noFill/>
          <a:ln w="9525">
            <a:noFill/>
          </a:ln>
        </p:spPr>
        <p:txBody>
          <a:bodyPr anchor="t">
            <a:spAutoFit/>
          </a:bodyPr>
          <a:lstStyle/>
          <a:p>
            <a:pPr eaLnBrk="0" hangingPunct="0">
              <a:spcBef>
                <a:spcPct val="20000"/>
              </a:spcBef>
            </a:pPr>
            <a:r>
              <a:rPr lang="zh-CN" altLang="zh-CN" sz="2800" b="1" dirty="0">
                <a:latin typeface="Times New Roman" panose="02020603050405020304" pitchFamily="18" charset="0"/>
                <a:ea typeface="楷体_GB2312" pitchFamily="49" charset="-122"/>
              </a:rPr>
              <a:t>2</a:t>
            </a:r>
            <a:r>
              <a:rPr lang="zh-CN" altLang="en-US" sz="2800" b="1" dirty="0">
                <a:latin typeface="Times New Roman" panose="02020603050405020304" pitchFamily="18" charset="0"/>
                <a:ea typeface="楷体_GB2312" pitchFamily="49" charset="-122"/>
              </a:rPr>
              <a:t>、改进</a:t>
            </a:r>
            <a:r>
              <a:rPr lang="zh-CN" altLang="zh-CN" sz="2800" b="1" dirty="0">
                <a:latin typeface="Times New Roman" panose="02020603050405020304" pitchFamily="18" charset="0"/>
                <a:ea typeface="楷体_GB2312" pitchFamily="49" charset="-122"/>
              </a:rPr>
              <a:t>DFD</a:t>
            </a:r>
            <a:r>
              <a:rPr lang="zh-CN" altLang="en-US" sz="2800" b="1" dirty="0">
                <a:latin typeface="Times New Roman" panose="02020603050405020304" pitchFamily="18" charset="0"/>
                <a:ea typeface="楷体_GB2312" pitchFamily="49" charset="-122"/>
              </a:rPr>
              <a:t>图的易理解性</a:t>
            </a:r>
            <a:endParaRPr lang="zh-CN" altLang="en-US" sz="2800" b="1" dirty="0">
              <a:latin typeface="Times New Roman" panose="02020603050405020304" pitchFamily="18" charset="0"/>
              <a:ea typeface="楷体_GB2312" pitchFamily="49" charset="-122"/>
            </a:endParaRPr>
          </a:p>
          <a:p>
            <a:pPr algn="ctr" eaLnBrk="0" hangingPunct="0">
              <a:spcBef>
                <a:spcPct val="10000"/>
              </a:spcBef>
            </a:pPr>
            <a:r>
              <a:rPr lang="zh-CN" altLang="zh-CN" sz="2800" b="1" dirty="0">
                <a:latin typeface="Times New Roman" panose="02020603050405020304" pitchFamily="18" charset="0"/>
                <a:ea typeface="楷体_GB2312" pitchFamily="49" charset="-122"/>
              </a:rPr>
              <a:t>   ① </a:t>
            </a:r>
            <a:r>
              <a:rPr lang="zh-CN" altLang="en-US" sz="2800" b="1" dirty="0">
                <a:latin typeface="Times New Roman" panose="02020603050405020304" pitchFamily="18" charset="0"/>
                <a:ea typeface="楷体_GB2312" pitchFamily="49" charset="-122"/>
              </a:rPr>
              <a:t>简化加工之间的联系（联系越少，独立性越强，</a:t>
            </a:r>
            <a:endParaRPr lang="zh-CN" altLang="en-US" sz="2800" b="1" dirty="0">
              <a:latin typeface="Times New Roman" panose="02020603050405020304" pitchFamily="18" charset="0"/>
              <a:ea typeface="楷体_GB2312" pitchFamily="49" charset="-122"/>
            </a:endParaRPr>
          </a:p>
          <a:p>
            <a:pPr eaLnBrk="0" hangingPunct="0"/>
            <a:r>
              <a:rPr lang="zh-CN" altLang="en-US" sz="2800" b="1" dirty="0">
                <a:latin typeface="Times New Roman" panose="02020603050405020304" pitchFamily="18" charset="0"/>
                <a:ea typeface="楷体_GB2312" pitchFamily="49" charset="-122"/>
              </a:rPr>
              <a:t>易理解性越好）。</a:t>
            </a:r>
            <a:endParaRPr lang="zh-CN" altLang="en-US" sz="2800" b="1" dirty="0">
              <a:latin typeface="Times New Roman" panose="02020603050405020304" pitchFamily="18" charset="0"/>
              <a:ea typeface="楷体_GB2312" pitchFamily="49" charset="-122"/>
            </a:endParaRPr>
          </a:p>
          <a:p>
            <a:pPr eaLnBrk="0" hangingPunct="0"/>
            <a:r>
              <a:rPr lang="zh-CN" altLang="zh-CN" sz="2800" b="1" dirty="0">
                <a:latin typeface="Times New Roman" panose="02020603050405020304" pitchFamily="18" charset="0"/>
                <a:ea typeface="楷体_GB2312" pitchFamily="49" charset="-122"/>
              </a:rPr>
              <a:t>   ② </a:t>
            </a:r>
            <a:r>
              <a:rPr lang="zh-CN" altLang="en-US" sz="2800" b="1" dirty="0">
                <a:latin typeface="Times New Roman" panose="02020603050405020304" pitchFamily="18" charset="0"/>
                <a:ea typeface="楷体_GB2312" pitchFamily="49" charset="-122"/>
              </a:rPr>
              <a:t>改进分解的均匀性。</a:t>
            </a:r>
            <a:endParaRPr lang="zh-CN" altLang="en-US" sz="2800" b="1" dirty="0">
              <a:latin typeface="Times New Roman" panose="02020603050405020304" pitchFamily="18" charset="0"/>
              <a:ea typeface="楷体_GB2312" pitchFamily="49" charset="-122"/>
            </a:endParaRPr>
          </a:p>
          <a:p>
            <a:pPr eaLnBrk="0" hangingPunct="0"/>
            <a:r>
              <a:rPr lang="zh-CN" altLang="zh-CN" sz="2800" b="1" dirty="0">
                <a:latin typeface="Times New Roman" panose="02020603050405020304" pitchFamily="18" charset="0"/>
                <a:ea typeface="楷体_GB2312" pitchFamily="49" charset="-122"/>
              </a:rPr>
              <a:t>   ③ </a:t>
            </a:r>
            <a:r>
              <a:rPr lang="zh-CN" altLang="en-US" sz="2800" b="1" dirty="0">
                <a:latin typeface="Times New Roman" panose="02020603050405020304" pitchFamily="18" charset="0"/>
                <a:ea typeface="楷体_GB2312" pitchFamily="49" charset="-122"/>
              </a:rPr>
              <a:t>适当命名（各成分名称无二义性，准确、具体）</a:t>
            </a:r>
            <a:endParaRPr lang="zh-CN" altLang="en-US" sz="2800" b="1" dirty="0">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104451">
                                            <p:txEl>
                                              <p:pRg st="0" end="0"/>
                                            </p:txEl>
                                          </p:spTgt>
                                        </p:tgtEl>
                                        <p:attrNameLst>
                                          <p:attrName>style.visibility</p:attrName>
                                        </p:attrNameLst>
                                      </p:cBhvr>
                                      <p:to>
                                        <p:strVal val="visible"/>
                                      </p:to>
                                    </p:set>
                                    <p:animEffect transition="in" filter="wipe(left)">
                                      <p:cBhvr>
                                        <p:cTn id="7" dur="1000"/>
                                        <p:tgtEl>
                                          <p:spTgt spid="104451">
                                            <p:txEl>
                                              <p:pRg st="0" end="0"/>
                                            </p:txEl>
                                          </p:spTgt>
                                        </p:tgtEl>
                                      </p:cBhvr>
                                    </p:animEffect>
                                  </p:childTnLst>
                                </p:cTn>
                              </p:par>
                            </p:childTnLst>
                          </p:cTn>
                        </p:par>
                        <p:par>
                          <p:cTn id="8" fill="hold">
                            <p:stCondLst>
                              <p:cond delay="1500"/>
                            </p:stCondLst>
                            <p:childTnLst>
                              <p:par>
                                <p:cTn id="9" presetID="22" presetClass="entr" presetSubtype="8" fill="hold" grpId="0" nodeType="afterEffect">
                                  <p:stCondLst>
                                    <p:cond delay="1500"/>
                                  </p:stCondLst>
                                  <p:childTnLst>
                                    <p:set>
                                      <p:cBhvr>
                                        <p:cTn id="10" dur="1" fill="hold">
                                          <p:stCondLst>
                                            <p:cond delay="0"/>
                                          </p:stCondLst>
                                        </p:cTn>
                                        <p:tgtEl>
                                          <p:spTgt spid="104451">
                                            <p:txEl>
                                              <p:pRg st="1" end="1"/>
                                            </p:txEl>
                                          </p:spTgt>
                                        </p:tgtEl>
                                        <p:attrNameLst>
                                          <p:attrName>style.visibility</p:attrName>
                                        </p:attrNameLst>
                                      </p:cBhvr>
                                      <p:to>
                                        <p:strVal val="visible"/>
                                      </p:to>
                                    </p:set>
                                    <p:animEffect transition="in" filter="wipe(left)">
                                      <p:cBhvr>
                                        <p:cTn id="11" dur="1000"/>
                                        <p:tgtEl>
                                          <p:spTgt spid="104451">
                                            <p:txEl>
                                              <p:pRg st="1" end="1"/>
                                            </p:txEl>
                                          </p:spTgt>
                                        </p:tgtEl>
                                      </p:cBhvr>
                                    </p:animEffect>
                                  </p:childTnLst>
                                </p:cTn>
                              </p:par>
                            </p:childTnLst>
                          </p:cTn>
                        </p:par>
                        <p:par>
                          <p:cTn id="12" fill="hold">
                            <p:stCondLst>
                              <p:cond delay="4000"/>
                            </p:stCondLst>
                            <p:childTnLst>
                              <p:par>
                                <p:cTn id="13" presetID="22" presetClass="entr" presetSubtype="8" fill="hold" grpId="0" nodeType="afterEffect">
                                  <p:stCondLst>
                                    <p:cond delay="1500"/>
                                  </p:stCondLst>
                                  <p:childTnLst>
                                    <p:set>
                                      <p:cBhvr>
                                        <p:cTn id="14" dur="1" fill="hold">
                                          <p:stCondLst>
                                            <p:cond delay="0"/>
                                          </p:stCondLst>
                                        </p:cTn>
                                        <p:tgtEl>
                                          <p:spTgt spid="104451">
                                            <p:txEl>
                                              <p:pRg st="2" end="2"/>
                                            </p:txEl>
                                          </p:spTgt>
                                        </p:tgtEl>
                                        <p:attrNameLst>
                                          <p:attrName>style.visibility</p:attrName>
                                        </p:attrNameLst>
                                      </p:cBhvr>
                                      <p:to>
                                        <p:strVal val="visible"/>
                                      </p:to>
                                    </p:set>
                                    <p:animEffect transition="in" filter="wipe(left)">
                                      <p:cBhvr>
                                        <p:cTn id="15" dur="1000"/>
                                        <p:tgtEl>
                                          <p:spTgt spid="104451">
                                            <p:txEl>
                                              <p:pRg st="2" end="2"/>
                                            </p:txEl>
                                          </p:spTgt>
                                        </p:tgtEl>
                                      </p:cBhvr>
                                    </p:animEffect>
                                  </p:childTnLst>
                                </p:cTn>
                              </p:par>
                            </p:childTnLst>
                          </p:cTn>
                        </p:par>
                        <p:par>
                          <p:cTn id="16" fill="hold">
                            <p:stCondLst>
                              <p:cond delay="6500"/>
                            </p:stCondLst>
                            <p:childTnLst>
                              <p:par>
                                <p:cTn id="17" presetID="22" presetClass="entr" presetSubtype="8" fill="hold" grpId="0" nodeType="afterEffect">
                                  <p:stCondLst>
                                    <p:cond delay="1500"/>
                                  </p:stCondLst>
                                  <p:childTnLst>
                                    <p:set>
                                      <p:cBhvr>
                                        <p:cTn id="18" dur="1" fill="hold">
                                          <p:stCondLst>
                                            <p:cond delay="0"/>
                                          </p:stCondLst>
                                        </p:cTn>
                                        <p:tgtEl>
                                          <p:spTgt spid="104451">
                                            <p:txEl>
                                              <p:pRg st="3" end="3"/>
                                            </p:txEl>
                                          </p:spTgt>
                                        </p:tgtEl>
                                        <p:attrNameLst>
                                          <p:attrName>style.visibility</p:attrName>
                                        </p:attrNameLst>
                                      </p:cBhvr>
                                      <p:to>
                                        <p:strVal val="visible"/>
                                      </p:to>
                                    </p:set>
                                    <p:animEffect transition="in" filter="wipe(left)">
                                      <p:cBhvr>
                                        <p:cTn id="19" dur="1000"/>
                                        <p:tgtEl>
                                          <p:spTgt spid="104451">
                                            <p:txEl>
                                              <p:pRg st="3" end="3"/>
                                            </p:txEl>
                                          </p:spTgt>
                                        </p:tgtEl>
                                      </p:cBhvr>
                                    </p:animEffect>
                                  </p:childTnLst>
                                </p:cTn>
                              </p:par>
                            </p:childTnLst>
                          </p:cTn>
                        </p:par>
                        <p:par>
                          <p:cTn id="20" fill="hold">
                            <p:stCondLst>
                              <p:cond delay="9000"/>
                            </p:stCondLst>
                            <p:childTnLst>
                              <p:par>
                                <p:cTn id="21" presetID="22" presetClass="entr" presetSubtype="8" fill="hold" grpId="0" nodeType="afterEffect">
                                  <p:stCondLst>
                                    <p:cond delay="1500"/>
                                  </p:stCondLst>
                                  <p:childTnLst>
                                    <p:set>
                                      <p:cBhvr>
                                        <p:cTn id="22" dur="1" fill="hold">
                                          <p:stCondLst>
                                            <p:cond delay="0"/>
                                          </p:stCondLst>
                                        </p:cTn>
                                        <p:tgtEl>
                                          <p:spTgt spid="104451">
                                            <p:txEl>
                                              <p:pRg st="4" end="4"/>
                                            </p:txEl>
                                          </p:spTgt>
                                        </p:tgtEl>
                                        <p:attrNameLst>
                                          <p:attrName>style.visibility</p:attrName>
                                        </p:attrNameLst>
                                      </p:cBhvr>
                                      <p:to>
                                        <p:strVal val="visible"/>
                                      </p:to>
                                    </p:set>
                                    <p:animEffect transition="in" filter="wipe(left)">
                                      <p:cBhvr>
                                        <p:cTn id="23" dur="1000"/>
                                        <p:tgtEl>
                                          <p:spTgt spid="104451">
                                            <p:txEl>
                                              <p:pRg st="4" end="4"/>
                                            </p:txEl>
                                          </p:spTgt>
                                        </p:tgtEl>
                                      </p:cBhvr>
                                    </p:animEffect>
                                  </p:childTnLst>
                                </p:cTn>
                              </p:par>
                            </p:childTnLst>
                          </p:cTn>
                        </p:par>
                        <p:par>
                          <p:cTn id="24" fill="hold">
                            <p:stCondLst>
                              <p:cond delay="11500"/>
                            </p:stCondLst>
                            <p:childTnLst>
                              <p:par>
                                <p:cTn id="25" presetID="22" presetClass="entr" presetSubtype="8" fill="hold" grpId="0" nodeType="afterEffect">
                                  <p:stCondLst>
                                    <p:cond delay="1500"/>
                                  </p:stCondLst>
                                  <p:childTnLst>
                                    <p:set>
                                      <p:cBhvr>
                                        <p:cTn id="26" dur="1" fill="hold">
                                          <p:stCondLst>
                                            <p:cond delay="0"/>
                                          </p:stCondLst>
                                        </p:cTn>
                                        <p:tgtEl>
                                          <p:spTgt spid="104451">
                                            <p:txEl>
                                              <p:pRg st="5" end="5"/>
                                            </p:txEl>
                                          </p:spTgt>
                                        </p:tgtEl>
                                        <p:attrNameLst>
                                          <p:attrName>style.visibility</p:attrName>
                                        </p:attrNameLst>
                                      </p:cBhvr>
                                      <p:to>
                                        <p:strVal val="visible"/>
                                      </p:to>
                                    </p:set>
                                    <p:animEffect transition="in" filter="wipe(left)">
                                      <p:cBhvr>
                                        <p:cTn id="27" dur="1000"/>
                                        <p:tgtEl>
                                          <p:spTgt spid="104451">
                                            <p:txEl>
                                              <p:pRg st="5" end="5"/>
                                            </p:txEl>
                                          </p:spTgt>
                                        </p:tgtEl>
                                      </p:cBhvr>
                                    </p:animEffect>
                                  </p:childTnLst>
                                </p:cTn>
                              </p:par>
                            </p:childTnLst>
                          </p:cTn>
                        </p:par>
                        <p:par>
                          <p:cTn id="28" fill="hold">
                            <p:stCondLst>
                              <p:cond delay="14000"/>
                            </p:stCondLst>
                            <p:childTnLst>
                              <p:par>
                                <p:cTn id="29" presetID="22" presetClass="entr" presetSubtype="8" fill="hold" grpId="0" nodeType="afterEffect">
                                  <p:stCondLst>
                                    <p:cond delay="1500"/>
                                  </p:stCondLst>
                                  <p:childTnLst>
                                    <p:set>
                                      <p:cBhvr>
                                        <p:cTn id="30" dur="1" fill="hold">
                                          <p:stCondLst>
                                            <p:cond delay="0"/>
                                          </p:stCondLst>
                                        </p:cTn>
                                        <p:tgtEl>
                                          <p:spTgt spid="104451">
                                            <p:txEl>
                                              <p:pRg st="6" end="6"/>
                                            </p:txEl>
                                          </p:spTgt>
                                        </p:tgtEl>
                                        <p:attrNameLst>
                                          <p:attrName>style.visibility</p:attrName>
                                        </p:attrNameLst>
                                      </p:cBhvr>
                                      <p:to>
                                        <p:strVal val="visible"/>
                                      </p:to>
                                    </p:set>
                                    <p:animEffect transition="in" filter="wipe(left)">
                                      <p:cBhvr>
                                        <p:cTn id="31" dur="1000"/>
                                        <p:tgtEl>
                                          <p:spTgt spid="104451">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04455">
                                            <p:txEl>
                                              <p:pRg st="0" end="0"/>
                                            </p:txEl>
                                          </p:spTgt>
                                        </p:tgtEl>
                                        <p:attrNameLst>
                                          <p:attrName>style.visibility</p:attrName>
                                        </p:attrNameLst>
                                      </p:cBhvr>
                                      <p:to>
                                        <p:strVal val="visible"/>
                                      </p:to>
                                    </p:set>
                                    <p:animEffect transition="in" filter="wipe(left)">
                                      <p:cBhvr>
                                        <p:cTn id="36" dur="1000"/>
                                        <p:tgtEl>
                                          <p:spTgt spid="104455">
                                            <p:txEl>
                                              <p:pRg st="0" end="0"/>
                                            </p:txEl>
                                          </p:spTgt>
                                        </p:tgtEl>
                                      </p:cBhvr>
                                    </p:animEffect>
                                  </p:childTnLst>
                                </p:cTn>
                              </p:par>
                            </p:childTnLst>
                          </p:cTn>
                        </p:par>
                        <p:par>
                          <p:cTn id="37" fill="hold">
                            <p:stCondLst>
                              <p:cond delay="1000"/>
                            </p:stCondLst>
                            <p:childTnLst>
                              <p:par>
                                <p:cTn id="38" presetID="22" presetClass="entr" presetSubtype="8" fill="hold" grpId="0" nodeType="afterEffect">
                                  <p:stCondLst>
                                    <p:cond delay="1500"/>
                                  </p:stCondLst>
                                  <p:childTnLst>
                                    <p:set>
                                      <p:cBhvr>
                                        <p:cTn id="39" dur="1" fill="hold">
                                          <p:stCondLst>
                                            <p:cond delay="0"/>
                                          </p:stCondLst>
                                        </p:cTn>
                                        <p:tgtEl>
                                          <p:spTgt spid="104455">
                                            <p:txEl>
                                              <p:pRg st="1" end="1"/>
                                            </p:txEl>
                                          </p:spTgt>
                                        </p:tgtEl>
                                        <p:attrNameLst>
                                          <p:attrName>style.visibility</p:attrName>
                                        </p:attrNameLst>
                                      </p:cBhvr>
                                      <p:to>
                                        <p:strVal val="visible"/>
                                      </p:to>
                                    </p:set>
                                    <p:animEffect transition="in" filter="wipe(left)">
                                      <p:cBhvr>
                                        <p:cTn id="40" dur="1000"/>
                                        <p:tgtEl>
                                          <p:spTgt spid="104455">
                                            <p:txEl>
                                              <p:pRg st="1" end="1"/>
                                            </p:txEl>
                                          </p:spTgt>
                                        </p:tgtEl>
                                      </p:cBhvr>
                                    </p:animEffect>
                                  </p:childTnLst>
                                </p:cTn>
                              </p:par>
                            </p:childTnLst>
                          </p:cTn>
                        </p:par>
                        <p:par>
                          <p:cTn id="41" fill="hold">
                            <p:stCondLst>
                              <p:cond delay="3500"/>
                            </p:stCondLst>
                            <p:childTnLst>
                              <p:par>
                                <p:cTn id="42" presetID="22" presetClass="entr" presetSubtype="8" fill="hold" grpId="0" nodeType="afterEffect">
                                  <p:stCondLst>
                                    <p:cond delay="0"/>
                                  </p:stCondLst>
                                  <p:childTnLst>
                                    <p:set>
                                      <p:cBhvr>
                                        <p:cTn id="43" dur="1" fill="hold">
                                          <p:stCondLst>
                                            <p:cond delay="0"/>
                                          </p:stCondLst>
                                        </p:cTn>
                                        <p:tgtEl>
                                          <p:spTgt spid="104455">
                                            <p:txEl>
                                              <p:pRg st="2" end="2"/>
                                            </p:txEl>
                                          </p:spTgt>
                                        </p:tgtEl>
                                        <p:attrNameLst>
                                          <p:attrName>style.visibility</p:attrName>
                                        </p:attrNameLst>
                                      </p:cBhvr>
                                      <p:to>
                                        <p:strVal val="visible"/>
                                      </p:to>
                                    </p:set>
                                    <p:animEffect transition="in" filter="wipe(left)">
                                      <p:cBhvr>
                                        <p:cTn id="44" dur="1000"/>
                                        <p:tgtEl>
                                          <p:spTgt spid="104455">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04455">
                                            <p:txEl>
                                              <p:pRg st="3" end="3"/>
                                            </p:txEl>
                                          </p:spTgt>
                                        </p:tgtEl>
                                        <p:attrNameLst>
                                          <p:attrName>style.visibility</p:attrName>
                                        </p:attrNameLst>
                                      </p:cBhvr>
                                      <p:to>
                                        <p:strVal val="visible"/>
                                      </p:to>
                                    </p:set>
                                    <p:animEffect transition="in" filter="wipe(left)">
                                      <p:cBhvr>
                                        <p:cTn id="49" dur="1000"/>
                                        <p:tgtEl>
                                          <p:spTgt spid="104455">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04455">
                                            <p:txEl>
                                              <p:pRg st="4" end="4"/>
                                            </p:txEl>
                                          </p:spTgt>
                                        </p:tgtEl>
                                        <p:attrNameLst>
                                          <p:attrName>style.visibility</p:attrName>
                                        </p:attrNameLst>
                                      </p:cBhvr>
                                      <p:to>
                                        <p:strVal val="visible"/>
                                      </p:to>
                                    </p:set>
                                    <p:animEffect transition="in" filter="wipe(left)">
                                      <p:cBhvr>
                                        <p:cTn id="54" dur="1000"/>
                                        <p:tgtEl>
                                          <p:spTgt spid="1044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1" grpId="0" advAuto="1000" build="p"/>
      <p:bldP spid="10445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3554"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23555"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23556"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zh-CN" altLang="en-US" dirty="0">
                <a:solidFill>
                  <a:srgbClr val="CC0000"/>
                </a:solidFill>
                <a:latin typeface="+mn-lt"/>
                <a:ea typeface="+mn-ea"/>
                <a:cs typeface="+mn-cs"/>
                <a:sym typeface="Arial" panose="020B0604020202020204" pitchFamily="34" charset="0"/>
              </a:rPr>
              <a:t>数据流图（</a:t>
            </a:r>
            <a:r>
              <a:rPr lang="en-US" altLang="zh-CN" dirty="0">
                <a:solidFill>
                  <a:srgbClr val="CC0000"/>
                </a:solidFill>
                <a:latin typeface="+mn-lt"/>
                <a:ea typeface="+mn-ea"/>
                <a:cs typeface="+mn-cs"/>
                <a:sym typeface="Arial" panose="020B0604020202020204" pitchFamily="34" charset="0"/>
              </a:rPr>
              <a:t>Data Flow Diagram</a:t>
            </a:r>
            <a:r>
              <a:rPr lang="zh-CN" altLang="en-US" dirty="0">
                <a:solidFill>
                  <a:srgbClr val="CC0000"/>
                </a:solidFill>
                <a:latin typeface="+mn-lt"/>
                <a:ea typeface="+mn-ea"/>
                <a:cs typeface="+mn-cs"/>
                <a:sym typeface="Arial" panose="020B0604020202020204" pitchFamily="34" charset="0"/>
              </a:rPr>
              <a:t>）</a:t>
            </a:r>
            <a:endParaRPr lang="zh-CN" altLang="en-US" dirty="0">
              <a:solidFill>
                <a:srgbClr val="CC0000"/>
              </a:solidFill>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latin typeface="+mn-lt"/>
                <a:ea typeface="+mn-ea"/>
                <a:sym typeface="Arial" panose="020B0604020202020204" pitchFamily="34" charset="0"/>
              </a:rPr>
              <a:t>描述软件系统</a:t>
            </a:r>
            <a:r>
              <a:rPr lang="zh-CN" altLang="en-US" i="1" u="sng" dirty="0">
                <a:solidFill>
                  <a:srgbClr val="0000FF"/>
                </a:solidFill>
                <a:latin typeface="+mn-lt"/>
                <a:ea typeface="+mn-ea"/>
                <a:sym typeface="Arial" panose="020B0604020202020204" pitchFamily="34" charset="0"/>
              </a:rPr>
              <a:t>逻辑模型</a:t>
            </a:r>
            <a:r>
              <a:rPr lang="zh-CN" altLang="en-US" dirty="0">
                <a:latin typeface="+mn-lt"/>
                <a:ea typeface="+mn-ea"/>
                <a:sym typeface="Arial" panose="020B0604020202020204" pitchFamily="34" charset="0"/>
              </a:rPr>
              <a:t>的</a:t>
            </a:r>
            <a:r>
              <a:rPr lang="zh-CN" altLang="en-US" dirty="0">
                <a:solidFill>
                  <a:srgbClr val="0000FF"/>
                </a:solidFill>
                <a:latin typeface="+mn-lt"/>
                <a:ea typeface="+mn-ea"/>
                <a:sym typeface="Arial" panose="020B0604020202020204" pitchFamily="34" charset="0"/>
              </a:rPr>
              <a:t>工具</a:t>
            </a:r>
            <a:r>
              <a:rPr lang="zh-CN" altLang="en-US" dirty="0">
                <a:latin typeface="+mn-lt"/>
                <a:ea typeface="+mn-ea"/>
                <a:sym typeface="Arial" panose="020B0604020202020204" pitchFamily="34" charset="0"/>
              </a:rPr>
              <a:t>。</a:t>
            </a:r>
            <a:endParaRPr lang="zh-CN" altLang="en-US" dirty="0">
              <a:latin typeface="+mn-lt"/>
              <a:ea typeface="+mn-ea"/>
              <a:sym typeface="Arial" panose="020B0604020202020204" pitchFamily="34" charset="0"/>
            </a:endParaRPr>
          </a:p>
          <a:p>
            <a:pPr marL="342900" indent="-342900" algn="l" defTabSz="0" eaLnBrk="1" hangingPunct="1">
              <a:buSzPct val="75000"/>
              <a:buChar char="p"/>
            </a:pPr>
            <a:r>
              <a:rPr lang="en-US" altLang="zh-CN" dirty="0">
                <a:solidFill>
                  <a:srgbClr val="CC0000"/>
                </a:solidFill>
                <a:latin typeface="+mn-lt"/>
                <a:ea typeface="+mn-ea"/>
                <a:cs typeface="+mn-cs"/>
                <a:sym typeface="Arial" panose="020B0604020202020204" pitchFamily="34" charset="0"/>
              </a:rPr>
              <a:t>【</a:t>
            </a:r>
            <a:r>
              <a:rPr lang="zh-CN" altLang="en-US" dirty="0">
                <a:solidFill>
                  <a:srgbClr val="CC0000"/>
                </a:solidFill>
                <a:latin typeface="+mn-lt"/>
                <a:ea typeface="+mn-ea"/>
                <a:cs typeface="+mn-cs"/>
                <a:sym typeface="Arial" panose="020B0604020202020204" pitchFamily="34" charset="0"/>
              </a:rPr>
              <a:t>功能</a:t>
            </a:r>
            <a:r>
              <a:rPr lang="en-US" altLang="zh-CN" dirty="0">
                <a:solidFill>
                  <a:srgbClr val="CC0000"/>
                </a:solidFill>
                <a:latin typeface="+mn-lt"/>
                <a:ea typeface="+mn-ea"/>
                <a:cs typeface="+mn-cs"/>
                <a:sym typeface="Arial" panose="020B0604020202020204" pitchFamily="34" charset="0"/>
              </a:rPr>
              <a:t>】</a:t>
            </a:r>
            <a:endParaRPr lang="zh-CN" altLang="en-US" dirty="0">
              <a:solidFill>
                <a:srgbClr val="CC0000"/>
              </a:solidFill>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solidFill>
                  <a:srgbClr val="CC0000"/>
                </a:solidFill>
                <a:latin typeface="+mn-lt"/>
                <a:ea typeface="+mn-ea"/>
                <a:sym typeface="Arial" panose="020B0604020202020204" pitchFamily="34" charset="0"/>
              </a:rPr>
              <a:t>抽象</a:t>
            </a:r>
            <a:r>
              <a:rPr lang="zh-CN" altLang="en-US" dirty="0">
                <a:latin typeface="+mn-lt"/>
                <a:ea typeface="+mn-ea"/>
                <a:sym typeface="Arial" panose="020B0604020202020204" pitchFamily="34" charset="0"/>
              </a:rPr>
              <a:t>了</a:t>
            </a:r>
            <a:r>
              <a:rPr lang="zh-CN" altLang="en-US" i="1" dirty="0">
                <a:solidFill>
                  <a:srgbClr val="0000FF"/>
                </a:solidFill>
                <a:latin typeface="+mn-lt"/>
                <a:ea typeface="+mn-ea"/>
                <a:sym typeface="Arial" panose="020B0604020202020204" pitchFamily="34" charset="0"/>
              </a:rPr>
              <a:t>信息</a:t>
            </a:r>
            <a:r>
              <a:rPr lang="zh-CN" altLang="en-US" dirty="0">
                <a:latin typeface="+mn-lt"/>
                <a:ea typeface="+mn-ea"/>
                <a:sym typeface="Arial" panose="020B0604020202020204" pitchFamily="34" charset="0"/>
              </a:rPr>
              <a:t>在系统中</a:t>
            </a:r>
            <a:r>
              <a:rPr lang="zh-CN" altLang="en-US" i="1" dirty="0">
                <a:solidFill>
                  <a:srgbClr val="0000FF"/>
                </a:solidFill>
                <a:latin typeface="+mn-lt"/>
                <a:ea typeface="+mn-ea"/>
                <a:sym typeface="Arial" panose="020B0604020202020204" pitchFamily="34" charset="0"/>
              </a:rPr>
              <a:t>流动和加工处理</a:t>
            </a:r>
            <a:r>
              <a:rPr lang="zh-CN" altLang="en-US" dirty="0">
                <a:latin typeface="+mn-lt"/>
                <a:ea typeface="+mn-ea"/>
                <a:sym typeface="Arial" panose="020B0604020202020204" pitchFamily="34" charset="0"/>
              </a:rPr>
              <a:t>的情况。</a:t>
            </a:r>
            <a:endParaRPr lang="zh-CN" altLang="en-US" dirty="0">
              <a:latin typeface="+mn-lt"/>
              <a:ea typeface="+mn-ea"/>
              <a:sym typeface="Arial" panose="020B0604020202020204" pitchFamily="34" charset="0"/>
            </a:endParaRPr>
          </a:p>
        </p:txBody>
      </p:sp>
      <p:sp>
        <p:nvSpPr>
          <p:cNvPr id="12293" name="Rectangle 18"/>
          <p:cNvSpPr/>
          <p:nvPr/>
        </p:nvSpPr>
        <p:spPr>
          <a:xfrm>
            <a:off x="2286000" y="5195888"/>
            <a:ext cx="4343400" cy="519112"/>
          </a:xfrm>
          <a:prstGeom prst="rect">
            <a:avLst/>
          </a:prstGeom>
          <a:solidFill>
            <a:srgbClr val="FFFF99"/>
          </a:solidFill>
          <a:ln w="9525">
            <a:noFill/>
          </a:ln>
        </p:spPr>
        <p:txBody>
          <a:bodyPr anchor="t">
            <a:spAutoFit/>
          </a:bodyPr>
          <a:lstStyle/>
          <a:p>
            <a:pPr algn="ctr" eaLnBrk="0" hangingPunct="0">
              <a:spcBef>
                <a:spcPct val="30000"/>
              </a:spcBef>
            </a:pPr>
            <a:r>
              <a:rPr lang="zh-CN" altLang="en-US" sz="2800" b="1" dirty="0">
                <a:solidFill>
                  <a:srgbClr val="CC0000"/>
                </a:solidFill>
                <a:latin typeface="Arial" panose="020B0604020202020204" pitchFamily="34" charset="0"/>
                <a:ea typeface="黑体" panose="02010609060101010101" pitchFamily="49" charset="-122"/>
              </a:rPr>
              <a:t>极好的交流和沟通工具</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93"/>
                                        </p:tgtEl>
                                        <p:attrNameLst>
                                          <p:attrName>style.visibility</p:attrName>
                                        </p:attrNameLst>
                                      </p:cBhvr>
                                      <p:to>
                                        <p:strVal val="visible"/>
                                      </p:to>
                                    </p:set>
                                    <p:anim calcmode="lin" valueType="num">
                                      <p:cBhvr>
                                        <p:cTn id="7" dur="500" fill="hold"/>
                                        <p:tgtEl>
                                          <p:spTgt spid="12293"/>
                                        </p:tgtEl>
                                        <p:attrNameLst>
                                          <p:attrName>ppt_x</p:attrName>
                                        </p:attrNameLst>
                                      </p:cBhvr>
                                      <p:tavLst>
                                        <p:tav tm="0">
                                          <p:val>
                                            <p:strVal val="#ppt_x"/>
                                          </p:val>
                                        </p:tav>
                                        <p:tav tm="100000">
                                          <p:val>
                                            <p:strVal val="#ppt_x"/>
                                          </p:val>
                                        </p:tav>
                                      </p:tavLst>
                                    </p:anim>
                                    <p:anim calcmode="lin" valueType="num">
                                      <p:cBhvr>
                                        <p:cTn id="8" dur="500" fill="hold"/>
                                        <p:tgtEl>
                                          <p:spTgt spid="122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5714" name="Rectangle 2"/>
          <p:cNvSpPr>
            <a:spLocks noGrp="1"/>
          </p:cNvSpPr>
          <p:nvPr>
            <p:ph type="title"/>
          </p:nvPr>
        </p:nvSpPr>
        <p:spPr>
          <a:xfrm>
            <a:off x="1116013" y="260350"/>
            <a:ext cx="7793037" cy="768350"/>
          </a:xfrm>
        </p:spPr>
        <p:txBody>
          <a:bodyPr vert="horz" wrap="square" lIns="91440" tIns="45720" rIns="91440" bIns="45720" anchor="ctr"/>
          <a:lstStyle/>
          <a:p>
            <a:pPr eaLnBrk="1" hangingPunct="1"/>
            <a:r>
              <a:rPr lang="zh-CN" altLang="zh-CN" dirty="0">
                <a:latin typeface="Times New Roman" panose="02020603050405020304" pitchFamily="18" charset="0"/>
              </a:rPr>
              <a:t> </a:t>
            </a:r>
            <a:r>
              <a:rPr lang="zh-CN" altLang="en-US" dirty="0">
                <a:latin typeface="Times New Roman" panose="02020603050405020304" pitchFamily="18" charset="0"/>
              </a:rPr>
              <a:t>数据流图实例</a:t>
            </a:r>
            <a:r>
              <a:rPr lang="zh-CN" altLang="en-US" dirty="0"/>
              <a:t> </a:t>
            </a:r>
            <a:endParaRPr lang="zh-CN" altLang="en-US" dirty="0"/>
          </a:p>
        </p:txBody>
      </p:sp>
      <p:sp>
        <p:nvSpPr>
          <p:cNvPr id="115715" name="Rectangle 3"/>
          <p:cNvSpPr>
            <a:spLocks noGrp="1"/>
          </p:cNvSpPr>
          <p:nvPr>
            <p:ph idx="1"/>
          </p:nvPr>
        </p:nvSpPr>
        <p:spPr>
          <a:xfrm>
            <a:off x="442913" y="1557338"/>
            <a:ext cx="8628062" cy="4741862"/>
          </a:xfrm>
        </p:spPr>
        <p:txBody>
          <a:bodyPr vert="horz" wrap="square" lIns="91440" tIns="45720" rIns="91440" bIns="45720" anchor="t"/>
          <a:lstStyle/>
          <a:p>
            <a:pPr eaLnBrk="1" hangingPunct="1">
              <a:lnSpc>
                <a:spcPct val="90000"/>
              </a:lnSpc>
              <a:buSzTx/>
              <a:buChar char="l"/>
            </a:pPr>
            <a:r>
              <a:rPr lang="zh-CN" altLang="en-US" dirty="0">
                <a:latin typeface="宋体" panose="02010600030101010101" pitchFamily="2" charset="-122"/>
              </a:rPr>
              <a:t>建立数据流模型的基本步骤概括地说，就是自外向内、自顶向下、逐层细化、完善求精。 </a:t>
            </a:r>
            <a:endParaRPr lang="zh-CN" altLang="en-US" dirty="0">
              <a:latin typeface="宋体" panose="02010600030101010101" pitchFamily="2" charset="-122"/>
            </a:endParaRPr>
          </a:p>
          <a:p>
            <a:pPr eaLnBrk="1" hangingPunct="1">
              <a:lnSpc>
                <a:spcPct val="90000"/>
              </a:lnSpc>
              <a:buSzTx/>
              <a:buChar char="l"/>
            </a:pPr>
            <a:r>
              <a:rPr lang="zh-CN" altLang="en-US" dirty="0">
                <a:latin typeface="宋体" panose="02010600030101010101" pitchFamily="2" charset="-122"/>
              </a:rPr>
              <a:t>例</a:t>
            </a:r>
            <a:r>
              <a:rPr lang="zh-CN" altLang="zh-CN" dirty="0">
                <a:latin typeface="宋体" panose="02010600030101010101" pitchFamily="2" charset="-122"/>
              </a:rPr>
              <a:t>. </a:t>
            </a:r>
            <a:r>
              <a:rPr lang="zh-CN" altLang="en-US" dirty="0">
                <a:latin typeface="宋体" panose="02010600030101010101" pitchFamily="2" charset="-122"/>
              </a:rPr>
              <a:t>建立一个简化的商业自动化系统。其中：售货员负责录入销售的商品（商品名，编号，单价，数量），有时要根据特定情况对销售的商品进行修改或删除。</a:t>
            </a:r>
            <a:endParaRPr lang="zh-CN" altLang="en-US" dirty="0">
              <a:latin typeface="宋体" panose="02010600030101010101" pitchFamily="2" charset="-122"/>
            </a:endParaRPr>
          </a:p>
          <a:p>
            <a:pPr eaLnBrk="1" hangingPunct="1">
              <a:lnSpc>
                <a:spcPct val="90000"/>
              </a:lnSpc>
              <a:buSzTx/>
              <a:buNone/>
            </a:pPr>
            <a:r>
              <a:rPr lang="zh-CN" altLang="zh-CN" dirty="0">
                <a:latin typeface="宋体" panose="02010600030101010101" pitchFamily="2" charset="-122"/>
              </a:rPr>
              <a:t>     </a:t>
            </a:r>
            <a:r>
              <a:rPr lang="zh-CN" altLang="en-US" dirty="0">
                <a:latin typeface="宋体" panose="02010600030101010101" pitchFamily="2" charset="-122"/>
              </a:rPr>
              <a:t>收款员负责收取现金，并将多交的付款退还用户。</a:t>
            </a:r>
            <a:endParaRPr lang="zh-CN" altLang="en-US" dirty="0">
              <a:latin typeface="宋体" panose="02010600030101010101" pitchFamily="2" charset="-122"/>
            </a:endParaRPr>
          </a:p>
          <a:p>
            <a:pPr eaLnBrk="1" hangingPunct="1">
              <a:lnSpc>
                <a:spcPct val="90000"/>
              </a:lnSpc>
              <a:buSzTx/>
              <a:buNone/>
            </a:pPr>
            <a:r>
              <a:rPr lang="zh-CN" altLang="zh-CN" dirty="0">
                <a:latin typeface="宋体" panose="02010600030101010101" pitchFamily="2" charset="-122"/>
              </a:rPr>
              <a:t>     </a:t>
            </a:r>
            <a:r>
              <a:rPr lang="zh-CN" altLang="en-US" dirty="0">
                <a:latin typeface="宋体" panose="02010600030101010101" pitchFamily="2" charset="-122"/>
              </a:rPr>
              <a:t>销售经理需要随时查询整个部门的销售情况（时间，商品编号，销售金额），并在每日结束时，统计各类商品的销售金额。 </a:t>
            </a:r>
            <a:endParaRPr lang="zh-CN" altLang="en-US" dirty="0">
              <a:latin typeface="宋体" panose="02010600030101010101" pitchFamily="2"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6738" name="Rectangle 2"/>
          <p:cNvSpPr>
            <a:spLocks noGrp="1"/>
          </p:cNvSpPr>
          <p:nvPr>
            <p:ph type="title"/>
          </p:nvPr>
        </p:nvSpPr>
        <p:spPr>
          <a:xfrm>
            <a:off x="1116013" y="476250"/>
            <a:ext cx="7793037" cy="911225"/>
          </a:xfrm>
        </p:spPr>
        <p:txBody>
          <a:bodyPr vert="horz" wrap="square" lIns="91440" tIns="45720" rIns="91440" bIns="45720" anchor="ctr"/>
          <a:lstStyle/>
          <a:p>
            <a:pPr eaLnBrk="1" hangingPunct="1"/>
            <a:r>
              <a:rPr lang="zh-CN" altLang="en-US" dirty="0"/>
              <a:t>首先：建立系统环境，确定系统边界，画出顶层</a:t>
            </a:r>
            <a:r>
              <a:rPr lang="zh-CN" altLang="zh-CN" dirty="0"/>
              <a:t>DFD</a:t>
            </a:r>
            <a:r>
              <a:rPr lang="zh-CN" altLang="en-US" dirty="0"/>
              <a:t>。 </a:t>
            </a:r>
            <a:endParaRPr lang="zh-CN" altLang="en-US" dirty="0"/>
          </a:p>
        </p:txBody>
      </p:sp>
      <p:graphicFrame>
        <p:nvGraphicFramePr>
          <p:cNvPr id="106499" name="Object 3"/>
          <p:cNvGraphicFramePr>
            <a:graphicFrameLocks noGrp="1" noChangeAspect="1"/>
          </p:cNvGraphicFramePr>
          <p:nvPr>
            <p:ph idx="1"/>
          </p:nvPr>
        </p:nvGraphicFramePr>
        <p:xfrm>
          <a:off x="1187450" y="1484313"/>
          <a:ext cx="7431088" cy="2476500"/>
        </p:xfrm>
        <a:graphic>
          <a:graphicData uri="http://schemas.openxmlformats.org/presentationml/2006/ole">
            <mc:AlternateContent xmlns:mc="http://schemas.openxmlformats.org/markup-compatibility/2006">
              <mc:Choice xmlns:v="urn:schemas-microsoft-com:vml" Requires="v">
                <p:oleObj spid="_x0000_s4100" name="" r:id="rId1" imgW="4314825" imgH="1438275" progId="Paint.Picture">
                  <p:embed/>
                </p:oleObj>
              </mc:Choice>
              <mc:Fallback>
                <p:oleObj name="" r:id="rId1" imgW="4314825" imgH="1438275" progId="Paint.Picture">
                  <p:embed/>
                  <p:pic>
                    <p:nvPicPr>
                      <p:cNvPr id="0" name="图片 3076"/>
                      <p:cNvPicPr/>
                      <p:nvPr/>
                    </p:nvPicPr>
                    <p:blipFill>
                      <a:blip r:embed="rId2"/>
                      <a:stretch>
                        <a:fillRect/>
                      </a:stretch>
                    </p:blipFill>
                    <p:spPr>
                      <a:xfrm>
                        <a:off x="1187450" y="1484313"/>
                        <a:ext cx="7431088" cy="2476500"/>
                      </a:xfrm>
                      <a:prstGeom prst="rect">
                        <a:avLst/>
                      </a:prstGeom>
                      <a:noFill/>
                      <a:ln w="38100">
                        <a:miter/>
                      </a:ln>
                    </p:spPr>
                  </p:pic>
                </p:oleObj>
              </mc:Fallback>
            </mc:AlternateContent>
          </a:graphicData>
        </a:graphic>
      </p:graphicFrame>
      <p:sp>
        <p:nvSpPr>
          <p:cNvPr id="106500" name="Text Box 4"/>
          <p:cNvSpPr txBox="1"/>
          <p:nvPr/>
        </p:nvSpPr>
        <p:spPr>
          <a:xfrm>
            <a:off x="1187450" y="4005263"/>
            <a:ext cx="7416800" cy="2443162"/>
          </a:xfrm>
          <a:prstGeom prst="rect">
            <a:avLst/>
          </a:prstGeom>
          <a:noFill/>
          <a:ln w="9525">
            <a:noFill/>
          </a:ln>
        </p:spPr>
        <p:txBody>
          <a:bodyPr anchor="t">
            <a:spAutoFit/>
          </a:bodyPr>
          <a:lstStyle/>
          <a:p>
            <a:pPr eaLnBrk="0" hangingPunct="0">
              <a:spcBef>
                <a:spcPct val="50000"/>
              </a:spcBef>
            </a:pPr>
            <a:r>
              <a:rPr lang="zh-CN" altLang="en-US" sz="2800" dirty="0">
                <a:solidFill>
                  <a:srgbClr val="333399"/>
                </a:solidFill>
                <a:latin typeface="宋体" panose="02010600030101010101" pitchFamily="2" charset="-122"/>
                <a:ea typeface="黑体" panose="02010609060101010101" pitchFamily="49" charset="-122"/>
              </a:rPr>
              <a:t>其中：</a:t>
            </a:r>
            <a:r>
              <a:rPr lang="zh-CN" altLang="zh-CN" sz="2800" dirty="0">
                <a:solidFill>
                  <a:srgbClr val="333399"/>
                </a:solidFill>
                <a:latin typeface="宋体" panose="02010600030101010101" pitchFamily="2" charset="-122"/>
                <a:ea typeface="黑体" panose="02010609060101010101" pitchFamily="49" charset="-122"/>
              </a:rPr>
              <a:t>1 </a:t>
            </a:r>
            <a:r>
              <a:rPr lang="zh-CN" altLang="en-US" sz="2800" dirty="0">
                <a:solidFill>
                  <a:srgbClr val="333399"/>
                </a:solidFill>
                <a:latin typeface="宋体" panose="02010600030101010101" pitchFamily="2" charset="-122"/>
                <a:ea typeface="黑体" panose="02010609060101010101" pitchFamily="49" charset="-122"/>
              </a:rPr>
              <a:t>数据流为：销售的商品，日销售额等</a:t>
            </a:r>
            <a:endParaRPr lang="zh-CN" altLang="en-US" sz="2800" dirty="0">
              <a:solidFill>
                <a:srgbClr val="333399"/>
              </a:solidFill>
              <a:latin typeface="宋体" panose="02010600030101010101" pitchFamily="2" charset="-122"/>
              <a:ea typeface="黑体" panose="02010609060101010101" pitchFamily="49" charset="-122"/>
            </a:endParaRPr>
          </a:p>
          <a:p>
            <a:pPr eaLnBrk="0" hangingPunct="0">
              <a:spcBef>
                <a:spcPct val="50000"/>
              </a:spcBef>
            </a:pPr>
            <a:r>
              <a:rPr lang="zh-CN" altLang="zh-CN" sz="2800" dirty="0">
                <a:solidFill>
                  <a:srgbClr val="333399"/>
                </a:solidFill>
                <a:latin typeface="宋体" panose="02010600030101010101" pitchFamily="2" charset="-122"/>
                <a:ea typeface="黑体" panose="02010609060101010101" pitchFamily="49" charset="-122"/>
              </a:rPr>
              <a:t>      2 </a:t>
            </a:r>
            <a:r>
              <a:rPr lang="zh-CN" altLang="en-US" sz="2800" dirty="0">
                <a:solidFill>
                  <a:srgbClr val="333399"/>
                </a:solidFill>
                <a:latin typeface="宋体" panose="02010600030101010101" pitchFamily="2" charset="-122"/>
                <a:ea typeface="黑体" panose="02010609060101010101" pitchFamily="49" charset="-122"/>
              </a:rPr>
              <a:t>数据源点为：营业员，经理，收款员</a:t>
            </a:r>
            <a:endParaRPr lang="zh-CN" altLang="en-US" sz="2800" dirty="0">
              <a:solidFill>
                <a:srgbClr val="333399"/>
              </a:solidFill>
              <a:latin typeface="宋体" panose="02010600030101010101" pitchFamily="2" charset="-122"/>
              <a:ea typeface="黑体" panose="02010609060101010101" pitchFamily="49" charset="-122"/>
            </a:endParaRPr>
          </a:p>
          <a:p>
            <a:pPr eaLnBrk="0" hangingPunct="0">
              <a:spcBef>
                <a:spcPct val="50000"/>
              </a:spcBef>
            </a:pPr>
            <a:r>
              <a:rPr lang="zh-CN" altLang="zh-CN" sz="2800" dirty="0">
                <a:solidFill>
                  <a:srgbClr val="333399"/>
                </a:solidFill>
                <a:latin typeface="宋体" panose="02010600030101010101" pitchFamily="2" charset="-122"/>
                <a:ea typeface="黑体" panose="02010609060101010101" pitchFamily="49" charset="-122"/>
              </a:rPr>
              <a:t>      3 </a:t>
            </a:r>
            <a:r>
              <a:rPr lang="zh-CN" altLang="en-US" sz="2800" dirty="0">
                <a:solidFill>
                  <a:srgbClr val="333399"/>
                </a:solidFill>
                <a:latin typeface="宋体" panose="02010600030101010101" pitchFamily="2" charset="-122"/>
                <a:ea typeface="黑体" panose="02010609060101010101" pitchFamily="49" charset="-122"/>
              </a:rPr>
              <a:t>数据终点为：经理，收款员</a:t>
            </a:r>
            <a:endParaRPr lang="zh-CN" altLang="en-US" sz="2800" dirty="0">
              <a:solidFill>
                <a:srgbClr val="333399"/>
              </a:solidFill>
              <a:latin typeface="宋体" panose="02010600030101010101" pitchFamily="2" charset="-122"/>
              <a:ea typeface="黑体" panose="02010609060101010101" pitchFamily="49" charset="-122"/>
            </a:endParaRPr>
          </a:p>
          <a:p>
            <a:pPr eaLnBrk="0" hangingPunct="0">
              <a:spcBef>
                <a:spcPct val="50000"/>
              </a:spcBef>
            </a:pPr>
            <a:r>
              <a:rPr lang="zh-CN" altLang="zh-CN" sz="2800" dirty="0">
                <a:solidFill>
                  <a:srgbClr val="333399"/>
                </a:solidFill>
                <a:latin typeface="宋体" panose="02010600030101010101" pitchFamily="2" charset="-122"/>
                <a:ea typeface="黑体" panose="02010609060101010101" pitchFamily="49" charset="-122"/>
              </a:rPr>
              <a:t>      4 </a:t>
            </a:r>
            <a:r>
              <a:rPr lang="zh-CN" altLang="en-US" sz="2800" dirty="0">
                <a:solidFill>
                  <a:srgbClr val="333399"/>
                </a:solidFill>
                <a:latin typeface="宋体" panose="02010600030101010101" pitchFamily="2" charset="-122"/>
                <a:ea typeface="黑体" panose="02010609060101010101" pitchFamily="49" charset="-122"/>
              </a:rPr>
              <a:t>加工名为：要建立的系统名字</a:t>
            </a:r>
            <a:endParaRPr lang="zh-CN" altLang="en-US" sz="2800" dirty="0">
              <a:solidFill>
                <a:srgbClr val="333399"/>
              </a:solidFill>
              <a:latin typeface="宋体" panose="02010600030101010101" pitchFamily="2"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6499"/>
                                        </p:tgtEl>
                                        <p:attrNameLst>
                                          <p:attrName>style.visibility</p:attrName>
                                        </p:attrNameLst>
                                      </p:cBhvr>
                                      <p:to>
                                        <p:strVal val="visible"/>
                                      </p:to>
                                    </p:set>
                                    <p:anim calcmode="lin" valueType="num">
                                      <p:cBhvr additive="base">
                                        <p:cTn id="7" dur="500" fill="hold"/>
                                        <p:tgtEl>
                                          <p:spTgt spid="106499"/>
                                        </p:tgtEl>
                                        <p:attrNameLst>
                                          <p:attrName>ppt_x</p:attrName>
                                        </p:attrNameLst>
                                      </p:cBhvr>
                                      <p:tavLst>
                                        <p:tav tm="0">
                                          <p:val>
                                            <p:strVal val="0-#ppt_w/2"/>
                                          </p:val>
                                        </p:tav>
                                        <p:tav tm="100000">
                                          <p:val>
                                            <p:strVal val="#ppt_x"/>
                                          </p:val>
                                        </p:tav>
                                      </p:tavLst>
                                    </p:anim>
                                    <p:anim calcmode="lin" valueType="num">
                                      <p:cBhvr additive="base">
                                        <p:cTn id="8" dur="500" fill="hold"/>
                                        <p:tgtEl>
                                          <p:spTgt spid="10649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6500">
                                            <p:txEl>
                                              <p:pRg st="0" end="0"/>
                                            </p:txEl>
                                          </p:spTgt>
                                        </p:tgtEl>
                                        <p:attrNameLst>
                                          <p:attrName>style.visibility</p:attrName>
                                        </p:attrNameLst>
                                      </p:cBhvr>
                                      <p:to>
                                        <p:strVal val="visible"/>
                                      </p:to>
                                    </p:set>
                                    <p:anim calcmode="lin" valueType="num">
                                      <p:cBhvr additive="base">
                                        <p:cTn id="13" dur="500" fill="hold"/>
                                        <p:tgtEl>
                                          <p:spTgt spid="106500">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6500">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6500">
                                            <p:txEl>
                                              <p:pRg st="1" end="1"/>
                                            </p:txEl>
                                          </p:spTgt>
                                        </p:tgtEl>
                                        <p:attrNameLst>
                                          <p:attrName>style.visibility</p:attrName>
                                        </p:attrNameLst>
                                      </p:cBhvr>
                                      <p:to>
                                        <p:strVal val="visible"/>
                                      </p:to>
                                    </p:set>
                                    <p:anim calcmode="lin" valueType="num">
                                      <p:cBhvr additive="base">
                                        <p:cTn id="19" dur="500" fill="hold"/>
                                        <p:tgtEl>
                                          <p:spTgt spid="106500">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6500">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6500">
                                            <p:txEl>
                                              <p:pRg st="2" end="2"/>
                                            </p:txEl>
                                          </p:spTgt>
                                        </p:tgtEl>
                                        <p:attrNameLst>
                                          <p:attrName>style.visibility</p:attrName>
                                        </p:attrNameLst>
                                      </p:cBhvr>
                                      <p:to>
                                        <p:strVal val="visible"/>
                                      </p:to>
                                    </p:set>
                                    <p:anim calcmode="lin" valueType="num">
                                      <p:cBhvr additive="base">
                                        <p:cTn id="25" dur="500" fill="hold"/>
                                        <p:tgtEl>
                                          <p:spTgt spid="106500">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6500">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6500">
                                            <p:txEl>
                                              <p:pRg st="3" end="3"/>
                                            </p:txEl>
                                          </p:spTgt>
                                        </p:tgtEl>
                                        <p:attrNameLst>
                                          <p:attrName>style.visibility</p:attrName>
                                        </p:attrNameLst>
                                      </p:cBhvr>
                                      <p:to>
                                        <p:strVal val="visible"/>
                                      </p:to>
                                    </p:set>
                                    <p:anim calcmode="lin" valueType="num">
                                      <p:cBhvr additive="base">
                                        <p:cTn id="31" dur="500" fill="hold"/>
                                        <p:tgtEl>
                                          <p:spTgt spid="106500">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06500">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0"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7762" name="Rectangle 2"/>
          <p:cNvSpPr>
            <a:spLocks noGrp="1"/>
          </p:cNvSpPr>
          <p:nvPr>
            <p:ph type="title"/>
          </p:nvPr>
        </p:nvSpPr>
        <p:spPr>
          <a:xfrm>
            <a:off x="1116013" y="404813"/>
            <a:ext cx="7793037" cy="623887"/>
          </a:xfrm>
        </p:spPr>
        <p:txBody>
          <a:bodyPr vert="horz" wrap="square" lIns="91440" tIns="45720" rIns="91440" bIns="45720" anchor="ctr"/>
          <a:lstStyle/>
          <a:p>
            <a:pPr eaLnBrk="1" hangingPunct="1"/>
            <a:r>
              <a:rPr lang="zh-CN" altLang="en-US" sz="3200" dirty="0">
                <a:latin typeface="宋体" panose="02010600030101010101" pitchFamily="2" charset="-122"/>
              </a:rPr>
              <a:t>然后自顶向下，逐层分解。</a:t>
            </a:r>
            <a:r>
              <a:rPr lang="zh-CN" altLang="en-US" dirty="0"/>
              <a:t> </a:t>
            </a:r>
            <a:endParaRPr lang="zh-CN" altLang="en-US" dirty="0"/>
          </a:p>
        </p:txBody>
      </p:sp>
      <p:sp>
        <p:nvSpPr>
          <p:cNvPr id="117763" name="Rectangle 3"/>
          <p:cNvSpPr>
            <a:spLocks noGrp="1"/>
          </p:cNvSpPr>
          <p:nvPr>
            <p:ph idx="1"/>
          </p:nvPr>
        </p:nvSpPr>
        <p:spPr>
          <a:xfrm>
            <a:off x="1042988" y="1268413"/>
            <a:ext cx="7772400" cy="4114800"/>
          </a:xfrm>
        </p:spPr>
        <p:txBody>
          <a:bodyPr vert="horz" wrap="square" lIns="91440" tIns="45720" rIns="91440" bIns="45720" anchor="t"/>
          <a:lstStyle/>
          <a:p>
            <a:pPr eaLnBrk="1" hangingPunct="1">
              <a:buNone/>
            </a:pPr>
            <a:r>
              <a:rPr lang="zh-CN" altLang="zh-CN" dirty="0">
                <a:latin typeface="宋体" panose="02010600030101010101" pitchFamily="2" charset="-122"/>
              </a:rPr>
              <a:t>A</a:t>
            </a:r>
            <a:r>
              <a:rPr lang="zh-CN" altLang="en-US" dirty="0">
                <a:latin typeface="宋体" panose="02010600030101010101" pitchFamily="2" charset="-122"/>
              </a:rPr>
              <a:t>、按人或部门的功能要求，将加工“打碎”，形成：</a:t>
            </a:r>
            <a:endParaRPr lang="zh-CN" altLang="en-US" dirty="0">
              <a:latin typeface="宋体" panose="02010600030101010101" pitchFamily="2" charset="-122"/>
            </a:endParaRPr>
          </a:p>
          <a:p>
            <a:pPr eaLnBrk="1" hangingPunct="1">
              <a:buNone/>
            </a:pPr>
            <a:endParaRPr lang="zh-CN" altLang="zh-CN" dirty="0">
              <a:latin typeface="宋体" panose="02010600030101010101" pitchFamily="2" charset="-122"/>
            </a:endParaRPr>
          </a:p>
          <a:p>
            <a:pPr eaLnBrk="1" hangingPunct="1">
              <a:buNone/>
            </a:pPr>
            <a:endParaRPr lang="zh-CN" altLang="zh-CN" dirty="0">
              <a:latin typeface="宋体" panose="02010600030101010101" pitchFamily="2" charset="-122"/>
            </a:endParaRPr>
          </a:p>
          <a:p>
            <a:pPr eaLnBrk="1" hangingPunct="1">
              <a:buNone/>
            </a:pPr>
            <a:endParaRPr lang="zh-CN" altLang="zh-CN" dirty="0">
              <a:latin typeface="宋体" panose="02010600030101010101" pitchFamily="2" charset="-122"/>
            </a:endParaRPr>
          </a:p>
          <a:p>
            <a:pPr eaLnBrk="1" hangingPunct="1">
              <a:buNone/>
            </a:pPr>
            <a:endParaRPr lang="zh-CN" altLang="zh-CN" dirty="0">
              <a:latin typeface="宋体" panose="02010600030101010101" pitchFamily="2" charset="-122"/>
            </a:endParaRPr>
          </a:p>
          <a:p>
            <a:pPr eaLnBrk="1" hangingPunct="1">
              <a:buNone/>
            </a:pPr>
            <a:endParaRPr lang="zh-CN" altLang="zh-CN" dirty="0">
              <a:latin typeface="宋体" panose="02010600030101010101" pitchFamily="2" charset="-122"/>
            </a:endParaRPr>
          </a:p>
          <a:p>
            <a:pPr eaLnBrk="1" hangingPunct="1"/>
            <a:endParaRPr lang="zh-CN" altLang="zh-CN" dirty="0">
              <a:latin typeface="楷体_GB2312" pitchFamily="49" charset="-122"/>
              <a:ea typeface="楷体_GB2312" pitchFamily="49" charset="-122"/>
            </a:endParaRPr>
          </a:p>
        </p:txBody>
      </p:sp>
      <p:sp>
        <p:nvSpPr>
          <p:cNvPr id="117764" name="Oval 4"/>
          <p:cNvSpPr/>
          <p:nvPr/>
        </p:nvSpPr>
        <p:spPr>
          <a:xfrm>
            <a:off x="1042988" y="2492375"/>
            <a:ext cx="3241675" cy="1231900"/>
          </a:xfrm>
          <a:prstGeom prst="ellipse">
            <a:avLst/>
          </a:prstGeom>
          <a:solidFill>
            <a:schemeClr val="accent1"/>
          </a:solidFill>
          <a:ln w="9525">
            <a:noFill/>
          </a:ln>
        </p:spPr>
        <p:txBody>
          <a:bodyPr anchor="ctr">
            <a:spAutoFit/>
          </a:bodyP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17765" name="Text Box 5"/>
          <p:cNvSpPr txBox="1"/>
          <p:nvPr/>
        </p:nvSpPr>
        <p:spPr>
          <a:xfrm>
            <a:off x="1476375" y="2636838"/>
            <a:ext cx="2687638" cy="858837"/>
          </a:xfrm>
          <a:prstGeom prst="rect">
            <a:avLst/>
          </a:prstGeom>
          <a:noFill/>
          <a:ln w="9525">
            <a:noFill/>
          </a:ln>
        </p:spPr>
        <p:txBody>
          <a:bodyPr anchor="t">
            <a:spAutoFit/>
          </a:bodyPr>
          <a:lstStyle/>
          <a:p>
            <a:pPr algn="ctr" eaLnBrk="0" hangingPunct="0">
              <a:lnSpc>
                <a:spcPct val="80000"/>
              </a:lnSpc>
              <a:spcBef>
                <a:spcPct val="50000"/>
              </a:spcBef>
            </a:pPr>
            <a:r>
              <a:rPr lang="zh-CN" altLang="en-US" sz="2400" dirty="0">
                <a:solidFill>
                  <a:srgbClr val="CC0000"/>
                </a:solidFill>
                <a:latin typeface="Times New Roman" panose="02020603050405020304" pitchFamily="18" charset="0"/>
                <a:ea typeface="宋体" panose="02010600030101010101" pitchFamily="2" charset="-122"/>
              </a:rPr>
              <a:t>录入、修改或</a:t>
            </a:r>
            <a:endParaRPr lang="zh-CN" altLang="en-US" sz="2400" dirty="0">
              <a:solidFill>
                <a:srgbClr val="CC0000"/>
              </a:solidFill>
              <a:latin typeface="Times New Roman" panose="02020603050405020304" pitchFamily="18" charset="0"/>
              <a:ea typeface="宋体" panose="02010600030101010101" pitchFamily="2" charset="-122"/>
            </a:endParaRPr>
          </a:p>
          <a:p>
            <a:pPr algn="ctr" eaLnBrk="0" hangingPunct="0">
              <a:lnSpc>
                <a:spcPct val="80000"/>
              </a:lnSpc>
              <a:spcBef>
                <a:spcPct val="50000"/>
              </a:spcBef>
            </a:pPr>
            <a:r>
              <a:rPr lang="zh-CN" altLang="en-US" sz="2400" dirty="0">
                <a:solidFill>
                  <a:srgbClr val="CC0000"/>
                </a:solidFill>
                <a:latin typeface="Times New Roman" panose="02020603050405020304" pitchFamily="18" charset="0"/>
                <a:ea typeface="宋体" panose="02010600030101010101" pitchFamily="2" charset="-122"/>
              </a:rPr>
              <a:t>删除商品信息</a:t>
            </a:r>
            <a:endParaRPr lang="zh-CN" altLang="en-US" sz="2400" dirty="0">
              <a:solidFill>
                <a:srgbClr val="CC0000"/>
              </a:solidFill>
              <a:latin typeface="Times New Roman" panose="02020603050405020304" pitchFamily="18" charset="0"/>
              <a:ea typeface="宋体" panose="02010600030101010101" pitchFamily="2" charset="-122"/>
            </a:endParaRPr>
          </a:p>
        </p:txBody>
      </p:sp>
      <p:sp>
        <p:nvSpPr>
          <p:cNvPr id="117766" name="Oval 6"/>
          <p:cNvSpPr/>
          <p:nvPr/>
        </p:nvSpPr>
        <p:spPr>
          <a:xfrm>
            <a:off x="2339975" y="4076700"/>
            <a:ext cx="4167188" cy="1296988"/>
          </a:xfrm>
          <a:prstGeom prst="ellipse">
            <a:avLst/>
          </a:prstGeom>
          <a:solidFill>
            <a:schemeClr val="accent1"/>
          </a:solidFill>
          <a:ln w="9525">
            <a:noFill/>
          </a:ln>
        </p:spPr>
        <p:txBody>
          <a:bodyPr anchor="ctr">
            <a:spAutoFit/>
          </a:bodyP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17767" name="Text Box 7"/>
          <p:cNvSpPr txBox="1"/>
          <p:nvPr/>
        </p:nvSpPr>
        <p:spPr>
          <a:xfrm>
            <a:off x="2771775" y="4365625"/>
            <a:ext cx="3384550" cy="858838"/>
          </a:xfrm>
          <a:prstGeom prst="rect">
            <a:avLst/>
          </a:prstGeom>
          <a:noFill/>
          <a:ln w="9525">
            <a:noFill/>
          </a:ln>
        </p:spPr>
        <p:txBody>
          <a:bodyPr anchor="t">
            <a:spAutoFit/>
          </a:bodyPr>
          <a:lstStyle/>
          <a:p>
            <a:pPr algn="ctr" eaLnBrk="0" hangingPunct="0">
              <a:lnSpc>
                <a:spcPct val="80000"/>
              </a:lnSpc>
              <a:spcBef>
                <a:spcPct val="50000"/>
              </a:spcBef>
            </a:pPr>
            <a:r>
              <a:rPr lang="zh-CN" altLang="en-US" sz="2400" dirty="0">
                <a:solidFill>
                  <a:srgbClr val="CC0000"/>
                </a:solidFill>
                <a:latin typeface="Times New Roman" panose="02020603050405020304" pitchFamily="18" charset="0"/>
                <a:ea typeface="宋体" panose="02010600030101010101" pitchFamily="2" charset="-122"/>
              </a:rPr>
              <a:t>录入、修改现金额</a:t>
            </a:r>
            <a:r>
              <a:rPr lang="zh-CN" altLang="zh-CN" sz="2400" dirty="0">
                <a:solidFill>
                  <a:srgbClr val="CC0000"/>
                </a:solidFill>
                <a:latin typeface="Times New Roman" panose="02020603050405020304" pitchFamily="18" charset="0"/>
                <a:ea typeface="宋体" panose="02010600030101010101" pitchFamily="2" charset="-122"/>
              </a:rPr>
              <a:t>,</a:t>
            </a:r>
            <a:endParaRPr lang="zh-CN" altLang="zh-CN" sz="2400" dirty="0">
              <a:solidFill>
                <a:srgbClr val="CC0000"/>
              </a:solidFill>
              <a:latin typeface="Times New Roman" panose="02020603050405020304" pitchFamily="18" charset="0"/>
              <a:ea typeface="宋体" panose="02010600030101010101" pitchFamily="2" charset="-122"/>
            </a:endParaRPr>
          </a:p>
          <a:p>
            <a:pPr algn="ctr" eaLnBrk="0" hangingPunct="0">
              <a:lnSpc>
                <a:spcPct val="80000"/>
              </a:lnSpc>
              <a:spcBef>
                <a:spcPct val="50000"/>
              </a:spcBef>
            </a:pPr>
            <a:r>
              <a:rPr lang="zh-CN" altLang="en-US" sz="2400" dirty="0">
                <a:solidFill>
                  <a:srgbClr val="CC0000"/>
                </a:solidFill>
                <a:latin typeface="Times New Roman" panose="02020603050405020304" pitchFamily="18" charset="0"/>
                <a:ea typeface="宋体" panose="02010600030101010101" pitchFamily="2" charset="-122"/>
              </a:rPr>
              <a:t>并计算余额</a:t>
            </a:r>
            <a:endParaRPr lang="zh-CN" altLang="en-US" sz="2400" dirty="0">
              <a:solidFill>
                <a:srgbClr val="CC0000"/>
              </a:solidFill>
              <a:latin typeface="Times New Roman" panose="02020603050405020304" pitchFamily="18" charset="0"/>
              <a:ea typeface="宋体" panose="02010600030101010101" pitchFamily="2" charset="-122"/>
            </a:endParaRPr>
          </a:p>
        </p:txBody>
      </p:sp>
      <p:sp>
        <p:nvSpPr>
          <p:cNvPr id="117768" name="Oval 8"/>
          <p:cNvSpPr/>
          <p:nvPr/>
        </p:nvSpPr>
        <p:spPr>
          <a:xfrm>
            <a:off x="4572000" y="2349500"/>
            <a:ext cx="3671888" cy="1439863"/>
          </a:xfrm>
          <a:prstGeom prst="ellipse">
            <a:avLst/>
          </a:prstGeom>
          <a:solidFill>
            <a:schemeClr val="accent1"/>
          </a:solidFill>
          <a:ln w="9525">
            <a:noFill/>
          </a:ln>
        </p:spPr>
        <p:txBody>
          <a:bodyPr anchor="ctr">
            <a:spAutoFit/>
          </a:bodyP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17769" name="Text Box 9"/>
          <p:cNvSpPr txBox="1"/>
          <p:nvPr/>
        </p:nvSpPr>
        <p:spPr>
          <a:xfrm>
            <a:off x="5364163" y="2636838"/>
            <a:ext cx="2622550" cy="858837"/>
          </a:xfrm>
          <a:prstGeom prst="rect">
            <a:avLst/>
          </a:prstGeom>
          <a:noFill/>
          <a:ln w="9525">
            <a:noFill/>
          </a:ln>
        </p:spPr>
        <p:txBody>
          <a:bodyPr anchor="t">
            <a:spAutoFit/>
          </a:bodyPr>
          <a:lstStyle/>
          <a:p>
            <a:pPr algn="ctr" eaLnBrk="0" hangingPunct="0">
              <a:lnSpc>
                <a:spcPct val="80000"/>
              </a:lnSpc>
              <a:spcBef>
                <a:spcPct val="50000"/>
              </a:spcBef>
            </a:pPr>
            <a:r>
              <a:rPr lang="zh-CN" altLang="en-US" sz="2400" dirty="0">
                <a:solidFill>
                  <a:srgbClr val="CC0000"/>
                </a:solidFill>
                <a:latin typeface="Times New Roman" panose="02020603050405020304" pitchFamily="18" charset="0"/>
                <a:ea typeface="宋体" panose="02010600030101010101" pitchFamily="2" charset="-122"/>
              </a:rPr>
              <a:t>查询商品销售情况</a:t>
            </a:r>
            <a:endParaRPr lang="zh-CN" altLang="en-US" sz="2400" dirty="0">
              <a:solidFill>
                <a:srgbClr val="CC0000"/>
              </a:solidFill>
              <a:latin typeface="Times New Roman" panose="02020603050405020304" pitchFamily="18" charset="0"/>
              <a:ea typeface="宋体" panose="02010600030101010101" pitchFamily="2" charset="-122"/>
            </a:endParaRPr>
          </a:p>
          <a:p>
            <a:pPr algn="ctr" eaLnBrk="0" hangingPunct="0">
              <a:lnSpc>
                <a:spcPct val="80000"/>
              </a:lnSpc>
              <a:spcBef>
                <a:spcPct val="50000"/>
              </a:spcBef>
            </a:pPr>
            <a:r>
              <a:rPr lang="zh-CN" altLang="zh-CN" sz="2400" dirty="0">
                <a:solidFill>
                  <a:srgbClr val="CC0000"/>
                </a:solidFill>
                <a:latin typeface="Times New Roman" panose="02020603050405020304" pitchFamily="18" charset="0"/>
                <a:ea typeface="宋体" panose="02010600030101010101" pitchFamily="2" charset="-122"/>
              </a:rPr>
              <a:t>   </a:t>
            </a:r>
            <a:r>
              <a:rPr lang="zh-CN" altLang="en-US" sz="2400" dirty="0">
                <a:solidFill>
                  <a:srgbClr val="CC0000"/>
                </a:solidFill>
                <a:latin typeface="Times New Roman" panose="02020603050405020304" pitchFamily="18" charset="0"/>
                <a:ea typeface="宋体" panose="02010600030101010101" pitchFamily="2" charset="-122"/>
              </a:rPr>
              <a:t>计算日销售额</a:t>
            </a:r>
            <a:endParaRPr lang="zh-CN" altLang="en-US" sz="2400" dirty="0">
              <a:solidFill>
                <a:srgbClr val="CC0000"/>
              </a:solidFill>
              <a:latin typeface="Times New Roman" panose="02020603050405020304" pitchFamily="18" charset="0"/>
              <a:ea typeface="宋体" panose="02010600030101010101" pitchFamily="2" charset="-122"/>
            </a:endParaRPr>
          </a:p>
        </p:txBody>
      </p:sp>
      <p:sp>
        <p:nvSpPr>
          <p:cNvPr id="117770" name="Text Box 10"/>
          <p:cNvSpPr txBox="1"/>
          <p:nvPr/>
        </p:nvSpPr>
        <p:spPr>
          <a:xfrm>
            <a:off x="3790633" y="2852738"/>
            <a:ext cx="336550" cy="460375"/>
          </a:xfrm>
          <a:prstGeom prst="rect">
            <a:avLst/>
          </a:prstGeom>
          <a:noFill/>
          <a:ln w="9525">
            <a:noFill/>
          </a:ln>
        </p:spPr>
        <p:txBody>
          <a:bodyPr wrap="square" anchor="t">
            <a:spAutoFit/>
          </a:bodyPr>
          <a:lstStyle/>
          <a:p>
            <a:pPr algn="ctr" eaLnBrk="0" hangingPunct="0">
              <a:spcBef>
                <a:spcPct val="50000"/>
              </a:spcBef>
            </a:pPr>
            <a:r>
              <a:rPr lang="zh-CN" altLang="zh-CN" sz="2400" b="1" dirty="0">
                <a:solidFill>
                  <a:srgbClr val="CC0000"/>
                </a:solidFill>
                <a:latin typeface="Times New Roman" panose="02020603050405020304" pitchFamily="18" charset="0"/>
                <a:ea typeface="宋体" panose="02010600030101010101" pitchFamily="2" charset="-122"/>
              </a:rPr>
              <a:t>1</a:t>
            </a:r>
            <a:endParaRPr lang="zh-CN" altLang="zh-CN" sz="2400" b="1" dirty="0">
              <a:solidFill>
                <a:srgbClr val="CC0000"/>
              </a:solidFill>
              <a:latin typeface="Times New Roman" panose="02020603050405020304" pitchFamily="18" charset="0"/>
              <a:ea typeface="宋体" panose="02010600030101010101" pitchFamily="2" charset="-122"/>
            </a:endParaRPr>
          </a:p>
        </p:txBody>
      </p:sp>
      <p:sp>
        <p:nvSpPr>
          <p:cNvPr id="117771" name="Text Box 11"/>
          <p:cNvSpPr txBox="1"/>
          <p:nvPr/>
        </p:nvSpPr>
        <p:spPr>
          <a:xfrm>
            <a:off x="2771458" y="4566920"/>
            <a:ext cx="336550" cy="457200"/>
          </a:xfrm>
          <a:prstGeom prst="rect">
            <a:avLst/>
          </a:prstGeom>
          <a:noFill/>
          <a:ln w="9525">
            <a:noFill/>
          </a:ln>
        </p:spPr>
        <p:txBody>
          <a:bodyPr anchor="t">
            <a:spAutoFit/>
          </a:bodyPr>
          <a:lstStyle/>
          <a:p>
            <a:pPr algn="ctr" eaLnBrk="0" hangingPunct="0">
              <a:spcBef>
                <a:spcPct val="50000"/>
              </a:spcBef>
            </a:pPr>
            <a:r>
              <a:rPr lang="zh-CN" altLang="zh-CN" sz="2400" b="1" dirty="0">
                <a:solidFill>
                  <a:srgbClr val="CC0000"/>
                </a:solidFill>
                <a:latin typeface="Times New Roman" panose="02020603050405020304" pitchFamily="18" charset="0"/>
                <a:ea typeface="宋体" panose="02010600030101010101" pitchFamily="2" charset="-122"/>
              </a:rPr>
              <a:t>2</a:t>
            </a:r>
            <a:endParaRPr lang="zh-CN" altLang="zh-CN" sz="2400" b="1" dirty="0">
              <a:solidFill>
                <a:srgbClr val="CC0000"/>
              </a:solidFill>
              <a:latin typeface="Times New Roman" panose="02020603050405020304" pitchFamily="18" charset="0"/>
              <a:ea typeface="宋体" panose="02010600030101010101" pitchFamily="2" charset="-122"/>
            </a:endParaRPr>
          </a:p>
        </p:txBody>
      </p:sp>
      <p:sp>
        <p:nvSpPr>
          <p:cNvPr id="117772" name="Text Box 12"/>
          <p:cNvSpPr txBox="1"/>
          <p:nvPr/>
        </p:nvSpPr>
        <p:spPr>
          <a:xfrm>
            <a:off x="4932363" y="2934970"/>
            <a:ext cx="336550" cy="457200"/>
          </a:xfrm>
          <a:prstGeom prst="rect">
            <a:avLst/>
          </a:prstGeom>
          <a:noFill/>
          <a:ln w="9525">
            <a:noFill/>
          </a:ln>
        </p:spPr>
        <p:txBody>
          <a:bodyPr wrap="none" anchor="t">
            <a:spAutoFit/>
          </a:bodyPr>
          <a:lstStyle/>
          <a:p>
            <a:pPr algn="ctr" eaLnBrk="0" hangingPunct="0">
              <a:spcBef>
                <a:spcPct val="50000"/>
              </a:spcBef>
            </a:pPr>
            <a:r>
              <a:rPr lang="zh-CN" altLang="zh-CN" sz="2400" b="1" dirty="0">
                <a:solidFill>
                  <a:srgbClr val="CC0000"/>
                </a:solidFill>
                <a:latin typeface="Times New Roman" panose="02020603050405020304" pitchFamily="18" charset="0"/>
                <a:ea typeface="宋体" panose="02010600030101010101" pitchFamily="2" charset="-122"/>
              </a:rPr>
              <a:t>3</a:t>
            </a:r>
            <a:endParaRPr lang="zh-CN" altLang="zh-CN" sz="2400" b="1" dirty="0">
              <a:solidFill>
                <a:srgbClr val="CC0000"/>
              </a:solidFill>
              <a:latin typeface="Times New Roman" panose="02020603050405020304" pitchFamily="18" charset="0"/>
              <a:ea typeface="宋体" panose="02010600030101010101" pitchFamily="2" charset="-122"/>
            </a:endParaRPr>
          </a:p>
        </p:txBody>
      </p:sp>
      <p:sp>
        <p:nvSpPr>
          <p:cNvPr id="107533" name="Text Box 13"/>
          <p:cNvSpPr txBox="1"/>
          <p:nvPr/>
        </p:nvSpPr>
        <p:spPr>
          <a:xfrm>
            <a:off x="1331913" y="5445125"/>
            <a:ext cx="7162800" cy="579438"/>
          </a:xfrm>
          <a:prstGeom prst="rect">
            <a:avLst/>
          </a:prstGeom>
          <a:noFill/>
          <a:ln w="9525">
            <a:noFill/>
          </a:ln>
        </p:spPr>
        <p:txBody>
          <a:bodyPr anchor="t">
            <a:spAutoFit/>
          </a:bodyPr>
          <a:lstStyle/>
          <a:p>
            <a:pPr algn="ctr" eaLnBrk="0" hangingPunct="0">
              <a:spcBef>
                <a:spcPct val="50000"/>
              </a:spcBef>
            </a:pPr>
            <a:r>
              <a:rPr lang="zh-CN" altLang="en-US" sz="3200" dirty="0">
                <a:solidFill>
                  <a:srgbClr val="333399"/>
                </a:solidFill>
                <a:latin typeface="宋体" panose="02010600030101010101" pitchFamily="2" charset="-122"/>
                <a:ea typeface="黑体" panose="02010609060101010101" pitchFamily="49" charset="-122"/>
              </a:rPr>
              <a:t>注：需给每一加工编号</a:t>
            </a:r>
            <a:endParaRPr lang="zh-CN" altLang="en-US" sz="3200" dirty="0">
              <a:solidFill>
                <a:srgbClr val="333399"/>
              </a:solidFill>
              <a:latin typeface="宋体" panose="02010600030101010101" pitchFamily="2"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7533">
                                            <p:txEl>
                                              <p:pRg st="0" end="0"/>
                                            </p:txEl>
                                          </p:spTgt>
                                        </p:tgtEl>
                                        <p:attrNameLst>
                                          <p:attrName>style.visibility</p:attrName>
                                        </p:attrNameLst>
                                      </p:cBhvr>
                                      <p:to>
                                        <p:strVal val="visible"/>
                                      </p:to>
                                    </p:set>
                                    <p:anim calcmode="lin" valueType="num">
                                      <p:cBhvr additive="base">
                                        <p:cTn id="7" dur="500" fill="hold"/>
                                        <p:tgtEl>
                                          <p:spTgt spid="10753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7533">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3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8786" name="Rectangle 2"/>
          <p:cNvSpPr>
            <a:spLocks noGrp="1"/>
          </p:cNvSpPr>
          <p:nvPr>
            <p:ph idx="1"/>
          </p:nvPr>
        </p:nvSpPr>
        <p:spPr>
          <a:xfrm>
            <a:off x="447040" y="940435"/>
            <a:ext cx="6503035" cy="522605"/>
          </a:xfrm>
        </p:spPr>
        <p:txBody>
          <a:bodyPr vert="horz" wrap="square" lIns="91440" tIns="45720" rIns="91440" bIns="45720" anchor="t"/>
          <a:lstStyle/>
          <a:p>
            <a:pPr eaLnBrk="1" hangingPunct="1">
              <a:buNone/>
            </a:pPr>
            <a:r>
              <a:rPr lang="zh-CN" altLang="zh-CN" dirty="0">
                <a:latin typeface="宋体" panose="02010600030101010101" pitchFamily="2" charset="-122"/>
              </a:rPr>
              <a:t> B</a:t>
            </a:r>
            <a:r>
              <a:rPr lang="zh-CN" altLang="en-US" dirty="0">
                <a:latin typeface="宋体" panose="02010600030101010101" pitchFamily="2" charset="-122"/>
              </a:rPr>
              <a:t>、”分派”数据流，形成：</a:t>
            </a:r>
            <a:endParaRPr lang="zh-CN" altLang="en-US" dirty="0">
              <a:latin typeface="宋体" panose="02010600030101010101" pitchFamily="2" charset="-122"/>
            </a:endParaRPr>
          </a:p>
        </p:txBody>
      </p:sp>
      <p:sp>
        <p:nvSpPr>
          <p:cNvPr id="118787" name="Oval 3"/>
          <p:cNvSpPr/>
          <p:nvPr/>
        </p:nvSpPr>
        <p:spPr>
          <a:xfrm>
            <a:off x="1835150" y="2269173"/>
            <a:ext cx="2520950" cy="1119187"/>
          </a:xfrm>
          <a:prstGeom prst="ellipse">
            <a:avLst/>
          </a:prstGeom>
          <a:solidFill>
            <a:schemeClr val="accent1"/>
          </a:solidFill>
          <a:ln w="9525">
            <a:noFill/>
          </a:ln>
        </p:spPr>
        <p:txBody>
          <a:bodyPr anchor="ctr">
            <a:spAutoFit/>
          </a:bodyP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18788" name="Text Box 4"/>
          <p:cNvSpPr txBox="1"/>
          <p:nvPr/>
        </p:nvSpPr>
        <p:spPr>
          <a:xfrm>
            <a:off x="1979613" y="2380298"/>
            <a:ext cx="2012950" cy="858837"/>
          </a:xfrm>
          <a:prstGeom prst="rect">
            <a:avLst/>
          </a:prstGeom>
          <a:noFill/>
          <a:ln w="9525">
            <a:noFill/>
          </a:ln>
        </p:spPr>
        <p:txBody>
          <a:bodyPr wrap="none" anchor="t">
            <a:spAutoFit/>
          </a:bodyPr>
          <a:lstStyle/>
          <a:p>
            <a:pPr algn="ctr" eaLnBrk="0" hangingPunct="0">
              <a:lnSpc>
                <a:spcPct val="80000"/>
              </a:lnSpc>
              <a:spcBef>
                <a:spcPct val="50000"/>
              </a:spcBef>
            </a:pPr>
            <a:r>
              <a:rPr lang="zh-CN" altLang="en-US" sz="2400" dirty="0">
                <a:solidFill>
                  <a:srgbClr val="FF3300"/>
                </a:solidFill>
                <a:latin typeface="Times New Roman" panose="02020603050405020304" pitchFamily="18" charset="0"/>
                <a:ea typeface="宋体" panose="02010600030101010101" pitchFamily="2" charset="-122"/>
              </a:rPr>
              <a:t>录入、修改或</a:t>
            </a:r>
            <a:endParaRPr lang="zh-CN" altLang="en-US" sz="2400" dirty="0">
              <a:solidFill>
                <a:srgbClr val="FF3300"/>
              </a:solidFill>
              <a:latin typeface="Times New Roman" panose="02020603050405020304" pitchFamily="18" charset="0"/>
              <a:ea typeface="宋体" panose="02010600030101010101" pitchFamily="2" charset="-122"/>
            </a:endParaRPr>
          </a:p>
          <a:p>
            <a:pPr algn="ctr" eaLnBrk="0" hangingPunct="0">
              <a:lnSpc>
                <a:spcPct val="80000"/>
              </a:lnSpc>
              <a:spcBef>
                <a:spcPct val="50000"/>
              </a:spcBef>
            </a:pPr>
            <a:r>
              <a:rPr lang="zh-CN" altLang="en-US" sz="2400" dirty="0">
                <a:solidFill>
                  <a:srgbClr val="FF3300"/>
                </a:solidFill>
                <a:latin typeface="Times New Roman" panose="02020603050405020304" pitchFamily="18" charset="0"/>
                <a:ea typeface="宋体" panose="02010600030101010101" pitchFamily="2" charset="-122"/>
              </a:rPr>
              <a:t>删除商品信息</a:t>
            </a:r>
            <a:endParaRPr lang="zh-CN" altLang="en-US" sz="2400" dirty="0">
              <a:solidFill>
                <a:srgbClr val="FF3300"/>
              </a:solidFill>
              <a:latin typeface="Times New Roman" panose="02020603050405020304" pitchFamily="18" charset="0"/>
              <a:ea typeface="宋体" panose="02010600030101010101" pitchFamily="2" charset="-122"/>
            </a:endParaRPr>
          </a:p>
        </p:txBody>
      </p:sp>
      <p:sp>
        <p:nvSpPr>
          <p:cNvPr id="118789" name="Oval 5"/>
          <p:cNvSpPr/>
          <p:nvPr/>
        </p:nvSpPr>
        <p:spPr>
          <a:xfrm>
            <a:off x="2987675" y="3316923"/>
            <a:ext cx="4103688" cy="1511300"/>
          </a:xfrm>
          <a:prstGeom prst="ellipse">
            <a:avLst/>
          </a:prstGeom>
          <a:solidFill>
            <a:schemeClr val="accent1"/>
          </a:solidFill>
          <a:ln w="9525">
            <a:noFill/>
          </a:ln>
        </p:spPr>
        <p:txBody>
          <a:bodyPr anchor="ctr">
            <a:spAutoFit/>
          </a:bodyP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18790" name="Text Box 6"/>
          <p:cNvSpPr txBox="1"/>
          <p:nvPr/>
        </p:nvSpPr>
        <p:spPr>
          <a:xfrm>
            <a:off x="3708400" y="3388360"/>
            <a:ext cx="3389313" cy="1333500"/>
          </a:xfrm>
          <a:prstGeom prst="rect">
            <a:avLst/>
          </a:prstGeom>
          <a:noFill/>
          <a:ln w="9525">
            <a:noFill/>
          </a:ln>
        </p:spPr>
        <p:txBody>
          <a:bodyPr anchor="t">
            <a:spAutoFit/>
          </a:bodyPr>
          <a:lstStyle/>
          <a:p>
            <a:pPr algn="ctr" eaLnBrk="0" hangingPunct="0">
              <a:lnSpc>
                <a:spcPct val="80000"/>
              </a:lnSpc>
              <a:spcBef>
                <a:spcPct val="50000"/>
              </a:spcBef>
            </a:pPr>
            <a:r>
              <a:rPr lang="zh-CN" altLang="zh-CN" sz="2400" dirty="0">
                <a:solidFill>
                  <a:srgbClr val="FFFF00"/>
                </a:solidFill>
                <a:latin typeface="Times New Roman" panose="02020603050405020304" pitchFamily="18" charset="0"/>
                <a:ea typeface="宋体" panose="02010600030101010101" pitchFamily="2" charset="-122"/>
              </a:rPr>
              <a:t>      </a:t>
            </a:r>
            <a:r>
              <a:rPr lang="zh-CN" altLang="zh-CN" sz="2400" dirty="0">
                <a:solidFill>
                  <a:srgbClr val="FF3300"/>
                </a:solidFill>
                <a:latin typeface="Times New Roman" panose="02020603050405020304" pitchFamily="18" charset="0"/>
                <a:ea typeface="宋体" panose="02010600030101010101" pitchFamily="2" charset="-122"/>
              </a:rPr>
              <a:t>2</a:t>
            </a:r>
            <a:endParaRPr lang="zh-CN" altLang="zh-CN" sz="2400" dirty="0">
              <a:solidFill>
                <a:srgbClr val="FF3300"/>
              </a:solidFill>
              <a:latin typeface="Times New Roman" panose="02020603050405020304" pitchFamily="18" charset="0"/>
              <a:ea typeface="宋体" panose="02010600030101010101" pitchFamily="2" charset="-122"/>
            </a:endParaRPr>
          </a:p>
          <a:p>
            <a:pPr algn="ctr" eaLnBrk="0" hangingPunct="0">
              <a:lnSpc>
                <a:spcPct val="80000"/>
              </a:lnSpc>
              <a:spcBef>
                <a:spcPct val="50000"/>
              </a:spcBef>
            </a:pPr>
            <a:r>
              <a:rPr lang="zh-CN" altLang="en-US" sz="2400" dirty="0">
                <a:solidFill>
                  <a:srgbClr val="FF3300"/>
                </a:solidFill>
                <a:latin typeface="Times New Roman" panose="02020603050405020304" pitchFamily="18" charset="0"/>
                <a:ea typeface="宋体" panose="02010600030101010101" pitchFamily="2" charset="-122"/>
              </a:rPr>
              <a:t>录入、修改   现金额</a:t>
            </a:r>
            <a:r>
              <a:rPr lang="zh-CN" altLang="zh-CN" sz="2400" dirty="0">
                <a:solidFill>
                  <a:srgbClr val="FF3300"/>
                </a:solidFill>
                <a:latin typeface="Times New Roman" panose="02020603050405020304" pitchFamily="18" charset="0"/>
                <a:ea typeface="宋体" panose="02010600030101010101" pitchFamily="2" charset="-122"/>
              </a:rPr>
              <a:t>,</a:t>
            </a:r>
            <a:endParaRPr lang="zh-CN" altLang="zh-CN" sz="2400" dirty="0">
              <a:solidFill>
                <a:srgbClr val="FF3300"/>
              </a:solidFill>
              <a:latin typeface="Times New Roman" panose="02020603050405020304" pitchFamily="18" charset="0"/>
              <a:ea typeface="宋体" panose="02010600030101010101" pitchFamily="2" charset="-122"/>
            </a:endParaRPr>
          </a:p>
          <a:p>
            <a:pPr algn="ctr" eaLnBrk="0" hangingPunct="0">
              <a:lnSpc>
                <a:spcPct val="80000"/>
              </a:lnSpc>
              <a:spcBef>
                <a:spcPct val="50000"/>
              </a:spcBef>
            </a:pPr>
            <a:r>
              <a:rPr lang="zh-CN" altLang="en-US" sz="2400" dirty="0">
                <a:solidFill>
                  <a:srgbClr val="FF3300"/>
                </a:solidFill>
                <a:latin typeface="Times New Roman" panose="02020603050405020304" pitchFamily="18" charset="0"/>
                <a:ea typeface="宋体" panose="02010600030101010101" pitchFamily="2" charset="-122"/>
              </a:rPr>
              <a:t>并计算余额</a:t>
            </a:r>
            <a:endParaRPr lang="zh-CN" altLang="en-US" sz="2400" dirty="0">
              <a:solidFill>
                <a:srgbClr val="FF3300"/>
              </a:solidFill>
              <a:latin typeface="Times New Roman" panose="02020603050405020304" pitchFamily="18" charset="0"/>
              <a:ea typeface="宋体" panose="02010600030101010101" pitchFamily="2" charset="-122"/>
            </a:endParaRPr>
          </a:p>
        </p:txBody>
      </p:sp>
      <p:sp>
        <p:nvSpPr>
          <p:cNvPr id="118791" name="Oval 7"/>
          <p:cNvSpPr/>
          <p:nvPr/>
        </p:nvSpPr>
        <p:spPr>
          <a:xfrm>
            <a:off x="4545013" y="2092960"/>
            <a:ext cx="3267075" cy="1090613"/>
          </a:xfrm>
          <a:prstGeom prst="ellipse">
            <a:avLst/>
          </a:prstGeom>
          <a:solidFill>
            <a:schemeClr val="accent1"/>
          </a:solidFill>
          <a:ln w="9525">
            <a:noFill/>
          </a:ln>
        </p:spPr>
        <p:txBody>
          <a:bodyPr anchor="ctr">
            <a:spAutoFit/>
          </a:bodyP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18792" name="Text Box 8"/>
          <p:cNvSpPr txBox="1"/>
          <p:nvPr/>
        </p:nvSpPr>
        <p:spPr>
          <a:xfrm>
            <a:off x="5003800" y="2308860"/>
            <a:ext cx="2622550" cy="858838"/>
          </a:xfrm>
          <a:prstGeom prst="rect">
            <a:avLst/>
          </a:prstGeom>
          <a:noFill/>
          <a:ln w="9525">
            <a:noFill/>
          </a:ln>
        </p:spPr>
        <p:txBody>
          <a:bodyPr wrap="none" anchor="t">
            <a:spAutoFit/>
          </a:bodyPr>
          <a:lstStyle/>
          <a:p>
            <a:pPr algn="ctr" eaLnBrk="0" hangingPunct="0">
              <a:lnSpc>
                <a:spcPct val="80000"/>
              </a:lnSpc>
              <a:spcBef>
                <a:spcPct val="50000"/>
              </a:spcBef>
            </a:pPr>
            <a:r>
              <a:rPr lang="zh-CN" altLang="en-US" sz="2400" dirty="0">
                <a:solidFill>
                  <a:srgbClr val="FF3300"/>
                </a:solidFill>
                <a:latin typeface="Times New Roman" panose="02020603050405020304" pitchFamily="18" charset="0"/>
                <a:ea typeface="宋体" panose="02010600030101010101" pitchFamily="2" charset="-122"/>
              </a:rPr>
              <a:t>查询商品销售情况</a:t>
            </a:r>
            <a:endParaRPr lang="zh-CN" altLang="en-US" sz="2400" dirty="0">
              <a:solidFill>
                <a:srgbClr val="FF3300"/>
              </a:solidFill>
              <a:latin typeface="Times New Roman" panose="02020603050405020304" pitchFamily="18" charset="0"/>
              <a:ea typeface="宋体" panose="02010600030101010101" pitchFamily="2" charset="-122"/>
            </a:endParaRPr>
          </a:p>
          <a:p>
            <a:pPr algn="ctr" eaLnBrk="0" hangingPunct="0">
              <a:lnSpc>
                <a:spcPct val="80000"/>
              </a:lnSpc>
              <a:spcBef>
                <a:spcPct val="50000"/>
              </a:spcBef>
            </a:pPr>
            <a:r>
              <a:rPr lang="zh-CN" altLang="zh-CN" sz="2400" dirty="0">
                <a:solidFill>
                  <a:srgbClr val="FF3300"/>
                </a:solidFill>
                <a:latin typeface="Times New Roman" panose="02020603050405020304" pitchFamily="18" charset="0"/>
                <a:ea typeface="宋体" panose="02010600030101010101" pitchFamily="2" charset="-122"/>
              </a:rPr>
              <a:t>   </a:t>
            </a:r>
            <a:r>
              <a:rPr lang="zh-CN" altLang="en-US" sz="2400" dirty="0">
                <a:solidFill>
                  <a:srgbClr val="FF3300"/>
                </a:solidFill>
                <a:latin typeface="Times New Roman" panose="02020603050405020304" pitchFamily="18" charset="0"/>
                <a:ea typeface="宋体" panose="02010600030101010101" pitchFamily="2" charset="-122"/>
              </a:rPr>
              <a:t>计算日销售额</a:t>
            </a:r>
            <a:endParaRPr lang="zh-CN" altLang="en-US" sz="2400" dirty="0">
              <a:solidFill>
                <a:srgbClr val="FF3300"/>
              </a:solidFill>
              <a:latin typeface="Times New Roman" panose="02020603050405020304" pitchFamily="18" charset="0"/>
              <a:ea typeface="宋体" panose="02010600030101010101" pitchFamily="2" charset="-122"/>
            </a:endParaRPr>
          </a:p>
        </p:txBody>
      </p:sp>
      <p:sp>
        <p:nvSpPr>
          <p:cNvPr id="118793" name="Line 9"/>
          <p:cNvSpPr/>
          <p:nvPr/>
        </p:nvSpPr>
        <p:spPr>
          <a:xfrm>
            <a:off x="900113" y="2380298"/>
            <a:ext cx="1008062" cy="215900"/>
          </a:xfrm>
          <a:prstGeom prst="line">
            <a:avLst/>
          </a:prstGeom>
          <a:ln w="12700" cap="sq" cmpd="sng">
            <a:solidFill>
              <a:schemeClr val="tx1"/>
            </a:solidFill>
            <a:prstDash val="solid"/>
            <a:round/>
            <a:headEnd type="none" w="med" len="med"/>
            <a:tailEnd type="triangle" w="med" len="med"/>
          </a:ln>
        </p:spPr>
      </p:sp>
      <p:sp>
        <p:nvSpPr>
          <p:cNvPr id="118794" name="Text Box 10"/>
          <p:cNvSpPr txBox="1"/>
          <p:nvPr/>
        </p:nvSpPr>
        <p:spPr>
          <a:xfrm>
            <a:off x="827088" y="1805623"/>
            <a:ext cx="1716087" cy="457200"/>
          </a:xfrm>
          <a:prstGeom prst="rect">
            <a:avLst/>
          </a:prstGeom>
          <a:noFill/>
          <a:ln w="9525">
            <a:noFill/>
          </a:ln>
        </p:spPr>
        <p:txBody>
          <a:bodyPr wrap="none" anchor="t">
            <a:spAutoFit/>
          </a:bodyPr>
          <a:lstStyle/>
          <a:p>
            <a:pPr algn="ctr" eaLnBrk="0" hangingPunct="0">
              <a:spcBef>
                <a:spcPct val="50000"/>
              </a:spcBef>
            </a:pPr>
            <a:r>
              <a:rPr lang="zh-CN" altLang="en-US" sz="2400" b="1" dirty="0">
                <a:latin typeface="Times New Roman" panose="02020603050405020304" pitchFamily="18" charset="0"/>
                <a:ea typeface="宋体" panose="02010600030101010101" pitchFamily="2" charset="-122"/>
              </a:rPr>
              <a:t>销售的商品</a:t>
            </a:r>
            <a:endParaRPr lang="zh-CN" altLang="en-US" sz="2400" dirty="0">
              <a:solidFill>
                <a:srgbClr val="FFFF00"/>
              </a:solidFill>
              <a:latin typeface="Times New Roman" panose="02020603050405020304" pitchFamily="18" charset="0"/>
              <a:ea typeface="宋体" panose="02010600030101010101" pitchFamily="2" charset="-122"/>
            </a:endParaRPr>
          </a:p>
        </p:txBody>
      </p:sp>
      <p:sp>
        <p:nvSpPr>
          <p:cNvPr id="118795" name="Line 11"/>
          <p:cNvSpPr/>
          <p:nvPr/>
        </p:nvSpPr>
        <p:spPr>
          <a:xfrm flipV="1">
            <a:off x="1352550" y="3869373"/>
            <a:ext cx="1524000" cy="0"/>
          </a:xfrm>
          <a:prstGeom prst="line">
            <a:avLst/>
          </a:prstGeom>
          <a:ln w="12700" cap="sq" cmpd="sng">
            <a:solidFill>
              <a:schemeClr val="tx1"/>
            </a:solidFill>
            <a:prstDash val="solid"/>
            <a:round/>
            <a:headEnd type="none" w="med" len="med"/>
            <a:tailEnd type="triangle" w="med" len="med"/>
          </a:ln>
        </p:spPr>
      </p:sp>
      <p:sp>
        <p:nvSpPr>
          <p:cNvPr id="118796" name="Line 12"/>
          <p:cNvSpPr/>
          <p:nvPr/>
        </p:nvSpPr>
        <p:spPr>
          <a:xfrm flipH="1">
            <a:off x="971550" y="4174173"/>
            <a:ext cx="1828800" cy="0"/>
          </a:xfrm>
          <a:prstGeom prst="line">
            <a:avLst/>
          </a:prstGeom>
          <a:ln w="12700" cap="sq" cmpd="sng">
            <a:solidFill>
              <a:schemeClr val="tx1"/>
            </a:solidFill>
            <a:prstDash val="solid"/>
            <a:round/>
            <a:headEnd type="none" w="med" len="med"/>
            <a:tailEnd type="triangle" w="med" len="med"/>
          </a:ln>
        </p:spPr>
      </p:sp>
      <p:sp>
        <p:nvSpPr>
          <p:cNvPr id="118797" name="Text Box 13"/>
          <p:cNvSpPr txBox="1"/>
          <p:nvPr/>
        </p:nvSpPr>
        <p:spPr>
          <a:xfrm>
            <a:off x="1619250" y="3388360"/>
            <a:ext cx="1103313" cy="457200"/>
          </a:xfrm>
          <a:prstGeom prst="rect">
            <a:avLst/>
          </a:prstGeom>
          <a:noFill/>
          <a:ln w="9525">
            <a:noFill/>
          </a:ln>
        </p:spPr>
        <p:txBody>
          <a:bodyPr wrap="none" anchor="t">
            <a:spAutoFit/>
          </a:bodyPr>
          <a:lstStyle/>
          <a:p>
            <a:pPr algn="ctr" eaLnBrk="0" hangingPunct="0">
              <a:spcBef>
                <a:spcPct val="50000"/>
              </a:spcBef>
            </a:pPr>
            <a:r>
              <a:rPr lang="zh-CN" altLang="en-US" sz="2400" b="1" dirty="0">
                <a:latin typeface="Times New Roman" panose="02020603050405020304" pitchFamily="18" charset="0"/>
                <a:ea typeface="宋体" panose="02010600030101010101" pitchFamily="2" charset="-122"/>
              </a:rPr>
              <a:t>现金额</a:t>
            </a:r>
            <a:endParaRPr lang="zh-CN" altLang="en-US" sz="2400" dirty="0">
              <a:solidFill>
                <a:srgbClr val="FFFF00"/>
              </a:solidFill>
              <a:latin typeface="Times New Roman" panose="02020603050405020304" pitchFamily="18" charset="0"/>
              <a:ea typeface="宋体" panose="02010600030101010101" pitchFamily="2" charset="-122"/>
            </a:endParaRPr>
          </a:p>
        </p:txBody>
      </p:sp>
      <p:sp>
        <p:nvSpPr>
          <p:cNvPr id="118798" name="Text Box 14"/>
          <p:cNvSpPr txBox="1"/>
          <p:nvPr/>
        </p:nvSpPr>
        <p:spPr>
          <a:xfrm>
            <a:off x="1476375" y="4396423"/>
            <a:ext cx="1409700" cy="457200"/>
          </a:xfrm>
          <a:prstGeom prst="rect">
            <a:avLst/>
          </a:prstGeom>
          <a:noFill/>
          <a:ln w="9525">
            <a:noFill/>
          </a:ln>
        </p:spPr>
        <p:txBody>
          <a:bodyPr wrap="none" anchor="t">
            <a:spAutoFit/>
          </a:bodyPr>
          <a:lstStyle/>
          <a:p>
            <a:pPr algn="ctr" eaLnBrk="0" hangingPunct="0">
              <a:spcBef>
                <a:spcPct val="50000"/>
              </a:spcBef>
            </a:pPr>
            <a:r>
              <a:rPr lang="zh-CN" altLang="en-US" sz="2400" b="1" dirty="0">
                <a:latin typeface="Times New Roman" panose="02020603050405020304" pitchFamily="18" charset="0"/>
                <a:ea typeface="宋体" panose="02010600030101010101" pitchFamily="2" charset="-122"/>
              </a:rPr>
              <a:t>现金余额</a:t>
            </a:r>
            <a:endParaRPr lang="zh-CN" altLang="en-US" sz="2400" dirty="0">
              <a:solidFill>
                <a:srgbClr val="FFFF00"/>
              </a:solidFill>
              <a:latin typeface="Times New Roman" panose="02020603050405020304" pitchFamily="18" charset="0"/>
              <a:ea typeface="宋体" panose="02010600030101010101" pitchFamily="2" charset="-122"/>
            </a:endParaRPr>
          </a:p>
        </p:txBody>
      </p:sp>
      <p:sp>
        <p:nvSpPr>
          <p:cNvPr id="118799" name="Line 15"/>
          <p:cNvSpPr/>
          <p:nvPr/>
        </p:nvSpPr>
        <p:spPr>
          <a:xfrm flipH="1">
            <a:off x="7848600" y="2596198"/>
            <a:ext cx="1295400" cy="0"/>
          </a:xfrm>
          <a:prstGeom prst="line">
            <a:avLst/>
          </a:prstGeom>
          <a:ln w="12700" cap="sq" cmpd="sng">
            <a:solidFill>
              <a:schemeClr val="tx1"/>
            </a:solidFill>
            <a:prstDash val="solid"/>
            <a:round/>
            <a:headEnd type="none" w="med" len="med"/>
            <a:tailEnd type="triangle" w="med" len="med"/>
          </a:ln>
        </p:spPr>
      </p:sp>
      <p:sp>
        <p:nvSpPr>
          <p:cNvPr id="118800" name="Text Box 16"/>
          <p:cNvSpPr txBox="1"/>
          <p:nvPr/>
        </p:nvSpPr>
        <p:spPr>
          <a:xfrm>
            <a:off x="7596188" y="2740660"/>
            <a:ext cx="1409700" cy="457200"/>
          </a:xfrm>
          <a:prstGeom prst="rect">
            <a:avLst/>
          </a:prstGeom>
          <a:noFill/>
          <a:ln w="9525">
            <a:noFill/>
          </a:ln>
        </p:spPr>
        <p:txBody>
          <a:bodyPr wrap="none" anchor="t">
            <a:spAutoFit/>
          </a:bodyPr>
          <a:lstStyle/>
          <a:p>
            <a:pPr algn="ctr" eaLnBrk="0" hangingPunct="0">
              <a:spcBef>
                <a:spcPct val="50000"/>
              </a:spcBef>
            </a:pPr>
            <a:r>
              <a:rPr lang="zh-CN" altLang="en-US" sz="2400" b="1" dirty="0">
                <a:latin typeface="Times New Roman" panose="02020603050405020304" pitchFamily="18" charset="0"/>
                <a:ea typeface="宋体" panose="02010600030101010101" pitchFamily="2" charset="-122"/>
              </a:rPr>
              <a:t>查询要求</a:t>
            </a:r>
            <a:endParaRPr lang="zh-CN" altLang="en-US" sz="2400" dirty="0">
              <a:solidFill>
                <a:srgbClr val="FFFF00"/>
              </a:solidFill>
              <a:latin typeface="Times New Roman" panose="02020603050405020304" pitchFamily="18" charset="0"/>
              <a:ea typeface="宋体" panose="02010600030101010101" pitchFamily="2" charset="-122"/>
            </a:endParaRPr>
          </a:p>
        </p:txBody>
      </p:sp>
      <p:sp>
        <p:nvSpPr>
          <p:cNvPr id="118801" name="Line 17"/>
          <p:cNvSpPr/>
          <p:nvPr/>
        </p:nvSpPr>
        <p:spPr>
          <a:xfrm flipV="1">
            <a:off x="5940425" y="1372235"/>
            <a:ext cx="1079500" cy="741363"/>
          </a:xfrm>
          <a:prstGeom prst="line">
            <a:avLst/>
          </a:prstGeom>
          <a:ln w="12700" cap="sq" cmpd="sng">
            <a:solidFill>
              <a:schemeClr val="tx1"/>
            </a:solidFill>
            <a:prstDash val="solid"/>
            <a:round/>
            <a:headEnd type="none" w="med" len="med"/>
            <a:tailEnd type="triangle" w="med" len="med"/>
          </a:ln>
        </p:spPr>
      </p:sp>
      <p:sp>
        <p:nvSpPr>
          <p:cNvPr id="118802" name="Line 18"/>
          <p:cNvSpPr/>
          <p:nvPr/>
        </p:nvSpPr>
        <p:spPr>
          <a:xfrm flipV="1">
            <a:off x="6804025" y="2092960"/>
            <a:ext cx="1447800" cy="44450"/>
          </a:xfrm>
          <a:prstGeom prst="line">
            <a:avLst/>
          </a:prstGeom>
          <a:ln w="12700" cap="sq" cmpd="sng">
            <a:solidFill>
              <a:schemeClr val="tx1"/>
            </a:solidFill>
            <a:prstDash val="solid"/>
            <a:round/>
            <a:headEnd type="none" w="med" len="med"/>
            <a:tailEnd type="triangle" w="med" len="med"/>
          </a:ln>
        </p:spPr>
      </p:sp>
      <p:sp>
        <p:nvSpPr>
          <p:cNvPr id="118803" name="Text Box 19"/>
          <p:cNvSpPr txBox="1"/>
          <p:nvPr/>
        </p:nvSpPr>
        <p:spPr>
          <a:xfrm>
            <a:off x="5435600" y="1300798"/>
            <a:ext cx="1409700" cy="457200"/>
          </a:xfrm>
          <a:prstGeom prst="rect">
            <a:avLst/>
          </a:prstGeom>
          <a:noFill/>
          <a:ln w="9525">
            <a:noFill/>
          </a:ln>
        </p:spPr>
        <p:txBody>
          <a:bodyPr wrap="none" anchor="t">
            <a:spAutoFit/>
          </a:bodyPr>
          <a:lstStyle/>
          <a:p>
            <a:pPr algn="ctr" eaLnBrk="0" hangingPunct="0">
              <a:spcBef>
                <a:spcPct val="50000"/>
              </a:spcBef>
            </a:pPr>
            <a:r>
              <a:rPr lang="zh-CN" altLang="en-US" sz="2400" b="1" dirty="0">
                <a:latin typeface="Times New Roman" panose="02020603050405020304" pitchFamily="18" charset="0"/>
                <a:ea typeface="宋体" panose="02010600030101010101" pitchFamily="2" charset="-122"/>
              </a:rPr>
              <a:t>销售情况</a:t>
            </a:r>
            <a:endParaRPr lang="zh-CN" altLang="en-US" sz="2400" dirty="0">
              <a:solidFill>
                <a:srgbClr val="FFFF00"/>
              </a:solidFill>
              <a:latin typeface="Times New Roman" panose="02020603050405020304" pitchFamily="18" charset="0"/>
              <a:ea typeface="宋体" panose="02010600030101010101" pitchFamily="2" charset="-122"/>
            </a:endParaRPr>
          </a:p>
        </p:txBody>
      </p:sp>
      <p:sp>
        <p:nvSpPr>
          <p:cNvPr id="118804" name="Text Box 20"/>
          <p:cNvSpPr txBox="1"/>
          <p:nvPr/>
        </p:nvSpPr>
        <p:spPr>
          <a:xfrm>
            <a:off x="6877050" y="1588135"/>
            <a:ext cx="1409700" cy="457200"/>
          </a:xfrm>
          <a:prstGeom prst="rect">
            <a:avLst/>
          </a:prstGeom>
          <a:noFill/>
          <a:ln w="9525">
            <a:noFill/>
          </a:ln>
        </p:spPr>
        <p:txBody>
          <a:bodyPr wrap="none" anchor="t">
            <a:spAutoFit/>
          </a:bodyPr>
          <a:lstStyle/>
          <a:p>
            <a:pPr algn="ctr" eaLnBrk="0" hangingPunct="0">
              <a:spcBef>
                <a:spcPct val="50000"/>
              </a:spcBef>
            </a:pPr>
            <a:r>
              <a:rPr lang="zh-CN" altLang="en-US" sz="2400" b="1" dirty="0">
                <a:latin typeface="Times New Roman" panose="02020603050405020304" pitchFamily="18" charset="0"/>
                <a:ea typeface="宋体" panose="02010600030101010101" pitchFamily="2" charset="-122"/>
              </a:rPr>
              <a:t>日销售额</a:t>
            </a:r>
            <a:endParaRPr lang="zh-CN" altLang="en-US" sz="2400" dirty="0">
              <a:solidFill>
                <a:srgbClr val="FFFF00"/>
              </a:solidFill>
              <a:latin typeface="Times New Roman" panose="02020603050405020304" pitchFamily="18" charset="0"/>
              <a:ea typeface="宋体" panose="02010600030101010101" pitchFamily="2" charset="-122"/>
            </a:endParaRPr>
          </a:p>
        </p:txBody>
      </p:sp>
      <p:sp>
        <p:nvSpPr>
          <p:cNvPr id="118805" name="Text Box 21"/>
          <p:cNvSpPr txBox="1"/>
          <p:nvPr/>
        </p:nvSpPr>
        <p:spPr>
          <a:xfrm>
            <a:off x="2951163" y="2134235"/>
            <a:ext cx="336550" cy="457200"/>
          </a:xfrm>
          <a:prstGeom prst="rect">
            <a:avLst/>
          </a:prstGeom>
          <a:noFill/>
          <a:ln w="9525">
            <a:noFill/>
          </a:ln>
        </p:spPr>
        <p:txBody>
          <a:bodyPr wrap="none" anchor="t">
            <a:spAutoFit/>
          </a:bodyPr>
          <a:lstStyle/>
          <a:p>
            <a:pPr algn="ctr" eaLnBrk="0" hangingPunct="0">
              <a:spcBef>
                <a:spcPct val="50000"/>
              </a:spcBef>
            </a:pPr>
            <a:r>
              <a:rPr lang="zh-CN" altLang="zh-CN" sz="2400" b="1" dirty="0">
                <a:solidFill>
                  <a:srgbClr val="FF3300"/>
                </a:solidFill>
                <a:latin typeface="Times New Roman" panose="02020603050405020304" pitchFamily="18" charset="0"/>
                <a:ea typeface="宋体" panose="02010600030101010101" pitchFamily="2" charset="-122"/>
              </a:rPr>
              <a:t>1</a:t>
            </a:r>
            <a:endParaRPr lang="zh-CN" altLang="zh-CN" sz="2400" dirty="0">
              <a:solidFill>
                <a:srgbClr val="FF3300"/>
              </a:solidFill>
              <a:latin typeface="Times New Roman" panose="02020603050405020304" pitchFamily="18" charset="0"/>
              <a:ea typeface="宋体" panose="02010600030101010101" pitchFamily="2" charset="-122"/>
            </a:endParaRPr>
          </a:p>
        </p:txBody>
      </p:sp>
      <p:sp>
        <p:nvSpPr>
          <p:cNvPr id="118806" name="Text Box 22"/>
          <p:cNvSpPr txBox="1"/>
          <p:nvPr/>
        </p:nvSpPr>
        <p:spPr>
          <a:xfrm>
            <a:off x="4716463" y="2453323"/>
            <a:ext cx="336550" cy="457200"/>
          </a:xfrm>
          <a:prstGeom prst="rect">
            <a:avLst/>
          </a:prstGeom>
          <a:noFill/>
          <a:ln w="9525">
            <a:noFill/>
          </a:ln>
        </p:spPr>
        <p:txBody>
          <a:bodyPr wrap="none" anchor="t">
            <a:spAutoFit/>
          </a:bodyPr>
          <a:lstStyle/>
          <a:p>
            <a:pPr algn="ctr" eaLnBrk="0" hangingPunct="0">
              <a:spcBef>
                <a:spcPct val="50000"/>
              </a:spcBef>
            </a:pPr>
            <a:r>
              <a:rPr lang="zh-CN" altLang="zh-CN" sz="2400" b="1" dirty="0">
                <a:solidFill>
                  <a:srgbClr val="FF3300"/>
                </a:solidFill>
                <a:latin typeface="Times New Roman" panose="02020603050405020304" pitchFamily="18" charset="0"/>
                <a:ea typeface="宋体" panose="02010600030101010101" pitchFamily="2" charset="-122"/>
              </a:rPr>
              <a:t>3</a:t>
            </a:r>
            <a:endParaRPr lang="zh-CN" altLang="zh-CN" sz="2400" dirty="0">
              <a:solidFill>
                <a:srgbClr val="FF3300"/>
              </a:solidFill>
              <a:latin typeface="Times New Roman" panose="02020603050405020304" pitchFamily="18" charset="0"/>
              <a:ea typeface="宋体" panose="02010600030101010101" pitchFamily="2" charset="-122"/>
            </a:endParaRPr>
          </a:p>
        </p:txBody>
      </p:sp>
      <p:sp>
        <p:nvSpPr>
          <p:cNvPr id="118807" name="Text Box 23"/>
          <p:cNvSpPr txBox="1"/>
          <p:nvPr/>
        </p:nvSpPr>
        <p:spPr>
          <a:xfrm>
            <a:off x="1524000" y="4876800"/>
            <a:ext cx="7239000" cy="1801813"/>
          </a:xfrm>
          <a:prstGeom prst="rect">
            <a:avLst/>
          </a:prstGeom>
          <a:noFill/>
          <a:ln w="9525">
            <a:noFill/>
          </a:ln>
        </p:spPr>
        <p:txBody>
          <a:bodyPr anchor="t">
            <a:spAutoFit/>
          </a:bodyPr>
          <a:lstStyle/>
          <a:p>
            <a:pPr eaLnBrk="0" hangingPunct="0">
              <a:spcBef>
                <a:spcPct val="50000"/>
              </a:spcBef>
            </a:pPr>
            <a:r>
              <a:rPr lang="zh-CN" altLang="en-US" sz="2800" dirty="0">
                <a:solidFill>
                  <a:srgbClr val="333399"/>
                </a:solidFill>
                <a:latin typeface="宋体" panose="02010600030101010101" pitchFamily="2" charset="-122"/>
                <a:ea typeface="黑体" panose="02010609060101010101" pitchFamily="49" charset="-122"/>
              </a:rPr>
              <a:t>其中：要根据特定的加工要求进行分派；</a:t>
            </a:r>
            <a:endParaRPr lang="zh-CN" altLang="en-US" sz="2800" dirty="0">
              <a:solidFill>
                <a:srgbClr val="333399"/>
              </a:solidFill>
              <a:latin typeface="宋体" panose="02010600030101010101" pitchFamily="2" charset="-122"/>
              <a:ea typeface="黑体" panose="02010609060101010101" pitchFamily="49" charset="-122"/>
            </a:endParaRPr>
          </a:p>
          <a:p>
            <a:pPr eaLnBrk="0" hangingPunct="0">
              <a:spcBef>
                <a:spcPct val="50000"/>
              </a:spcBef>
            </a:pPr>
            <a:r>
              <a:rPr lang="zh-CN" altLang="zh-CN" sz="2800" dirty="0">
                <a:solidFill>
                  <a:srgbClr val="333399"/>
                </a:solidFill>
                <a:latin typeface="宋体" panose="02010600030101010101" pitchFamily="2" charset="-122"/>
                <a:ea typeface="黑体" panose="02010609060101010101" pitchFamily="49" charset="-122"/>
              </a:rPr>
              <a:t>      </a:t>
            </a:r>
            <a:r>
              <a:rPr lang="zh-CN" altLang="en-US" sz="2800" dirty="0">
                <a:solidFill>
                  <a:srgbClr val="333399"/>
                </a:solidFill>
                <a:latin typeface="宋体" panose="02010600030101010101" pitchFamily="2" charset="-122"/>
                <a:ea typeface="黑体" panose="02010609060101010101" pitchFamily="49" charset="-122"/>
              </a:rPr>
              <a:t>保持与顶层数据流的一致；</a:t>
            </a:r>
            <a:endParaRPr lang="zh-CN" altLang="en-US" sz="2800" dirty="0">
              <a:solidFill>
                <a:srgbClr val="333399"/>
              </a:solidFill>
              <a:latin typeface="宋体" panose="02010600030101010101" pitchFamily="2" charset="-122"/>
              <a:ea typeface="黑体" panose="02010609060101010101" pitchFamily="49" charset="-122"/>
            </a:endParaRPr>
          </a:p>
          <a:p>
            <a:pPr eaLnBrk="0" hangingPunct="0">
              <a:spcBef>
                <a:spcPct val="50000"/>
              </a:spcBef>
            </a:pPr>
            <a:r>
              <a:rPr lang="zh-CN" altLang="zh-CN" sz="2800" dirty="0">
                <a:solidFill>
                  <a:srgbClr val="333399"/>
                </a:solidFill>
                <a:latin typeface="宋体" panose="02010600030101010101" pitchFamily="2" charset="-122"/>
                <a:ea typeface="黑体" panose="02010609060101010101" pitchFamily="49" charset="-122"/>
              </a:rPr>
              <a:t>      </a:t>
            </a:r>
            <a:r>
              <a:rPr lang="zh-CN" altLang="en-US" sz="2800" dirty="0">
                <a:solidFill>
                  <a:srgbClr val="333399"/>
                </a:solidFill>
                <a:latin typeface="宋体" panose="02010600030101010101" pitchFamily="2" charset="-122"/>
                <a:ea typeface="黑体" panose="02010609060101010101" pitchFamily="49" charset="-122"/>
              </a:rPr>
              <a:t>可以不引入数据源和数据终点。</a:t>
            </a:r>
            <a:endParaRPr lang="zh-CN" altLang="en-US" sz="2800" dirty="0">
              <a:solidFill>
                <a:srgbClr val="333399"/>
              </a:solidFill>
              <a:latin typeface="宋体" panose="02010600030101010101" pitchFamily="2" charset="-122"/>
              <a:ea typeface="黑体" panose="02010609060101010101" pitchFamily="49"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9810" name="Rectangle 2"/>
          <p:cNvSpPr>
            <a:spLocks noGrp="1"/>
          </p:cNvSpPr>
          <p:nvPr>
            <p:ph idx="1"/>
          </p:nvPr>
        </p:nvSpPr>
        <p:spPr>
          <a:xfrm>
            <a:off x="662940" y="1057910"/>
            <a:ext cx="7772400" cy="530860"/>
          </a:xfrm>
        </p:spPr>
        <p:txBody>
          <a:bodyPr vert="horz" wrap="square" lIns="91440" tIns="45720" rIns="91440" bIns="45720" anchor="t"/>
          <a:lstStyle/>
          <a:p>
            <a:pPr eaLnBrk="1" hangingPunct="1">
              <a:buNone/>
            </a:pPr>
            <a:r>
              <a:rPr lang="zh-CN" altLang="zh-CN" dirty="0">
                <a:latin typeface="宋体" panose="02010600030101010101" pitchFamily="2" charset="-122"/>
              </a:rPr>
              <a:t>C</a:t>
            </a:r>
            <a:r>
              <a:rPr lang="zh-CN" altLang="en-US" dirty="0">
                <a:latin typeface="宋体" panose="02010600030101010101" pitchFamily="2" charset="-122"/>
              </a:rPr>
              <a:t>、引入文件，使之形成一个有机整体</a:t>
            </a:r>
            <a:r>
              <a:rPr lang="zh-CN" altLang="zh-CN" dirty="0">
                <a:latin typeface="宋体" panose="02010600030101010101" pitchFamily="2" charset="-122"/>
              </a:rPr>
              <a:t>—</a:t>
            </a:r>
            <a:r>
              <a:rPr lang="zh-CN" altLang="en-US" dirty="0">
                <a:latin typeface="宋体" panose="02010600030101010101" pitchFamily="2" charset="-122"/>
              </a:rPr>
              <a:t>系统</a:t>
            </a:r>
            <a:endParaRPr lang="zh-CN" altLang="en-US" dirty="0">
              <a:latin typeface="宋体" panose="02010600030101010101" pitchFamily="2" charset="-122"/>
            </a:endParaRPr>
          </a:p>
          <a:p>
            <a:pPr eaLnBrk="1" hangingPunct="1"/>
            <a:endParaRPr lang="zh-CN" altLang="zh-CN" dirty="0">
              <a:latin typeface="宋体" panose="02010600030101010101" pitchFamily="2" charset="-122"/>
            </a:endParaRPr>
          </a:p>
        </p:txBody>
      </p:sp>
      <p:sp>
        <p:nvSpPr>
          <p:cNvPr id="119811" name="Oval 3"/>
          <p:cNvSpPr/>
          <p:nvPr/>
        </p:nvSpPr>
        <p:spPr>
          <a:xfrm>
            <a:off x="1692275" y="2238375"/>
            <a:ext cx="2592388" cy="914400"/>
          </a:xfrm>
          <a:prstGeom prst="ellipse">
            <a:avLst/>
          </a:prstGeom>
          <a:solidFill>
            <a:schemeClr val="accent1"/>
          </a:solidFill>
          <a:ln w="9525">
            <a:noFill/>
          </a:ln>
        </p:spPr>
        <p:txBody>
          <a:bodyPr anchor="ctr">
            <a:spAutoFit/>
          </a:bodyP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19812" name="Text Box 4"/>
          <p:cNvSpPr txBox="1"/>
          <p:nvPr/>
        </p:nvSpPr>
        <p:spPr>
          <a:xfrm>
            <a:off x="2051050" y="2301875"/>
            <a:ext cx="2317750" cy="1333500"/>
          </a:xfrm>
          <a:prstGeom prst="rect">
            <a:avLst/>
          </a:prstGeom>
          <a:noFill/>
          <a:ln w="9525">
            <a:noFill/>
          </a:ln>
        </p:spPr>
        <p:txBody>
          <a:bodyPr wrap="none" anchor="t">
            <a:spAutoFit/>
          </a:bodyPr>
          <a:lstStyle/>
          <a:p>
            <a:pPr algn="ctr" eaLnBrk="0" hangingPunct="0">
              <a:lnSpc>
                <a:spcPct val="80000"/>
              </a:lnSpc>
              <a:spcBef>
                <a:spcPct val="50000"/>
              </a:spcBef>
            </a:pPr>
            <a:r>
              <a:rPr lang="zh-CN" altLang="en-US" sz="2400" dirty="0">
                <a:solidFill>
                  <a:srgbClr val="CC0000"/>
                </a:solidFill>
                <a:latin typeface="Times New Roman" panose="02020603050405020304" pitchFamily="18" charset="0"/>
                <a:ea typeface="宋体" panose="02010600030101010101" pitchFamily="2" charset="-122"/>
              </a:rPr>
              <a:t>录入、修改或</a:t>
            </a:r>
            <a:endParaRPr lang="zh-CN" altLang="en-US" sz="2400" dirty="0">
              <a:solidFill>
                <a:srgbClr val="CC0000"/>
              </a:solidFill>
              <a:latin typeface="Times New Roman" panose="02020603050405020304" pitchFamily="18" charset="0"/>
              <a:ea typeface="宋体" panose="02010600030101010101" pitchFamily="2" charset="-122"/>
            </a:endParaRPr>
          </a:p>
          <a:p>
            <a:pPr algn="ctr" eaLnBrk="0" hangingPunct="0">
              <a:lnSpc>
                <a:spcPct val="80000"/>
              </a:lnSpc>
              <a:spcBef>
                <a:spcPct val="50000"/>
              </a:spcBef>
            </a:pPr>
            <a:r>
              <a:rPr lang="zh-CN" altLang="en-US" sz="2400" dirty="0">
                <a:solidFill>
                  <a:srgbClr val="CC0000"/>
                </a:solidFill>
                <a:latin typeface="Times New Roman" panose="02020603050405020304" pitchFamily="18" charset="0"/>
                <a:ea typeface="宋体" panose="02010600030101010101" pitchFamily="2" charset="-122"/>
              </a:rPr>
              <a:t>删除商品信息</a:t>
            </a:r>
            <a:r>
              <a:rPr lang="zh-CN" altLang="zh-CN" sz="2400" dirty="0">
                <a:solidFill>
                  <a:srgbClr val="CC0000"/>
                </a:solidFill>
                <a:latin typeface="Times New Roman" panose="02020603050405020304" pitchFamily="18" charset="0"/>
                <a:ea typeface="宋体" panose="02010600030101010101" pitchFamily="2" charset="-122"/>
              </a:rPr>
              <a:t>24</a:t>
            </a:r>
            <a:endParaRPr lang="zh-CN" altLang="zh-CN" sz="2400" dirty="0">
              <a:solidFill>
                <a:srgbClr val="CC0000"/>
              </a:solidFill>
              <a:latin typeface="Times New Roman" panose="02020603050405020304" pitchFamily="18" charset="0"/>
              <a:ea typeface="宋体" panose="02010600030101010101" pitchFamily="2" charset="-122"/>
            </a:endParaRPr>
          </a:p>
          <a:p>
            <a:pPr algn="ctr" eaLnBrk="0" hangingPunct="0">
              <a:lnSpc>
                <a:spcPct val="80000"/>
              </a:lnSpc>
              <a:spcBef>
                <a:spcPct val="50000"/>
              </a:spcBef>
            </a:pPr>
            <a:endParaRPr lang="zh-CN" altLang="zh-CN" sz="2400" dirty="0">
              <a:solidFill>
                <a:srgbClr val="CC0000"/>
              </a:solidFill>
              <a:latin typeface="Times New Roman" panose="02020603050405020304" pitchFamily="18" charset="0"/>
              <a:ea typeface="宋体" panose="02010600030101010101" pitchFamily="2" charset="-122"/>
            </a:endParaRPr>
          </a:p>
        </p:txBody>
      </p:sp>
      <p:sp>
        <p:nvSpPr>
          <p:cNvPr id="119813" name="Oval 5"/>
          <p:cNvSpPr/>
          <p:nvPr/>
        </p:nvSpPr>
        <p:spPr>
          <a:xfrm>
            <a:off x="3657600" y="3457575"/>
            <a:ext cx="3219450" cy="1447800"/>
          </a:xfrm>
          <a:prstGeom prst="ellipse">
            <a:avLst/>
          </a:prstGeom>
          <a:solidFill>
            <a:schemeClr val="accent1"/>
          </a:solidFill>
          <a:ln w="9525">
            <a:noFill/>
          </a:ln>
        </p:spPr>
        <p:txBody>
          <a:bodyPr anchor="ctr">
            <a:spAutoFit/>
          </a:bodyP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19814" name="Text Box 6"/>
          <p:cNvSpPr txBox="1"/>
          <p:nvPr/>
        </p:nvSpPr>
        <p:spPr>
          <a:xfrm>
            <a:off x="4427538" y="3536950"/>
            <a:ext cx="2232025" cy="1150938"/>
          </a:xfrm>
          <a:prstGeom prst="rect">
            <a:avLst/>
          </a:prstGeom>
          <a:noFill/>
          <a:ln w="9525">
            <a:noFill/>
          </a:ln>
        </p:spPr>
        <p:txBody>
          <a:bodyPr anchor="t">
            <a:spAutoFit/>
          </a:bodyPr>
          <a:lstStyle/>
          <a:p>
            <a:pPr algn="ctr" eaLnBrk="0" hangingPunct="0">
              <a:lnSpc>
                <a:spcPct val="80000"/>
              </a:lnSpc>
              <a:spcBef>
                <a:spcPct val="50000"/>
              </a:spcBef>
            </a:pPr>
            <a:r>
              <a:rPr lang="zh-CN" altLang="en-US" sz="2400" dirty="0">
                <a:solidFill>
                  <a:srgbClr val="CC0000"/>
                </a:solidFill>
                <a:latin typeface="Times New Roman" panose="02020603050405020304" pitchFamily="18" charset="0"/>
                <a:ea typeface="宋体" panose="02010600030101010101" pitchFamily="2" charset="-122"/>
              </a:rPr>
              <a:t>录入、修改   现金额</a:t>
            </a:r>
            <a:r>
              <a:rPr lang="zh-CN" altLang="zh-CN" sz="2400" dirty="0">
                <a:solidFill>
                  <a:srgbClr val="CC0000"/>
                </a:solidFill>
                <a:latin typeface="Times New Roman" panose="02020603050405020304" pitchFamily="18" charset="0"/>
                <a:ea typeface="宋体" panose="02010600030101010101" pitchFamily="2" charset="-122"/>
              </a:rPr>
              <a:t>,</a:t>
            </a:r>
            <a:endParaRPr lang="zh-CN" altLang="zh-CN" sz="2400" dirty="0">
              <a:solidFill>
                <a:srgbClr val="CC0000"/>
              </a:solidFill>
              <a:latin typeface="Times New Roman" panose="02020603050405020304" pitchFamily="18" charset="0"/>
              <a:ea typeface="宋体" panose="02010600030101010101" pitchFamily="2" charset="-122"/>
            </a:endParaRPr>
          </a:p>
          <a:p>
            <a:pPr algn="ctr" eaLnBrk="0" hangingPunct="0">
              <a:lnSpc>
                <a:spcPct val="80000"/>
              </a:lnSpc>
              <a:spcBef>
                <a:spcPct val="50000"/>
              </a:spcBef>
            </a:pPr>
            <a:r>
              <a:rPr lang="zh-CN" altLang="en-US" sz="2400" dirty="0">
                <a:solidFill>
                  <a:srgbClr val="CC0000"/>
                </a:solidFill>
                <a:latin typeface="Times New Roman" panose="02020603050405020304" pitchFamily="18" charset="0"/>
                <a:ea typeface="宋体" panose="02010600030101010101" pitchFamily="2" charset="-122"/>
              </a:rPr>
              <a:t>并计算余额</a:t>
            </a:r>
            <a:endParaRPr lang="zh-CN" altLang="en-US" sz="2400" dirty="0">
              <a:solidFill>
                <a:srgbClr val="CC0000"/>
              </a:solidFill>
              <a:latin typeface="Times New Roman" panose="02020603050405020304" pitchFamily="18" charset="0"/>
              <a:ea typeface="宋体" panose="02010600030101010101" pitchFamily="2" charset="-122"/>
            </a:endParaRPr>
          </a:p>
        </p:txBody>
      </p:sp>
      <p:sp>
        <p:nvSpPr>
          <p:cNvPr id="119815" name="Oval 7"/>
          <p:cNvSpPr/>
          <p:nvPr/>
        </p:nvSpPr>
        <p:spPr>
          <a:xfrm>
            <a:off x="4500563" y="2238375"/>
            <a:ext cx="3167062" cy="1082675"/>
          </a:xfrm>
          <a:prstGeom prst="ellipse">
            <a:avLst/>
          </a:prstGeom>
          <a:solidFill>
            <a:schemeClr val="accent1"/>
          </a:solidFill>
          <a:ln w="9525">
            <a:noFill/>
          </a:ln>
        </p:spPr>
        <p:txBody>
          <a:bodyPr anchor="ctr">
            <a:spAutoFit/>
          </a:bodyP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19816" name="Text Box 8"/>
          <p:cNvSpPr txBox="1"/>
          <p:nvPr/>
        </p:nvSpPr>
        <p:spPr>
          <a:xfrm>
            <a:off x="4787900" y="2384425"/>
            <a:ext cx="2622550" cy="858838"/>
          </a:xfrm>
          <a:prstGeom prst="rect">
            <a:avLst/>
          </a:prstGeom>
          <a:noFill/>
          <a:ln w="9525">
            <a:noFill/>
          </a:ln>
        </p:spPr>
        <p:txBody>
          <a:bodyPr wrap="none" anchor="t">
            <a:spAutoFit/>
          </a:bodyPr>
          <a:lstStyle/>
          <a:p>
            <a:pPr algn="ctr" eaLnBrk="0" hangingPunct="0">
              <a:lnSpc>
                <a:spcPct val="80000"/>
              </a:lnSpc>
              <a:spcBef>
                <a:spcPct val="50000"/>
              </a:spcBef>
            </a:pPr>
            <a:r>
              <a:rPr lang="zh-CN" altLang="en-US" sz="2400" dirty="0">
                <a:solidFill>
                  <a:srgbClr val="CC0000"/>
                </a:solidFill>
                <a:latin typeface="Times New Roman" panose="02020603050405020304" pitchFamily="18" charset="0"/>
                <a:ea typeface="宋体" panose="02010600030101010101" pitchFamily="2" charset="-122"/>
              </a:rPr>
              <a:t>查询商品销售情况</a:t>
            </a:r>
            <a:endParaRPr lang="zh-CN" altLang="en-US" sz="2400" dirty="0">
              <a:solidFill>
                <a:srgbClr val="CC0000"/>
              </a:solidFill>
              <a:latin typeface="Times New Roman" panose="02020603050405020304" pitchFamily="18" charset="0"/>
              <a:ea typeface="宋体" panose="02010600030101010101" pitchFamily="2" charset="-122"/>
            </a:endParaRPr>
          </a:p>
          <a:p>
            <a:pPr algn="ctr" eaLnBrk="0" hangingPunct="0">
              <a:lnSpc>
                <a:spcPct val="80000"/>
              </a:lnSpc>
              <a:spcBef>
                <a:spcPct val="50000"/>
              </a:spcBef>
            </a:pPr>
            <a:r>
              <a:rPr lang="zh-CN" altLang="zh-CN" sz="2400" dirty="0">
                <a:solidFill>
                  <a:srgbClr val="CC0000"/>
                </a:solidFill>
                <a:latin typeface="Times New Roman" panose="02020603050405020304" pitchFamily="18" charset="0"/>
                <a:ea typeface="宋体" panose="02010600030101010101" pitchFamily="2" charset="-122"/>
              </a:rPr>
              <a:t>   </a:t>
            </a:r>
            <a:r>
              <a:rPr lang="zh-CN" altLang="en-US" sz="2400" dirty="0">
                <a:solidFill>
                  <a:srgbClr val="CC0000"/>
                </a:solidFill>
                <a:latin typeface="Times New Roman" panose="02020603050405020304" pitchFamily="18" charset="0"/>
                <a:ea typeface="宋体" panose="02010600030101010101" pitchFamily="2" charset="-122"/>
              </a:rPr>
              <a:t>计算日销售额</a:t>
            </a:r>
            <a:endParaRPr lang="zh-CN" altLang="en-US" sz="2400" dirty="0">
              <a:solidFill>
                <a:srgbClr val="CC0000"/>
              </a:solidFill>
              <a:latin typeface="Times New Roman" panose="02020603050405020304" pitchFamily="18" charset="0"/>
              <a:ea typeface="宋体" panose="02010600030101010101" pitchFamily="2" charset="-122"/>
            </a:endParaRPr>
          </a:p>
        </p:txBody>
      </p:sp>
      <p:sp>
        <p:nvSpPr>
          <p:cNvPr id="119817" name="Line 9"/>
          <p:cNvSpPr/>
          <p:nvPr/>
        </p:nvSpPr>
        <p:spPr>
          <a:xfrm>
            <a:off x="755650" y="2455863"/>
            <a:ext cx="1008063" cy="215900"/>
          </a:xfrm>
          <a:prstGeom prst="line">
            <a:avLst/>
          </a:prstGeom>
          <a:ln w="12700" cap="sq" cmpd="sng">
            <a:solidFill>
              <a:schemeClr val="tx1"/>
            </a:solidFill>
            <a:prstDash val="solid"/>
            <a:round/>
            <a:headEnd type="none" w="med" len="med"/>
            <a:tailEnd type="triangle" w="med" len="med"/>
          </a:ln>
        </p:spPr>
      </p:sp>
      <p:sp>
        <p:nvSpPr>
          <p:cNvPr id="119818" name="Text Box 10"/>
          <p:cNvSpPr txBox="1"/>
          <p:nvPr/>
        </p:nvSpPr>
        <p:spPr>
          <a:xfrm>
            <a:off x="827088" y="1919288"/>
            <a:ext cx="1716087" cy="457200"/>
          </a:xfrm>
          <a:prstGeom prst="rect">
            <a:avLst/>
          </a:prstGeom>
          <a:noFill/>
          <a:ln w="9525">
            <a:noFill/>
          </a:ln>
        </p:spPr>
        <p:txBody>
          <a:bodyPr wrap="none" anchor="t">
            <a:spAutoFit/>
          </a:bodyPr>
          <a:lstStyle/>
          <a:p>
            <a:pPr algn="ctr" eaLnBrk="0" hangingPunct="0">
              <a:spcBef>
                <a:spcPct val="50000"/>
              </a:spcBef>
            </a:pPr>
            <a:r>
              <a:rPr lang="zh-CN" altLang="en-US" sz="2400" b="1" dirty="0">
                <a:latin typeface="Times New Roman" panose="02020603050405020304" pitchFamily="18" charset="0"/>
                <a:ea typeface="宋体" panose="02010600030101010101" pitchFamily="2" charset="-122"/>
              </a:rPr>
              <a:t>销售的商品</a:t>
            </a:r>
            <a:endParaRPr lang="zh-CN" altLang="en-US" sz="2400" dirty="0">
              <a:solidFill>
                <a:srgbClr val="FFFF00"/>
              </a:solidFill>
              <a:latin typeface="Times New Roman" panose="02020603050405020304" pitchFamily="18" charset="0"/>
              <a:ea typeface="宋体" panose="02010600030101010101" pitchFamily="2" charset="-122"/>
            </a:endParaRPr>
          </a:p>
        </p:txBody>
      </p:sp>
      <p:sp>
        <p:nvSpPr>
          <p:cNvPr id="119819" name="Line 11"/>
          <p:cNvSpPr/>
          <p:nvPr/>
        </p:nvSpPr>
        <p:spPr>
          <a:xfrm flipV="1">
            <a:off x="1979613" y="4040188"/>
            <a:ext cx="1524000" cy="0"/>
          </a:xfrm>
          <a:prstGeom prst="line">
            <a:avLst/>
          </a:prstGeom>
          <a:ln w="12700" cap="sq" cmpd="sng">
            <a:solidFill>
              <a:schemeClr val="tx1"/>
            </a:solidFill>
            <a:prstDash val="solid"/>
            <a:round/>
            <a:headEnd type="none" w="med" len="med"/>
            <a:tailEnd type="triangle" w="med" len="med"/>
          </a:ln>
        </p:spPr>
      </p:sp>
      <p:sp>
        <p:nvSpPr>
          <p:cNvPr id="119820" name="Line 12"/>
          <p:cNvSpPr/>
          <p:nvPr/>
        </p:nvSpPr>
        <p:spPr>
          <a:xfrm flipH="1">
            <a:off x="1763713" y="4329113"/>
            <a:ext cx="1828800" cy="0"/>
          </a:xfrm>
          <a:prstGeom prst="line">
            <a:avLst/>
          </a:prstGeom>
          <a:ln w="12700" cap="sq" cmpd="sng">
            <a:solidFill>
              <a:schemeClr val="tx1"/>
            </a:solidFill>
            <a:prstDash val="solid"/>
            <a:round/>
            <a:headEnd type="none" w="med" len="med"/>
            <a:tailEnd type="triangle" w="med" len="med"/>
          </a:ln>
        </p:spPr>
      </p:sp>
      <p:sp>
        <p:nvSpPr>
          <p:cNvPr id="119821" name="Text Box 13"/>
          <p:cNvSpPr txBox="1"/>
          <p:nvPr/>
        </p:nvSpPr>
        <p:spPr>
          <a:xfrm>
            <a:off x="2195513" y="3536950"/>
            <a:ext cx="1103312" cy="457200"/>
          </a:xfrm>
          <a:prstGeom prst="rect">
            <a:avLst/>
          </a:prstGeom>
          <a:noFill/>
          <a:ln w="9525">
            <a:noFill/>
          </a:ln>
        </p:spPr>
        <p:txBody>
          <a:bodyPr wrap="none" anchor="t">
            <a:spAutoFit/>
          </a:bodyPr>
          <a:lstStyle/>
          <a:p>
            <a:pPr algn="ctr" eaLnBrk="0" hangingPunct="0">
              <a:spcBef>
                <a:spcPct val="50000"/>
              </a:spcBef>
            </a:pPr>
            <a:r>
              <a:rPr lang="zh-CN" altLang="en-US" sz="2400" b="1" dirty="0">
                <a:latin typeface="Times New Roman" panose="02020603050405020304" pitchFamily="18" charset="0"/>
                <a:ea typeface="宋体" panose="02010600030101010101" pitchFamily="2" charset="-122"/>
              </a:rPr>
              <a:t>现金额</a:t>
            </a:r>
            <a:endParaRPr lang="zh-CN" altLang="en-US" sz="2400" dirty="0">
              <a:solidFill>
                <a:srgbClr val="FFFF00"/>
              </a:solidFill>
              <a:latin typeface="Times New Roman" panose="02020603050405020304" pitchFamily="18" charset="0"/>
              <a:ea typeface="宋体" panose="02010600030101010101" pitchFamily="2" charset="-122"/>
            </a:endParaRPr>
          </a:p>
        </p:txBody>
      </p:sp>
      <p:sp>
        <p:nvSpPr>
          <p:cNvPr id="119822" name="Text Box 14"/>
          <p:cNvSpPr txBox="1"/>
          <p:nvPr/>
        </p:nvSpPr>
        <p:spPr>
          <a:xfrm>
            <a:off x="2051050" y="4471988"/>
            <a:ext cx="1409700" cy="457200"/>
          </a:xfrm>
          <a:prstGeom prst="rect">
            <a:avLst/>
          </a:prstGeom>
          <a:noFill/>
          <a:ln w="9525">
            <a:noFill/>
          </a:ln>
        </p:spPr>
        <p:txBody>
          <a:bodyPr wrap="none" anchor="t">
            <a:spAutoFit/>
          </a:bodyPr>
          <a:lstStyle/>
          <a:p>
            <a:pPr algn="ctr" eaLnBrk="0" hangingPunct="0">
              <a:spcBef>
                <a:spcPct val="50000"/>
              </a:spcBef>
            </a:pPr>
            <a:r>
              <a:rPr lang="zh-CN" altLang="en-US" sz="2400" b="1" dirty="0">
                <a:latin typeface="Times New Roman" panose="02020603050405020304" pitchFamily="18" charset="0"/>
                <a:ea typeface="宋体" panose="02010600030101010101" pitchFamily="2" charset="-122"/>
              </a:rPr>
              <a:t>现金余额</a:t>
            </a:r>
            <a:endParaRPr lang="zh-CN" altLang="en-US" sz="2400" dirty="0">
              <a:solidFill>
                <a:srgbClr val="FFFF00"/>
              </a:solidFill>
              <a:latin typeface="Times New Roman" panose="02020603050405020304" pitchFamily="18" charset="0"/>
              <a:ea typeface="宋体" panose="02010600030101010101" pitchFamily="2" charset="-122"/>
            </a:endParaRPr>
          </a:p>
        </p:txBody>
      </p:sp>
      <p:sp>
        <p:nvSpPr>
          <p:cNvPr id="119823" name="Line 15"/>
          <p:cNvSpPr/>
          <p:nvPr/>
        </p:nvSpPr>
        <p:spPr>
          <a:xfrm flipH="1">
            <a:off x="7380288" y="3105150"/>
            <a:ext cx="1295400" cy="0"/>
          </a:xfrm>
          <a:prstGeom prst="line">
            <a:avLst/>
          </a:prstGeom>
          <a:ln w="12700" cap="sq" cmpd="sng">
            <a:solidFill>
              <a:schemeClr val="tx1"/>
            </a:solidFill>
            <a:prstDash val="solid"/>
            <a:round/>
            <a:headEnd type="none" w="med" len="med"/>
            <a:tailEnd type="triangle" w="med" len="med"/>
          </a:ln>
        </p:spPr>
      </p:sp>
      <p:sp>
        <p:nvSpPr>
          <p:cNvPr id="119824" name="Text Box 16"/>
          <p:cNvSpPr txBox="1"/>
          <p:nvPr/>
        </p:nvSpPr>
        <p:spPr>
          <a:xfrm>
            <a:off x="7235825" y="3321050"/>
            <a:ext cx="1409700" cy="457200"/>
          </a:xfrm>
          <a:prstGeom prst="rect">
            <a:avLst/>
          </a:prstGeom>
          <a:noFill/>
          <a:ln w="9525">
            <a:noFill/>
          </a:ln>
        </p:spPr>
        <p:txBody>
          <a:bodyPr wrap="none" anchor="t">
            <a:spAutoFit/>
          </a:bodyPr>
          <a:lstStyle/>
          <a:p>
            <a:pPr algn="ctr" eaLnBrk="0" hangingPunct="0">
              <a:spcBef>
                <a:spcPct val="50000"/>
              </a:spcBef>
            </a:pPr>
            <a:r>
              <a:rPr lang="zh-CN" altLang="en-US" sz="2400" b="1" dirty="0">
                <a:latin typeface="Times New Roman" panose="02020603050405020304" pitchFamily="18" charset="0"/>
                <a:ea typeface="宋体" panose="02010600030101010101" pitchFamily="2" charset="-122"/>
              </a:rPr>
              <a:t>查询要求</a:t>
            </a:r>
            <a:endParaRPr lang="zh-CN" altLang="en-US" sz="2400" dirty="0">
              <a:solidFill>
                <a:srgbClr val="FFFF00"/>
              </a:solidFill>
              <a:latin typeface="Times New Roman" panose="02020603050405020304" pitchFamily="18" charset="0"/>
              <a:ea typeface="宋体" panose="02010600030101010101" pitchFamily="2" charset="-122"/>
            </a:endParaRPr>
          </a:p>
        </p:txBody>
      </p:sp>
      <p:sp>
        <p:nvSpPr>
          <p:cNvPr id="119825" name="Line 17"/>
          <p:cNvSpPr/>
          <p:nvPr/>
        </p:nvSpPr>
        <p:spPr>
          <a:xfrm flipV="1">
            <a:off x="6588125" y="1808163"/>
            <a:ext cx="990600" cy="381000"/>
          </a:xfrm>
          <a:prstGeom prst="line">
            <a:avLst/>
          </a:prstGeom>
          <a:ln w="12700" cap="sq" cmpd="sng">
            <a:solidFill>
              <a:schemeClr val="tx1"/>
            </a:solidFill>
            <a:prstDash val="solid"/>
            <a:round/>
            <a:headEnd type="none" w="med" len="med"/>
            <a:tailEnd type="triangle" w="med" len="med"/>
          </a:ln>
        </p:spPr>
      </p:sp>
      <p:sp>
        <p:nvSpPr>
          <p:cNvPr id="119826" name="Line 18"/>
          <p:cNvSpPr/>
          <p:nvPr/>
        </p:nvSpPr>
        <p:spPr>
          <a:xfrm flipV="1">
            <a:off x="7696200" y="2671763"/>
            <a:ext cx="1447800" cy="44450"/>
          </a:xfrm>
          <a:prstGeom prst="line">
            <a:avLst/>
          </a:prstGeom>
          <a:ln w="12700" cap="sq" cmpd="sng">
            <a:solidFill>
              <a:schemeClr val="tx1"/>
            </a:solidFill>
            <a:prstDash val="solid"/>
            <a:round/>
            <a:headEnd type="none" w="med" len="med"/>
            <a:tailEnd type="triangle" w="med" len="med"/>
          </a:ln>
        </p:spPr>
      </p:sp>
      <p:sp>
        <p:nvSpPr>
          <p:cNvPr id="119827" name="Text Box 19"/>
          <p:cNvSpPr txBox="1"/>
          <p:nvPr/>
        </p:nvSpPr>
        <p:spPr>
          <a:xfrm>
            <a:off x="6011863" y="1447800"/>
            <a:ext cx="1409700" cy="457200"/>
          </a:xfrm>
          <a:prstGeom prst="rect">
            <a:avLst/>
          </a:prstGeom>
          <a:noFill/>
          <a:ln w="9525">
            <a:noFill/>
          </a:ln>
        </p:spPr>
        <p:txBody>
          <a:bodyPr wrap="none" anchor="t">
            <a:spAutoFit/>
          </a:bodyPr>
          <a:lstStyle/>
          <a:p>
            <a:pPr algn="ctr" eaLnBrk="0" hangingPunct="0">
              <a:spcBef>
                <a:spcPct val="50000"/>
              </a:spcBef>
            </a:pPr>
            <a:r>
              <a:rPr lang="zh-CN" altLang="en-US" sz="2400" b="1" dirty="0">
                <a:latin typeface="Times New Roman" panose="02020603050405020304" pitchFamily="18" charset="0"/>
                <a:ea typeface="宋体" panose="02010600030101010101" pitchFamily="2" charset="-122"/>
              </a:rPr>
              <a:t>销售情况</a:t>
            </a:r>
            <a:endParaRPr lang="zh-CN" altLang="en-US" sz="2400" dirty="0">
              <a:solidFill>
                <a:srgbClr val="FFFF00"/>
              </a:solidFill>
              <a:latin typeface="Times New Roman" panose="02020603050405020304" pitchFamily="18" charset="0"/>
              <a:ea typeface="宋体" panose="02010600030101010101" pitchFamily="2" charset="-122"/>
            </a:endParaRPr>
          </a:p>
        </p:txBody>
      </p:sp>
      <p:sp>
        <p:nvSpPr>
          <p:cNvPr id="119828" name="Text Box 20"/>
          <p:cNvSpPr txBox="1"/>
          <p:nvPr/>
        </p:nvSpPr>
        <p:spPr>
          <a:xfrm>
            <a:off x="7734300" y="2097088"/>
            <a:ext cx="1409700" cy="457200"/>
          </a:xfrm>
          <a:prstGeom prst="rect">
            <a:avLst/>
          </a:prstGeom>
          <a:noFill/>
          <a:ln w="9525">
            <a:noFill/>
          </a:ln>
        </p:spPr>
        <p:txBody>
          <a:bodyPr wrap="none" anchor="t">
            <a:spAutoFit/>
          </a:bodyPr>
          <a:lstStyle/>
          <a:p>
            <a:pPr algn="ctr" eaLnBrk="0" hangingPunct="0">
              <a:spcBef>
                <a:spcPct val="50000"/>
              </a:spcBef>
            </a:pPr>
            <a:r>
              <a:rPr lang="zh-CN" altLang="en-US" sz="2400" b="1" dirty="0">
                <a:latin typeface="Times New Roman" panose="02020603050405020304" pitchFamily="18" charset="0"/>
                <a:ea typeface="宋体" panose="02010600030101010101" pitchFamily="2" charset="-122"/>
              </a:rPr>
              <a:t>日销售额</a:t>
            </a:r>
            <a:endParaRPr lang="zh-CN" altLang="en-US" sz="2400" dirty="0">
              <a:solidFill>
                <a:srgbClr val="FFFF00"/>
              </a:solidFill>
              <a:latin typeface="Times New Roman" panose="02020603050405020304" pitchFamily="18" charset="0"/>
              <a:ea typeface="宋体" panose="02010600030101010101" pitchFamily="2" charset="-122"/>
            </a:endParaRPr>
          </a:p>
        </p:txBody>
      </p:sp>
      <p:sp>
        <p:nvSpPr>
          <p:cNvPr id="119829" name="Line 21"/>
          <p:cNvSpPr/>
          <p:nvPr/>
        </p:nvSpPr>
        <p:spPr>
          <a:xfrm>
            <a:off x="3733800" y="1781175"/>
            <a:ext cx="1447800" cy="0"/>
          </a:xfrm>
          <a:prstGeom prst="line">
            <a:avLst/>
          </a:prstGeom>
          <a:ln w="12700" cap="sq" cmpd="sng">
            <a:solidFill>
              <a:schemeClr val="tx1"/>
            </a:solidFill>
            <a:prstDash val="solid"/>
            <a:round/>
            <a:headEnd type="none" w="med" len="med"/>
            <a:tailEnd type="none" w="med" len="med"/>
          </a:ln>
        </p:spPr>
      </p:sp>
      <p:sp>
        <p:nvSpPr>
          <p:cNvPr id="119830" name="Line 22"/>
          <p:cNvSpPr/>
          <p:nvPr/>
        </p:nvSpPr>
        <p:spPr>
          <a:xfrm>
            <a:off x="3733800" y="1857375"/>
            <a:ext cx="1447800" cy="0"/>
          </a:xfrm>
          <a:prstGeom prst="line">
            <a:avLst/>
          </a:prstGeom>
          <a:ln w="12700" cap="sq" cmpd="sng">
            <a:solidFill>
              <a:schemeClr val="tx1"/>
            </a:solidFill>
            <a:prstDash val="solid"/>
            <a:round/>
            <a:headEnd type="none" w="med" len="med"/>
            <a:tailEnd type="none" w="med" len="med"/>
          </a:ln>
        </p:spPr>
      </p:sp>
      <p:sp>
        <p:nvSpPr>
          <p:cNvPr id="119831" name="Text Box 23"/>
          <p:cNvSpPr txBox="1"/>
          <p:nvPr/>
        </p:nvSpPr>
        <p:spPr>
          <a:xfrm>
            <a:off x="3821113" y="1520825"/>
            <a:ext cx="1003300" cy="336550"/>
          </a:xfrm>
          <a:prstGeom prst="rect">
            <a:avLst/>
          </a:prstGeom>
          <a:noFill/>
          <a:ln w="9525">
            <a:noFill/>
          </a:ln>
        </p:spPr>
        <p:txBody>
          <a:bodyPr wrap="none" anchor="t">
            <a:spAutoFit/>
          </a:bodyPr>
          <a:lstStyle/>
          <a:p>
            <a:pPr algn="ctr" eaLnBrk="0" hangingPunct="0">
              <a:spcBef>
                <a:spcPct val="50000"/>
              </a:spcBef>
            </a:pPr>
            <a:r>
              <a:rPr lang="zh-CN" altLang="en-US" sz="1600" b="1" dirty="0">
                <a:latin typeface="Times New Roman" panose="02020603050405020304" pitchFamily="18" charset="0"/>
                <a:ea typeface="宋体" panose="02010600030101010101" pitchFamily="2" charset="-122"/>
              </a:rPr>
              <a:t>销售文件</a:t>
            </a:r>
            <a:endParaRPr lang="zh-CN" altLang="en-US" sz="3200" dirty="0">
              <a:solidFill>
                <a:srgbClr val="FFFF00"/>
              </a:solidFill>
              <a:latin typeface="Times New Roman" panose="02020603050405020304" pitchFamily="18" charset="0"/>
              <a:ea typeface="宋体" panose="02010600030101010101" pitchFamily="2" charset="-122"/>
            </a:endParaRPr>
          </a:p>
        </p:txBody>
      </p:sp>
      <p:sp>
        <p:nvSpPr>
          <p:cNvPr id="119832" name="Line 24"/>
          <p:cNvSpPr/>
          <p:nvPr/>
        </p:nvSpPr>
        <p:spPr>
          <a:xfrm flipV="1">
            <a:off x="3657600" y="1857375"/>
            <a:ext cx="381000" cy="381000"/>
          </a:xfrm>
          <a:prstGeom prst="line">
            <a:avLst/>
          </a:prstGeom>
          <a:ln w="12700" cap="sq" cmpd="sng">
            <a:solidFill>
              <a:schemeClr val="tx1"/>
            </a:solidFill>
            <a:prstDash val="solid"/>
            <a:round/>
            <a:headEnd type="triangle" w="med" len="med"/>
            <a:tailEnd type="triangle" w="med" len="med"/>
          </a:ln>
        </p:spPr>
      </p:sp>
      <p:sp>
        <p:nvSpPr>
          <p:cNvPr id="119833" name="Line 25"/>
          <p:cNvSpPr/>
          <p:nvPr/>
        </p:nvSpPr>
        <p:spPr>
          <a:xfrm>
            <a:off x="4724400" y="1857375"/>
            <a:ext cx="457200" cy="457200"/>
          </a:xfrm>
          <a:prstGeom prst="line">
            <a:avLst/>
          </a:prstGeom>
          <a:ln w="12700" cap="sq" cmpd="sng">
            <a:solidFill>
              <a:schemeClr val="tx1"/>
            </a:solidFill>
            <a:prstDash val="solid"/>
            <a:round/>
            <a:headEnd type="none" w="med" len="med"/>
            <a:tailEnd type="triangle" w="med" len="med"/>
          </a:ln>
        </p:spPr>
      </p:sp>
      <p:sp>
        <p:nvSpPr>
          <p:cNvPr id="119834" name="Line 26"/>
          <p:cNvSpPr/>
          <p:nvPr/>
        </p:nvSpPr>
        <p:spPr>
          <a:xfrm>
            <a:off x="4419600" y="1857375"/>
            <a:ext cx="0" cy="1600200"/>
          </a:xfrm>
          <a:prstGeom prst="line">
            <a:avLst/>
          </a:prstGeom>
          <a:ln w="12700" cap="sq" cmpd="sng">
            <a:solidFill>
              <a:schemeClr val="tx1"/>
            </a:solidFill>
            <a:prstDash val="solid"/>
            <a:round/>
            <a:headEnd type="triangle" w="med" len="med"/>
            <a:tailEnd type="triangle" w="med" len="med"/>
          </a:ln>
        </p:spPr>
      </p:sp>
      <p:sp>
        <p:nvSpPr>
          <p:cNvPr id="119835" name="Text Box 27"/>
          <p:cNvSpPr txBox="1"/>
          <p:nvPr/>
        </p:nvSpPr>
        <p:spPr>
          <a:xfrm>
            <a:off x="3206750" y="2176463"/>
            <a:ext cx="298450" cy="366712"/>
          </a:xfrm>
          <a:prstGeom prst="rect">
            <a:avLst/>
          </a:prstGeom>
          <a:noFill/>
          <a:ln w="9525">
            <a:noFill/>
          </a:ln>
        </p:spPr>
        <p:txBody>
          <a:bodyPr wrap="none" anchor="t">
            <a:spAutoFit/>
          </a:bodyPr>
          <a:lstStyle/>
          <a:p>
            <a:pPr algn="ctr" eaLnBrk="0" hangingPunct="0">
              <a:spcBef>
                <a:spcPct val="50000"/>
              </a:spcBef>
            </a:pPr>
            <a:r>
              <a:rPr lang="zh-CN" altLang="zh-CN" b="1" dirty="0">
                <a:solidFill>
                  <a:srgbClr val="CC0000"/>
                </a:solidFill>
                <a:latin typeface="Times New Roman" panose="02020603050405020304" pitchFamily="18" charset="0"/>
                <a:ea typeface="宋体" panose="02010600030101010101" pitchFamily="2" charset="-122"/>
              </a:rPr>
              <a:t>1</a:t>
            </a:r>
            <a:endParaRPr lang="zh-CN" altLang="zh-CN" b="1" dirty="0">
              <a:solidFill>
                <a:srgbClr val="CC0000"/>
              </a:solidFill>
              <a:latin typeface="Times New Roman" panose="02020603050405020304" pitchFamily="18" charset="0"/>
              <a:ea typeface="宋体" panose="02010600030101010101" pitchFamily="2" charset="-122"/>
            </a:endParaRPr>
          </a:p>
        </p:txBody>
      </p:sp>
      <p:sp>
        <p:nvSpPr>
          <p:cNvPr id="119836" name="Text Box 28"/>
          <p:cNvSpPr txBox="1"/>
          <p:nvPr/>
        </p:nvSpPr>
        <p:spPr>
          <a:xfrm>
            <a:off x="3995738" y="3968750"/>
            <a:ext cx="336550" cy="457200"/>
          </a:xfrm>
          <a:prstGeom prst="rect">
            <a:avLst/>
          </a:prstGeom>
          <a:noFill/>
          <a:ln w="9525">
            <a:noFill/>
          </a:ln>
        </p:spPr>
        <p:txBody>
          <a:bodyPr wrap="none" anchor="t">
            <a:spAutoFit/>
          </a:bodyPr>
          <a:lstStyle/>
          <a:p>
            <a:pPr algn="ctr" eaLnBrk="0" hangingPunct="0">
              <a:spcBef>
                <a:spcPct val="50000"/>
              </a:spcBef>
            </a:pPr>
            <a:r>
              <a:rPr lang="zh-CN" altLang="zh-CN" sz="2400" b="1" dirty="0">
                <a:solidFill>
                  <a:srgbClr val="CC0000"/>
                </a:solidFill>
                <a:latin typeface="Times New Roman" panose="02020603050405020304" pitchFamily="18" charset="0"/>
                <a:ea typeface="宋体" panose="02010600030101010101" pitchFamily="2" charset="-122"/>
              </a:rPr>
              <a:t>2</a:t>
            </a:r>
            <a:endParaRPr lang="zh-CN" altLang="zh-CN" sz="2400" dirty="0">
              <a:solidFill>
                <a:srgbClr val="CC0000"/>
              </a:solidFill>
              <a:latin typeface="Times New Roman" panose="02020603050405020304" pitchFamily="18" charset="0"/>
              <a:ea typeface="宋体" panose="02010600030101010101" pitchFamily="2" charset="-122"/>
            </a:endParaRPr>
          </a:p>
        </p:txBody>
      </p:sp>
      <p:sp>
        <p:nvSpPr>
          <p:cNvPr id="119837" name="Text Box 29"/>
          <p:cNvSpPr txBox="1"/>
          <p:nvPr/>
        </p:nvSpPr>
        <p:spPr>
          <a:xfrm>
            <a:off x="6137275" y="1895475"/>
            <a:ext cx="336550" cy="457200"/>
          </a:xfrm>
          <a:prstGeom prst="rect">
            <a:avLst/>
          </a:prstGeom>
          <a:noFill/>
          <a:ln w="9525">
            <a:noFill/>
          </a:ln>
        </p:spPr>
        <p:txBody>
          <a:bodyPr wrap="none" anchor="t">
            <a:spAutoFit/>
          </a:bodyPr>
          <a:lstStyle/>
          <a:p>
            <a:pPr algn="ctr" eaLnBrk="0" hangingPunct="0">
              <a:spcBef>
                <a:spcPct val="50000"/>
              </a:spcBef>
            </a:pPr>
            <a:r>
              <a:rPr lang="zh-CN" altLang="zh-CN" sz="2400" b="1" dirty="0">
                <a:solidFill>
                  <a:srgbClr val="CC0000"/>
                </a:solidFill>
                <a:latin typeface="Times New Roman" panose="02020603050405020304" pitchFamily="18" charset="0"/>
                <a:ea typeface="宋体" panose="02010600030101010101" pitchFamily="2" charset="-122"/>
              </a:rPr>
              <a:t>3</a:t>
            </a:r>
            <a:endParaRPr lang="zh-CN" altLang="zh-CN" sz="2400" b="1" dirty="0">
              <a:solidFill>
                <a:srgbClr val="CC0000"/>
              </a:solidFill>
              <a:latin typeface="Times New Roman" panose="02020603050405020304" pitchFamily="18" charset="0"/>
              <a:ea typeface="宋体" panose="02010600030101010101" pitchFamily="2" charset="-122"/>
            </a:endParaRPr>
          </a:p>
        </p:txBody>
      </p:sp>
      <p:sp>
        <p:nvSpPr>
          <p:cNvPr id="119838" name="Text Box 30"/>
          <p:cNvSpPr txBox="1"/>
          <p:nvPr/>
        </p:nvSpPr>
        <p:spPr>
          <a:xfrm>
            <a:off x="971550" y="5048250"/>
            <a:ext cx="8001000" cy="1481138"/>
          </a:xfrm>
          <a:prstGeom prst="rect">
            <a:avLst/>
          </a:prstGeom>
          <a:noFill/>
          <a:ln w="9525">
            <a:noFill/>
          </a:ln>
        </p:spPr>
        <p:txBody>
          <a:bodyPr anchor="t">
            <a:spAutoFit/>
          </a:bodyPr>
          <a:lstStyle/>
          <a:p>
            <a:pPr algn="ctr" eaLnBrk="0" hangingPunct="0">
              <a:spcBef>
                <a:spcPct val="50000"/>
              </a:spcBef>
            </a:pPr>
            <a:r>
              <a:rPr lang="zh-CN" altLang="en-US" sz="2600" dirty="0">
                <a:solidFill>
                  <a:srgbClr val="333399"/>
                </a:solidFill>
                <a:latin typeface="宋体" panose="02010600030101010101" pitchFamily="2" charset="-122"/>
                <a:ea typeface="黑体" panose="02010609060101010101" pitchFamily="49" charset="-122"/>
              </a:rPr>
              <a:t>注：到一个文件，既有输入流，又有输出流，则可简化为         ，并可不给出标识。</a:t>
            </a:r>
            <a:endParaRPr lang="zh-CN" altLang="en-US" sz="2600" dirty="0">
              <a:solidFill>
                <a:srgbClr val="333399"/>
              </a:solidFill>
              <a:latin typeface="宋体" panose="02010600030101010101" pitchFamily="2" charset="-122"/>
              <a:ea typeface="黑体" panose="02010609060101010101" pitchFamily="49" charset="-122"/>
            </a:endParaRPr>
          </a:p>
          <a:p>
            <a:pPr algn="ctr" eaLnBrk="0" hangingPunct="0">
              <a:spcBef>
                <a:spcPct val="50000"/>
              </a:spcBef>
            </a:pPr>
            <a:r>
              <a:rPr lang="zh-CN" altLang="en-US" sz="2600" dirty="0">
                <a:solidFill>
                  <a:srgbClr val="333399"/>
                </a:solidFill>
                <a:latin typeface="宋体" panose="02010600030101010101" pitchFamily="2" charset="-122"/>
                <a:ea typeface="黑体" panose="02010609060101010101" pitchFamily="49" charset="-122"/>
              </a:rPr>
              <a:t>至此，体现精化，形成</a:t>
            </a:r>
            <a:r>
              <a:rPr lang="zh-CN" altLang="zh-CN" sz="2600" dirty="0">
                <a:solidFill>
                  <a:srgbClr val="333399"/>
                </a:solidFill>
                <a:latin typeface="宋体" panose="02010600030101010101" pitchFamily="2" charset="-122"/>
                <a:ea typeface="黑体" panose="02010609060101010101" pitchFamily="49" charset="-122"/>
              </a:rPr>
              <a:t>0</a:t>
            </a:r>
            <a:r>
              <a:rPr lang="zh-CN" altLang="en-US" sz="2600" dirty="0">
                <a:solidFill>
                  <a:srgbClr val="333399"/>
                </a:solidFill>
                <a:latin typeface="宋体" panose="02010600030101010101" pitchFamily="2" charset="-122"/>
                <a:ea typeface="黑体" panose="02010609060101010101" pitchFamily="49" charset="-122"/>
              </a:rPr>
              <a:t>层数据流图。</a:t>
            </a:r>
            <a:r>
              <a:rPr lang="zh-CN" altLang="en-US" sz="2600" b="1" dirty="0">
                <a:latin typeface="楷体_GB2312" pitchFamily="49" charset="-122"/>
                <a:ea typeface="楷体_GB2312" pitchFamily="49" charset="-122"/>
              </a:rPr>
              <a:t>           </a:t>
            </a:r>
            <a:endParaRPr lang="zh-CN" altLang="en-US" sz="2600" b="1" dirty="0">
              <a:latin typeface="楷体_GB2312" pitchFamily="49" charset="-122"/>
              <a:ea typeface="楷体_GB2312" pitchFamily="49" charset="-122"/>
            </a:endParaRPr>
          </a:p>
        </p:txBody>
      </p:sp>
      <p:sp>
        <p:nvSpPr>
          <p:cNvPr id="119839" name="Line 31"/>
          <p:cNvSpPr/>
          <p:nvPr/>
        </p:nvSpPr>
        <p:spPr>
          <a:xfrm>
            <a:off x="3276600" y="5697538"/>
            <a:ext cx="1143000" cy="0"/>
          </a:xfrm>
          <a:prstGeom prst="line">
            <a:avLst/>
          </a:prstGeom>
          <a:ln w="19050" cap="sq" cmpd="sng">
            <a:solidFill>
              <a:schemeClr val="folHlink"/>
            </a:solidFill>
            <a:prstDash val="solid"/>
            <a:round/>
            <a:headEnd type="triangle" w="med" len="med"/>
            <a:tailEnd type="triangle" w="med" len="med"/>
          </a:ln>
        </p:spPr>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0834" name="Rectangle 2"/>
          <p:cNvSpPr>
            <a:spLocks noGrp="1"/>
          </p:cNvSpPr>
          <p:nvPr>
            <p:ph idx="1"/>
          </p:nvPr>
        </p:nvSpPr>
        <p:spPr>
          <a:xfrm>
            <a:off x="548005" y="850265"/>
            <a:ext cx="8322945" cy="586105"/>
          </a:xfrm>
        </p:spPr>
        <p:txBody>
          <a:bodyPr vert="horz" wrap="square" lIns="91440" tIns="45720" rIns="91440" bIns="45720" anchor="t"/>
          <a:lstStyle/>
          <a:p>
            <a:pPr eaLnBrk="1" hangingPunct="1">
              <a:buNone/>
            </a:pPr>
            <a:r>
              <a:rPr lang="zh-CN" altLang="zh-CN" dirty="0">
                <a:latin typeface="宋体" panose="02010600030101010101" pitchFamily="2" charset="-122"/>
              </a:rPr>
              <a:t> </a:t>
            </a:r>
            <a:r>
              <a:rPr lang="zh-CN" altLang="en-US" dirty="0">
                <a:latin typeface="宋体" panose="02010600030101010101" pitchFamily="2" charset="-122"/>
              </a:rPr>
              <a:t>继续</a:t>
            </a:r>
            <a:r>
              <a:rPr lang="zh-CN" altLang="zh-CN" dirty="0">
                <a:latin typeface="宋体" panose="02010600030101010101" pitchFamily="2" charset="-122"/>
              </a:rPr>
              <a:t>A</a:t>
            </a:r>
            <a:r>
              <a:rPr lang="zh-CN" altLang="en-US" dirty="0">
                <a:latin typeface="宋体" panose="02010600030101010101" pitchFamily="2" charset="-122"/>
              </a:rPr>
              <a:t>、</a:t>
            </a:r>
            <a:r>
              <a:rPr lang="zh-CN" altLang="zh-CN" dirty="0">
                <a:latin typeface="宋体" panose="02010600030101010101" pitchFamily="2" charset="-122"/>
              </a:rPr>
              <a:t>B</a:t>
            </a:r>
            <a:r>
              <a:rPr lang="zh-CN" altLang="en-US" dirty="0">
                <a:latin typeface="宋体" panose="02010600030101010101" pitchFamily="2" charset="-122"/>
              </a:rPr>
              <a:t>、</a:t>
            </a:r>
            <a:r>
              <a:rPr lang="zh-CN" altLang="zh-CN" dirty="0">
                <a:latin typeface="宋体" panose="02010600030101010101" pitchFamily="2" charset="-122"/>
              </a:rPr>
              <a:t>C</a:t>
            </a:r>
            <a:r>
              <a:rPr lang="zh-CN" altLang="en-US" dirty="0">
                <a:latin typeface="宋体" panose="02010600030101010101" pitchFamily="2" charset="-122"/>
              </a:rPr>
              <a:t>：自顶向下，逐层分解。例如：加工</a:t>
            </a:r>
            <a:r>
              <a:rPr lang="zh-CN" altLang="zh-CN" dirty="0">
                <a:latin typeface="宋体" panose="02010600030101010101" pitchFamily="2" charset="-122"/>
              </a:rPr>
              <a:t>3</a:t>
            </a:r>
            <a:endParaRPr lang="zh-CN" altLang="zh-CN" dirty="0">
              <a:latin typeface="宋体" panose="02010600030101010101" pitchFamily="2" charset="-122"/>
            </a:endParaRPr>
          </a:p>
          <a:p>
            <a:pPr lvl="4" eaLnBrk="1" hangingPunct="1"/>
            <a:endParaRPr lang="zh-CN" altLang="zh-CN" dirty="0">
              <a:latin typeface="宋体" panose="02010600030101010101" pitchFamily="2" charset="-122"/>
            </a:endParaRPr>
          </a:p>
        </p:txBody>
      </p:sp>
      <p:sp>
        <p:nvSpPr>
          <p:cNvPr id="120835" name="Oval 3"/>
          <p:cNvSpPr/>
          <p:nvPr/>
        </p:nvSpPr>
        <p:spPr>
          <a:xfrm>
            <a:off x="1619250" y="2135188"/>
            <a:ext cx="3240088" cy="1154112"/>
          </a:xfrm>
          <a:prstGeom prst="ellipse">
            <a:avLst/>
          </a:prstGeom>
          <a:solidFill>
            <a:schemeClr val="accent1"/>
          </a:solidFill>
          <a:ln w="9525">
            <a:noFill/>
          </a:ln>
        </p:spPr>
        <p:txBody>
          <a:bodyPr anchor="ctr">
            <a:spAutoFit/>
          </a:bodyP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20836" name="Text Box 4"/>
          <p:cNvSpPr txBox="1"/>
          <p:nvPr/>
        </p:nvSpPr>
        <p:spPr>
          <a:xfrm>
            <a:off x="2051050" y="2309813"/>
            <a:ext cx="2865438" cy="858837"/>
          </a:xfrm>
          <a:prstGeom prst="rect">
            <a:avLst/>
          </a:prstGeom>
          <a:noFill/>
          <a:ln w="9525">
            <a:noFill/>
          </a:ln>
        </p:spPr>
        <p:txBody>
          <a:bodyPr anchor="t">
            <a:spAutoFit/>
          </a:bodyPr>
          <a:lstStyle/>
          <a:p>
            <a:pPr algn="ctr" eaLnBrk="0" hangingPunct="0">
              <a:lnSpc>
                <a:spcPct val="80000"/>
              </a:lnSpc>
              <a:spcBef>
                <a:spcPct val="50000"/>
              </a:spcBef>
            </a:pPr>
            <a:r>
              <a:rPr lang="zh-CN" altLang="en-US" sz="2400" dirty="0">
                <a:solidFill>
                  <a:srgbClr val="FF3300"/>
                </a:solidFill>
                <a:latin typeface="Times New Roman" panose="02020603050405020304" pitchFamily="18" charset="0"/>
                <a:ea typeface="宋体" panose="02010600030101010101" pitchFamily="2" charset="-122"/>
              </a:rPr>
              <a:t>查询商品销售情况</a:t>
            </a:r>
            <a:endParaRPr lang="zh-CN" altLang="en-US" sz="2400" dirty="0">
              <a:solidFill>
                <a:srgbClr val="FF3300"/>
              </a:solidFill>
              <a:latin typeface="Times New Roman" panose="02020603050405020304" pitchFamily="18" charset="0"/>
              <a:ea typeface="宋体" panose="02010600030101010101" pitchFamily="2" charset="-122"/>
            </a:endParaRPr>
          </a:p>
          <a:p>
            <a:pPr algn="ctr" eaLnBrk="0" hangingPunct="0">
              <a:lnSpc>
                <a:spcPct val="80000"/>
              </a:lnSpc>
              <a:spcBef>
                <a:spcPct val="50000"/>
              </a:spcBef>
            </a:pPr>
            <a:r>
              <a:rPr lang="zh-CN" altLang="zh-CN" sz="2400" dirty="0">
                <a:solidFill>
                  <a:srgbClr val="FF3300"/>
                </a:solidFill>
                <a:latin typeface="Times New Roman" panose="02020603050405020304" pitchFamily="18" charset="0"/>
                <a:ea typeface="宋体" panose="02010600030101010101" pitchFamily="2" charset="-122"/>
              </a:rPr>
              <a:t>   </a:t>
            </a:r>
            <a:r>
              <a:rPr lang="zh-CN" altLang="en-US" sz="2400" dirty="0">
                <a:solidFill>
                  <a:srgbClr val="FF3300"/>
                </a:solidFill>
                <a:latin typeface="Times New Roman" panose="02020603050405020304" pitchFamily="18" charset="0"/>
                <a:ea typeface="宋体" panose="02010600030101010101" pitchFamily="2" charset="-122"/>
              </a:rPr>
              <a:t>计算日销售额</a:t>
            </a:r>
            <a:endParaRPr lang="zh-CN" altLang="en-US" sz="2400" dirty="0">
              <a:solidFill>
                <a:srgbClr val="FF3300"/>
              </a:solidFill>
              <a:latin typeface="Times New Roman" panose="02020603050405020304" pitchFamily="18" charset="0"/>
              <a:ea typeface="宋体" panose="02010600030101010101" pitchFamily="2" charset="-122"/>
            </a:endParaRPr>
          </a:p>
        </p:txBody>
      </p:sp>
      <p:sp>
        <p:nvSpPr>
          <p:cNvPr id="120837" name="Line 5"/>
          <p:cNvSpPr/>
          <p:nvPr/>
        </p:nvSpPr>
        <p:spPr>
          <a:xfrm flipH="1">
            <a:off x="4859338" y="2784475"/>
            <a:ext cx="1295400" cy="0"/>
          </a:xfrm>
          <a:prstGeom prst="line">
            <a:avLst/>
          </a:prstGeom>
          <a:ln w="12700" cap="sq" cmpd="sng">
            <a:solidFill>
              <a:schemeClr val="tx1"/>
            </a:solidFill>
            <a:prstDash val="solid"/>
            <a:round/>
            <a:headEnd type="none" w="med" len="med"/>
            <a:tailEnd type="triangle" w="med" len="med"/>
          </a:ln>
        </p:spPr>
      </p:sp>
      <p:sp>
        <p:nvSpPr>
          <p:cNvPr id="120838" name="Text Box 6"/>
          <p:cNvSpPr txBox="1"/>
          <p:nvPr/>
        </p:nvSpPr>
        <p:spPr>
          <a:xfrm>
            <a:off x="5076825" y="2784475"/>
            <a:ext cx="1511300" cy="457200"/>
          </a:xfrm>
          <a:prstGeom prst="rect">
            <a:avLst/>
          </a:prstGeom>
          <a:noFill/>
          <a:ln w="9525">
            <a:noFill/>
          </a:ln>
        </p:spPr>
        <p:txBody>
          <a:bodyPr anchor="t">
            <a:spAutoFit/>
          </a:bodyPr>
          <a:lstStyle/>
          <a:p>
            <a:pPr algn="ctr" eaLnBrk="0" hangingPunct="0">
              <a:spcBef>
                <a:spcPct val="50000"/>
              </a:spcBef>
            </a:pPr>
            <a:r>
              <a:rPr lang="zh-CN" altLang="en-US" sz="2400" b="1" dirty="0">
                <a:latin typeface="Times New Roman" panose="02020603050405020304" pitchFamily="18" charset="0"/>
                <a:ea typeface="宋体" panose="02010600030101010101" pitchFamily="2" charset="-122"/>
              </a:rPr>
              <a:t>查询要求</a:t>
            </a:r>
            <a:endParaRPr lang="zh-CN" altLang="en-US" sz="2400" dirty="0">
              <a:solidFill>
                <a:srgbClr val="FFFF00"/>
              </a:solidFill>
              <a:latin typeface="Times New Roman" panose="02020603050405020304" pitchFamily="18" charset="0"/>
              <a:ea typeface="宋体" panose="02010600030101010101" pitchFamily="2" charset="-122"/>
            </a:endParaRPr>
          </a:p>
        </p:txBody>
      </p:sp>
      <p:sp>
        <p:nvSpPr>
          <p:cNvPr id="120839" name="Line 7"/>
          <p:cNvSpPr/>
          <p:nvPr/>
        </p:nvSpPr>
        <p:spPr>
          <a:xfrm flipV="1">
            <a:off x="4284663" y="1633538"/>
            <a:ext cx="1008062" cy="596900"/>
          </a:xfrm>
          <a:prstGeom prst="line">
            <a:avLst/>
          </a:prstGeom>
          <a:ln w="12700" cap="sq" cmpd="sng">
            <a:solidFill>
              <a:schemeClr val="tx1"/>
            </a:solidFill>
            <a:prstDash val="solid"/>
            <a:round/>
            <a:headEnd type="none" w="med" len="med"/>
            <a:tailEnd type="triangle" w="med" len="med"/>
          </a:ln>
        </p:spPr>
      </p:sp>
      <p:sp>
        <p:nvSpPr>
          <p:cNvPr id="120840" name="Line 8"/>
          <p:cNvSpPr/>
          <p:nvPr/>
        </p:nvSpPr>
        <p:spPr>
          <a:xfrm flipV="1">
            <a:off x="4572000" y="2065338"/>
            <a:ext cx="1728788" cy="260350"/>
          </a:xfrm>
          <a:prstGeom prst="line">
            <a:avLst/>
          </a:prstGeom>
          <a:ln w="12700" cap="sq" cmpd="sng">
            <a:solidFill>
              <a:schemeClr val="tx1"/>
            </a:solidFill>
            <a:prstDash val="solid"/>
            <a:round/>
            <a:headEnd type="none" w="med" len="med"/>
            <a:tailEnd type="triangle" w="med" len="med"/>
          </a:ln>
        </p:spPr>
      </p:sp>
      <p:sp>
        <p:nvSpPr>
          <p:cNvPr id="120841" name="Text Box 9"/>
          <p:cNvSpPr txBox="1"/>
          <p:nvPr/>
        </p:nvSpPr>
        <p:spPr>
          <a:xfrm>
            <a:off x="3635375" y="1417638"/>
            <a:ext cx="1409700" cy="457200"/>
          </a:xfrm>
          <a:prstGeom prst="rect">
            <a:avLst/>
          </a:prstGeom>
          <a:noFill/>
          <a:ln w="9525">
            <a:noFill/>
          </a:ln>
        </p:spPr>
        <p:txBody>
          <a:bodyPr wrap="none" anchor="t">
            <a:spAutoFit/>
          </a:bodyPr>
          <a:lstStyle/>
          <a:p>
            <a:pPr algn="ctr" eaLnBrk="0" hangingPunct="0">
              <a:spcBef>
                <a:spcPct val="50000"/>
              </a:spcBef>
            </a:pPr>
            <a:r>
              <a:rPr lang="zh-CN" altLang="en-US" sz="2400" b="1" dirty="0">
                <a:latin typeface="Times New Roman" panose="02020603050405020304" pitchFamily="18" charset="0"/>
                <a:ea typeface="宋体" panose="02010600030101010101" pitchFamily="2" charset="-122"/>
              </a:rPr>
              <a:t>销售情况</a:t>
            </a:r>
            <a:endParaRPr lang="zh-CN" altLang="en-US" sz="2400" dirty="0">
              <a:solidFill>
                <a:srgbClr val="FFFF00"/>
              </a:solidFill>
              <a:latin typeface="Times New Roman" panose="02020603050405020304" pitchFamily="18" charset="0"/>
              <a:ea typeface="宋体" panose="02010600030101010101" pitchFamily="2" charset="-122"/>
            </a:endParaRPr>
          </a:p>
        </p:txBody>
      </p:sp>
      <p:sp>
        <p:nvSpPr>
          <p:cNvPr id="120842" name="Text Box 10"/>
          <p:cNvSpPr txBox="1"/>
          <p:nvPr/>
        </p:nvSpPr>
        <p:spPr>
          <a:xfrm>
            <a:off x="4787900" y="2209800"/>
            <a:ext cx="1409700" cy="457200"/>
          </a:xfrm>
          <a:prstGeom prst="rect">
            <a:avLst/>
          </a:prstGeom>
          <a:noFill/>
          <a:ln w="9525">
            <a:noFill/>
          </a:ln>
        </p:spPr>
        <p:txBody>
          <a:bodyPr wrap="none" anchor="t">
            <a:spAutoFit/>
          </a:bodyPr>
          <a:lstStyle/>
          <a:p>
            <a:pPr algn="ctr" eaLnBrk="0" hangingPunct="0">
              <a:spcBef>
                <a:spcPct val="50000"/>
              </a:spcBef>
            </a:pPr>
            <a:r>
              <a:rPr lang="zh-CN" altLang="en-US" sz="2400" b="1" dirty="0">
                <a:latin typeface="Times New Roman" panose="02020603050405020304" pitchFamily="18" charset="0"/>
                <a:ea typeface="宋体" panose="02010600030101010101" pitchFamily="2" charset="-122"/>
              </a:rPr>
              <a:t>日销售额</a:t>
            </a:r>
            <a:endParaRPr lang="zh-CN" altLang="en-US" sz="2400" dirty="0">
              <a:solidFill>
                <a:srgbClr val="FFFF00"/>
              </a:solidFill>
              <a:latin typeface="Times New Roman" panose="02020603050405020304" pitchFamily="18" charset="0"/>
              <a:ea typeface="宋体" panose="02010600030101010101" pitchFamily="2" charset="-122"/>
            </a:endParaRPr>
          </a:p>
        </p:txBody>
      </p:sp>
      <p:sp>
        <p:nvSpPr>
          <p:cNvPr id="120843" name="Line 11"/>
          <p:cNvSpPr/>
          <p:nvPr/>
        </p:nvSpPr>
        <p:spPr>
          <a:xfrm>
            <a:off x="1963738" y="1677988"/>
            <a:ext cx="1447800" cy="0"/>
          </a:xfrm>
          <a:prstGeom prst="line">
            <a:avLst/>
          </a:prstGeom>
          <a:ln w="12700" cap="sq" cmpd="sng">
            <a:solidFill>
              <a:schemeClr val="tx1"/>
            </a:solidFill>
            <a:prstDash val="solid"/>
            <a:round/>
            <a:headEnd type="none" w="med" len="med"/>
            <a:tailEnd type="none" w="med" len="med"/>
          </a:ln>
        </p:spPr>
      </p:sp>
      <p:sp>
        <p:nvSpPr>
          <p:cNvPr id="120844" name="Line 12"/>
          <p:cNvSpPr/>
          <p:nvPr/>
        </p:nvSpPr>
        <p:spPr>
          <a:xfrm>
            <a:off x="1963738" y="1754188"/>
            <a:ext cx="1447800" cy="0"/>
          </a:xfrm>
          <a:prstGeom prst="line">
            <a:avLst/>
          </a:prstGeom>
          <a:ln w="12700" cap="sq" cmpd="sng">
            <a:solidFill>
              <a:schemeClr val="tx1"/>
            </a:solidFill>
            <a:prstDash val="solid"/>
            <a:round/>
            <a:headEnd type="none" w="med" len="med"/>
            <a:tailEnd type="none" w="med" len="med"/>
          </a:ln>
        </p:spPr>
      </p:sp>
      <p:sp>
        <p:nvSpPr>
          <p:cNvPr id="120845" name="Text Box 13"/>
          <p:cNvSpPr txBox="1"/>
          <p:nvPr/>
        </p:nvSpPr>
        <p:spPr>
          <a:xfrm>
            <a:off x="2051050" y="1312863"/>
            <a:ext cx="1409700" cy="457200"/>
          </a:xfrm>
          <a:prstGeom prst="rect">
            <a:avLst/>
          </a:prstGeom>
          <a:noFill/>
          <a:ln w="9525">
            <a:noFill/>
          </a:ln>
        </p:spPr>
        <p:txBody>
          <a:bodyPr wrap="none" anchor="t">
            <a:spAutoFit/>
          </a:bodyPr>
          <a:lstStyle/>
          <a:p>
            <a:pPr algn="ctr" eaLnBrk="0" hangingPunct="0">
              <a:spcBef>
                <a:spcPct val="50000"/>
              </a:spcBef>
            </a:pPr>
            <a:r>
              <a:rPr lang="zh-CN" altLang="en-US" sz="2400" b="1" dirty="0">
                <a:latin typeface="Times New Roman" panose="02020603050405020304" pitchFamily="18" charset="0"/>
                <a:ea typeface="宋体" panose="02010600030101010101" pitchFamily="2" charset="-122"/>
              </a:rPr>
              <a:t>销售文件</a:t>
            </a:r>
            <a:endParaRPr lang="zh-CN" altLang="en-US" sz="2400" dirty="0">
              <a:solidFill>
                <a:srgbClr val="FFFF00"/>
              </a:solidFill>
              <a:latin typeface="Times New Roman" panose="02020603050405020304" pitchFamily="18" charset="0"/>
              <a:ea typeface="宋体" panose="02010600030101010101" pitchFamily="2" charset="-122"/>
            </a:endParaRPr>
          </a:p>
        </p:txBody>
      </p:sp>
      <p:sp>
        <p:nvSpPr>
          <p:cNvPr id="120846" name="Line 14"/>
          <p:cNvSpPr/>
          <p:nvPr/>
        </p:nvSpPr>
        <p:spPr>
          <a:xfrm>
            <a:off x="2954338" y="1754188"/>
            <a:ext cx="457200" cy="457200"/>
          </a:xfrm>
          <a:prstGeom prst="line">
            <a:avLst/>
          </a:prstGeom>
          <a:ln w="12700" cap="sq" cmpd="sng">
            <a:solidFill>
              <a:schemeClr val="tx1"/>
            </a:solidFill>
            <a:prstDash val="solid"/>
            <a:round/>
            <a:headEnd type="none" w="med" len="med"/>
            <a:tailEnd type="triangle" w="med" len="med"/>
          </a:ln>
        </p:spPr>
      </p:sp>
      <p:sp>
        <p:nvSpPr>
          <p:cNvPr id="120847" name="Text Box 15"/>
          <p:cNvSpPr txBox="1"/>
          <p:nvPr/>
        </p:nvSpPr>
        <p:spPr>
          <a:xfrm>
            <a:off x="1908175" y="2568575"/>
            <a:ext cx="336550" cy="457200"/>
          </a:xfrm>
          <a:prstGeom prst="rect">
            <a:avLst/>
          </a:prstGeom>
          <a:noFill/>
          <a:ln w="9525">
            <a:noFill/>
          </a:ln>
        </p:spPr>
        <p:txBody>
          <a:bodyPr wrap="none" anchor="t">
            <a:spAutoFit/>
          </a:bodyPr>
          <a:lstStyle/>
          <a:p>
            <a:pPr algn="ctr" eaLnBrk="0" hangingPunct="0">
              <a:spcBef>
                <a:spcPct val="50000"/>
              </a:spcBef>
            </a:pPr>
            <a:r>
              <a:rPr lang="zh-CN" altLang="zh-CN" sz="2400" b="1" dirty="0">
                <a:solidFill>
                  <a:srgbClr val="FF3300"/>
                </a:solidFill>
                <a:latin typeface="Times New Roman" panose="02020603050405020304" pitchFamily="18" charset="0"/>
                <a:ea typeface="宋体" panose="02010600030101010101" pitchFamily="2" charset="-122"/>
              </a:rPr>
              <a:t>3</a:t>
            </a:r>
            <a:endParaRPr lang="zh-CN" altLang="zh-CN" sz="2400" dirty="0">
              <a:solidFill>
                <a:srgbClr val="FF3300"/>
              </a:solidFill>
              <a:latin typeface="Times New Roman" panose="02020603050405020304" pitchFamily="18" charset="0"/>
              <a:ea typeface="宋体" panose="02010600030101010101" pitchFamily="2" charset="-122"/>
            </a:endParaRPr>
          </a:p>
        </p:txBody>
      </p:sp>
      <p:sp>
        <p:nvSpPr>
          <p:cNvPr id="120848" name="Text Box 16"/>
          <p:cNvSpPr txBox="1"/>
          <p:nvPr/>
        </p:nvSpPr>
        <p:spPr>
          <a:xfrm>
            <a:off x="755650" y="3433763"/>
            <a:ext cx="2209800" cy="488950"/>
          </a:xfrm>
          <a:prstGeom prst="rect">
            <a:avLst/>
          </a:prstGeom>
          <a:noFill/>
          <a:ln w="9525">
            <a:noFill/>
          </a:ln>
        </p:spPr>
        <p:txBody>
          <a:bodyPr anchor="t">
            <a:spAutoFit/>
          </a:bodyPr>
          <a:lstStyle/>
          <a:p>
            <a:pPr algn="ctr" eaLnBrk="0" hangingPunct="0">
              <a:spcBef>
                <a:spcPct val="50000"/>
              </a:spcBef>
            </a:pPr>
            <a:r>
              <a:rPr lang="zh-CN" altLang="en-US" sz="2600" b="1" dirty="0">
                <a:latin typeface="仿宋_GB2312" pitchFamily="1" charset="-122"/>
                <a:ea typeface="仿宋_GB2312" pitchFamily="1" charset="-122"/>
              </a:rPr>
              <a:t>可分解为：</a:t>
            </a:r>
            <a:endParaRPr lang="zh-CN" altLang="en-US" sz="2600" b="1" dirty="0">
              <a:latin typeface="仿宋_GB2312" pitchFamily="1" charset="-122"/>
              <a:ea typeface="仿宋_GB2312" pitchFamily="1" charset="-122"/>
            </a:endParaRPr>
          </a:p>
        </p:txBody>
      </p:sp>
      <p:sp>
        <p:nvSpPr>
          <p:cNvPr id="120849" name="Oval 17"/>
          <p:cNvSpPr/>
          <p:nvPr/>
        </p:nvSpPr>
        <p:spPr>
          <a:xfrm>
            <a:off x="2555875" y="4778375"/>
            <a:ext cx="1787525" cy="671513"/>
          </a:xfrm>
          <a:prstGeom prst="ellipse">
            <a:avLst/>
          </a:prstGeom>
          <a:solidFill>
            <a:schemeClr val="accent1"/>
          </a:solidFill>
          <a:ln w="9525">
            <a:noFill/>
          </a:ln>
        </p:spPr>
        <p:txBody>
          <a:bodyPr anchor="ctr">
            <a:spAutoFit/>
          </a:bodyP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20850" name="Text Box 18"/>
          <p:cNvSpPr txBox="1"/>
          <p:nvPr/>
        </p:nvSpPr>
        <p:spPr>
          <a:xfrm>
            <a:off x="2627313" y="4895850"/>
            <a:ext cx="1784350" cy="457200"/>
          </a:xfrm>
          <a:prstGeom prst="rect">
            <a:avLst/>
          </a:prstGeom>
          <a:noFill/>
          <a:ln w="9525">
            <a:noFill/>
          </a:ln>
        </p:spPr>
        <p:txBody>
          <a:bodyPr wrap="none" anchor="t">
            <a:spAutoFit/>
          </a:bodyPr>
          <a:lstStyle/>
          <a:p>
            <a:pPr algn="ctr" eaLnBrk="0" hangingPunct="0">
              <a:spcBef>
                <a:spcPct val="50000"/>
              </a:spcBef>
            </a:pPr>
            <a:r>
              <a:rPr lang="zh-CN" altLang="zh-CN" sz="2400" dirty="0">
                <a:solidFill>
                  <a:srgbClr val="FF3300"/>
                </a:solidFill>
                <a:latin typeface="Times New Roman" panose="02020603050405020304" pitchFamily="18" charset="0"/>
                <a:ea typeface="宋体" panose="02010600030101010101" pitchFamily="2" charset="-122"/>
              </a:rPr>
              <a:t>3.1</a:t>
            </a:r>
            <a:r>
              <a:rPr lang="zh-CN" altLang="en-US" sz="2400" dirty="0">
                <a:solidFill>
                  <a:srgbClr val="FF3300"/>
                </a:solidFill>
                <a:latin typeface="Times New Roman" panose="02020603050405020304" pitchFamily="18" charset="0"/>
                <a:ea typeface="宋体" panose="02010600030101010101" pitchFamily="2" charset="-122"/>
              </a:rPr>
              <a:t>判定要求</a:t>
            </a:r>
            <a:endParaRPr lang="zh-CN" altLang="en-US" sz="2400" dirty="0">
              <a:solidFill>
                <a:srgbClr val="FF3300"/>
              </a:solidFill>
              <a:latin typeface="Times New Roman" panose="02020603050405020304" pitchFamily="18" charset="0"/>
              <a:ea typeface="宋体" panose="02010600030101010101" pitchFamily="2" charset="-122"/>
            </a:endParaRPr>
          </a:p>
        </p:txBody>
      </p:sp>
      <p:sp>
        <p:nvSpPr>
          <p:cNvPr id="120851" name="Line 19"/>
          <p:cNvSpPr/>
          <p:nvPr/>
        </p:nvSpPr>
        <p:spPr>
          <a:xfrm>
            <a:off x="1403350" y="5089525"/>
            <a:ext cx="1066800" cy="0"/>
          </a:xfrm>
          <a:prstGeom prst="line">
            <a:avLst/>
          </a:prstGeom>
          <a:ln w="12700" cap="sq" cmpd="sng">
            <a:solidFill>
              <a:schemeClr val="tx1"/>
            </a:solidFill>
            <a:prstDash val="solid"/>
            <a:round/>
            <a:headEnd type="none" w="med" len="med"/>
            <a:tailEnd type="triangle" w="med" len="med"/>
          </a:ln>
        </p:spPr>
      </p:sp>
      <p:sp>
        <p:nvSpPr>
          <p:cNvPr id="120852" name="Text Box 20"/>
          <p:cNvSpPr txBox="1"/>
          <p:nvPr/>
        </p:nvSpPr>
        <p:spPr>
          <a:xfrm>
            <a:off x="1476375" y="4506913"/>
            <a:ext cx="1409700" cy="457200"/>
          </a:xfrm>
          <a:prstGeom prst="rect">
            <a:avLst/>
          </a:prstGeom>
          <a:noFill/>
          <a:ln w="9525">
            <a:noFill/>
          </a:ln>
        </p:spPr>
        <p:txBody>
          <a:bodyPr wrap="none" anchor="t">
            <a:spAutoFit/>
          </a:bodyPr>
          <a:lstStyle/>
          <a:p>
            <a:pPr algn="ctr" eaLnBrk="0" hangingPunct="0">
              <a:spcBef>
                <a:spcPct val="50000"/>
              </a:spcBef>
            </a:pPr>
            <a:r>
              <a:rPr lang="zh-CN" altLang="en-US" sz="2400" b="1" dirty="0">
                <a:latin typeface="Times New Roman" panose="02020603050405020304" pitchFamily="18" charset="0"/>
                <a:ea typeface="宋体" panose="02010600030101010101" pitchFamily="2" charset="-122"/>
              </a:rPr>
              <a:t>查询要求</a:t>
            </a:r>
            <a:endParaRPr lang="zh-CN" altLang="en-US" sz="2400" dirty="0">
              <a:solidFill>
                <a:srgbClr val="FFFF00"/>
              </a:solidFill>
              <a:latin typeface="Times New Roman" panose="02020603050405020304" pitchFamily="18" charset="0"/>
              <a:ea typeface="宋体" panose="02010600030101010101" pitchFamily="2" charset="-122"/>
            </a:endParaRPr>
          </a:p>
        </p:txBody>
      </p:sp>
      <p:sp>
        <p:nvSpPr>
          <p:cNvPr id="120853" name="Oval 21"/>
          <p:cNvSpPr/>
          <p:nvPr/>
        </p:nvSpPr>
        <p:spPr>
          <a:xfrm>
            <a:off x="4743450" y="4092575"/>
            <a:ext cx="2636838" cy="990600"/>
          </a:xfrm>
          <a:prstGeom prst="ellipse">
            <a:avLst/>
          </a:prstGeom>
          <a:solidFill>
            <a:schemeClr val="accent1"/>
          </a:solidFill>
          <a:ln w="9525">
            <a:noFill/>
          </a:ln>
        </p:spPr>
        <p:txBody>
          <a:bodyPr anchor="ctr">
            <a:spAutoFit/>
          </a:bodyP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20854" name="Text Box 22"/>
          <p:cNvSpPr txBox="1"/>
          <p:nvPr/>
        </p:nvSpPr>
        <p:spPr>
          <a:xfrm>
            <a:off x="4932363" y="4225925"/>
            <a:ext cx="2447925" cy="457200"/>
          </a:xfrm>
          <a:prstGeom prst="rect">
            <a:avLst/>
          </a:prstGeom>
          <a:noFill/>
          <a:ln w="9525">
            <a:noFill/>
          </a:ln>
        </p:spPr>
        <p:txBody>
          <a:bodyPr anchor="t">
            <a:spAutoFit/>
          </a:bodyPr>
          <a:lstStyle/>
          <a:p>
            <a:pPr algn="ctr" eaLnBrk="0" hangingPunct="0">
              <a:spcBef>
                <a:spcPct val="50000"/>
              </a:spcBef>
            </a:pPr>
            <a:r>
              <a:rPr lang="zh-CN" altLang="zh-CN" sz="2400" dirty="0">
                <a:solidFill>
                  <a:srgbClr val="FF3300"/>
                </a:solidFill>
                <a:latin typeface="Times New Roman" panose="02020603050405020304" pitchFamily="18" charset="0"/>
                <a:ea typeface="宋体" panose="02010600030101010101" pitchFamily="2" charset="-122"/>
              </a:rPr>
              <a:t>3.2</a:t>
            </a:r>
            <a:r>
              <a:rPr lang="zh-CN" altLang="en-US" sz="2400" dirty="0">
                <a:solidFill>
                  <a:srgbClr val="FF3300"/>
                </a:solidFill>
                <a:latin typeface="Times New Roman" panose="02020603050405020304" pitchFamily="18" charset="0"/>
                <a:ea typeface="宋体" panose="02010600030101010101" pitchFamily="2" charset="-122"/>
              </a:rPr>
              <a:t>统计销售情况</a:t>
            </a:r>
            <a:endParaRPr lang="zh-CN" altLang="en-US" sz="2400" dirty="0">
              <a:solidFill>
                <a:srgbClr val="FF3300"/>
              </a:solidFill>
              <a:latin typeface="Times New Roman" panose="02020603050405020304" pitchFamily="18" charset="0"/>
              <a:ea typeface="宋体" panose="02010600030101010101" pitchFamily="2" charset="-122"/>
            </a:endParaRPr>
          </a:p>
        </p:txBody>
      </p:sp>
      <p:sp>
        <p:nvSpPr>
          <p:cNvPr id="120855" name="Oval 23"/>
          <p:cNvSpPr/>
          <p:nvPr/>
        </p:nvSpPr>
        <p:spPr>
          <a:xfrm>
            <a:off x="5327650" y="5607050"/>
            <a:ext cx="2484438" cy="990600"/>
          </a:xfrm>
          <a:prstGeom prst="ellipse">
            <a:avLst/>
          </a:prstGeom>
          <a:solidFill>
            <a:schemeClr val="accent1"/>
          </a:solidFill>
          <a:ln w="9525">
            <a:noFill/>
          </a:ln>
        </p:spPr>
        <p:txBody>
          <a:bodyPr anchor="ctr">
            <a:spAutoFit/>
          </a:bodyPr>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20856" name="Text Box 24"/>
          <p:cNvSpPr txBox="1"/>
          <p:nvPr/>
        </p:nvSpPr>
        <p:spPr>
          <a:xfrm>
            <a:off x="5364163" y="5953125"/>
            <a:ext cx="2393950" cy="457200"/>
          </a:xfrm>
          <a:prstGeom prst="rect">
            <a:avLst/>
          </a:prstGeom>
          <a:noFill/>
          <a:ln w="9525">
            <a:noFill/>
          </a:ln>
        </p:spPr>
        <p:txBody>
          <a:bodyPr wrap="none" anchor="t">
            <a:spAutoFit/>
          </a:bodyPr>
          <a:lstStyle/>
          <a:p>
            <a:pPr algn="ctr" eaLnBrk="0" hangingPunct="0">
              <a:spcBef>
                <a:spcPct val="50000"/>
              </a:spcBef>
            </a:pPr>
            <a:r>
              <a:rPr lang="zh-CN" altLang="zh-CN" sz="2400" dirty="0">
                <a:solidFill>
                  <a:srgbClr val="FF3300"/>
                </a:solidFill>
                <a:latin typeface="Times New Roman" panose="02020603050405020304" pitchFamily="18" charset="0"/>
                <a:ea typeface="宋体" panose="02010600030101010101" pitchFamily="2" charset="-122"/>
              </a:rPr>
              <a:t>3.3</a:t>
            </a:r>
            <a:r>
              <a:rPr lang="zh-CN" altLang="en-US" sz="2400" dirty="0">
                <a:solidFill>
                  <a:srgbClr val="FF3300"/>
                </a:solidFill>
                <a:latin typeface="Times New Roman" panose="02020603050405020304" pitchFamily="18" charset="0"/>
                <a:ea typeface="宋体" panose="02010600030101010101" pitchFamily="2" charset="-122"/>
              </a:rPr>
              <a:t>计算日销售额</a:t>
            </a:r>
            <a:endParaRPr lang="zh-CN" altLang="en-US" sz="2400" dirty="0">
              <a:solidFill>
                <a:srgbClr val="FF3300"/>
              </a:solidFill>
              <a:latin typeface="Times New Roman" panose="02020603050405020304" pitchFamily="18" charset="0"/>
              <a:ea typeface="宋体" panose="02010600030101010101" pitchFamily="2" charset="-122"/>
            </a:endParaRPr>
          </a:p>
        </p:txBody>
      </p:sp>
      <p:sp>
        <p:nvSpPr>
          <p:cNvPr id="120857" name="Line 25"/>
          <p:cNvSpPr/>
          <p:nvPr/>
        </p:nvSpPr>
        <p:spPr>
          <a:xfrm>
            <a:off x="3429000" y="3863975"/>
            <a:ext cx="1752600" cy="0"/>
          </a:xfrm>
          <a:prstGeom prst="line">
            <a:avLst/>
          </a:prstGeom>
          <a:ln w="12700" cap="sq" cmpd="sng">
            <a:solidFill>
              <a:schemeClr val="tx1"/>
            </a:solidFill>
            <a:prstDash val="solid"/>
            <a:round/>
            <a:headEnd type="none" w="med" len="med"/>
            <a:tailEnd type="none" w="med" len="med"/>
          </a:ln>
        </p:spPr>
      </p:sp>
      <p:sp>
        <p:nvSpPr>
          <p:cNvPr id="120858" name="Line 26"/>
          <p:cNvSpPr/>
          <p:nvPr/>
        </p:nvSpPr>
        <p:spPr>
          <a:xfrm>
            <a:off x="3429000" y="3940175"/>
            <a:ext cx="1752600" cy="0"/>
          </a:xfrm>
          <a:prstGeom prst="line">
            <a:avLst/>
          </a:prstGeom>
          <a:ln w="12700" cap="sq" cmpd="sng">
            <a:solidFill>
              <a:schemeClr val="tx1"/>
            </a:solidFill>
            <a:prstDash val="solid"/>
            <a:round/>
            <a:headEnd type="none" w="med" len="med"/>
            <a:tailEnd type="none" w="med" len="med"/>
          </a:ln>
        </p:spPr>
      </p:sp>
      <p:sp>
        <p:nvSpPr>
          <p:cNvPr id="120859" name="Text Box 27"/>
          <p:cNvSpPr txBox="1"/>
          <p:nvPr/>
        </p:nvSpPr>
        <p:spPr>
          <a:xfrm>
            <a:off x="3708400" y="3343275"/>
            <a:ext cx="1460500" cy="473075"/>
          </a:xfrm>
          <a:prstGeom prst="rect">
            <a:avLst/>
          </a:prstGeom>
          <a:noFill/>
          <a:ln w="9525">
            <a:noFill/>
          </a:ln>
        </p:spPr>
        <p:txBody>
          <a:bodyPr wrap="none" anchor="t">
            <a:spAutoFit/>
          </a:bodyPr>
          <a:lstStyle/>
          <a:p>
            <a:pPr algn="ctr" eaLnBrk="0" hangingPunct="0">
              <a:spcBef>
                <a:spcPct val="50000"/>
              </a:spcBef>
            </a:pPr>
            <a:r>
              <a:rPr lang="zh-CN" altLang="en-US" sz="2500" b="1" dirty="0">
                <a:latin typeface="Times New Roman" panose="02020603050405020304" pitchFamily="18" charset="0"/>
                <a:ea typeface="宋体" panose="02010600030101010101" pitchFamily="2" charset="-122"/>
              </a:rPr>
              <a:t>销售文件</a:t>
            </a:r>
            <a:endParaRPr lang="zh-CN" altLang="en-US" sz="2500" dirty="0">
              <a:solidFill>
                <a:srgbClr val="FFFF00"/>
              </a:solidFill>
              <a:latin typeface="Times New Roman" panose="02020603050405020304" pitchFamily="18" charset="0"/>
              <a:ea typeface="宋体" panose="02010600030101010101" pitchFamily="2" charset="-122"/>
            </a:endParaRPr>
          </a:p>
        </p:txBody>
      </p:sp>
      <p:sp>
        <p:nvSpPr>
          <p:cNvPr id="120860" name="Line 28"/>
          <p:cNvSpPr/>
          <p:nvPr/>
        </p:nvSpPr>
        <p:spPr>
          <a:xfrm flipV="1">
            <a:off x="3657600" y="4473575"/>
            <a:ext cx="1066800" cy="304800"/>
          </a:xfrm>
          <a:prstGeom prst="line">
            <a:avLst/>
          </a:prstGeom>
          <a:ln w="12700" cap="sq" cmpd="sng">
            <a:solidFill>
              <a:schemeClr val="tx1"/>
            </a:solidFill>
            <a:prstDash val="solid"/>
            <a:round/>
            <a:headEnd type="none" w="med" len="med"/>
            <a:tailEnd type="triangle" w="med" len="med"/>
          </a:ln>
        </p:spPr>
      </p:sp>
      <p:sp>
        <p:nvSpPr>
          <p:cNvPr id="120861" name="Line 29"/>
          <p:cNvSpPr/>
          <p:nvPr/>
        </p:nvSpPr>
        <p:spPr>
          <a:xfrm>
            <a:off x="4067175" y="5376863"/>
            <a:ext cx="1350963" cy="569912"/>
          </a:xfrm>
          <a:prstGeom prst="line">
            <a:avLst/>
          </a:prstGeom>
          <a:ln w="12700" cap="sq" cmpd="sng">
            <a:solidFill>
              <a:schemeClr val="tx1"/>
            </a:solidFill>
            <a:prstDash val="solid"/>
            <a:round/>
            <a:headEnd type="none" w="med" len="med"/>
            <a:tailEnd type="triangle" w="med" len="med"/>
          </a:ln>
        </p:spPr>
      </p:sp>
      <p:sp>
        <p:nvSpPr>
          <p:cNvPr id="120862" name="Text Box 30"/>
          <p:cNvSpPr txBox="1"/>
          <p:nvPr/>
        </p:nvSpPr>
        <p:spPr>
          <a:xfrm>
            <a:off x="3203575" y="5665788"/>
            <a:ext cx="1562100" cy="457200"/>
          </a:xfrm>
          <a:prstGeom prst="rect">
            <a:avLst/>
          </a:prstGeom>
          <a:noFill/>
          <a:ln w="9525">
            <a:noFill/>
          </a:ln>
        </p:spPr>
        <p:txBody>
          <a:bodyPr wrap="none" anchor="t">
            <a:spAutoFit/>
          </a:bodyPr>
          <a:lstStyle/>
          <a:p>
            <a:pPr algn="ctr" eaLnBrk="0" hangingPunct="0">
              <a:spcBef>
                <a:spcPct val="50000"/>
              </a:spcBef>
            </a:pPr>
            <a:r>
              <a:rPr lang="zh-CN" altLang="en-US" sz="2400" b="1" dirty="0">
                <a:latin typeface="Times New Roman" panose="02020603050405020304" pitchFamily="18" charset="0"/>
                <a:ea typeface="宋体" panose="02010600030101010101" pitchFamily="2" charset="-122"/>
              </a:rPr>
              <a:t>查询要求</a:t>
            </a:r>
            <a:r>
              <a:rPr lang="zh-CN" altLang="zh-CN" sz="2400" b="1" dirty="0">
                <a:latin typeface="Times New Roman" panose="02020603050405020304" pitchFamily="18" charset="0"/>
                <a:ea typeface="宋体" panose="02010600030101010101" pitchFamily="2" charset="-122"/>
              </a:rPr>
              <a:t>2</a:t>
            </a:r>
            <a:endParaRPr lang="zh-CN" altLang="zh-CN" sz="2400" dirty="0">
              <a:solidFill>
                <a:srgbClr val="FFFF00"/>
              </a:solidFill>
              <a:latin typeface="Times New Roman" panose="02020603050405020304" pitchFamily="18" charset="0"/>
              <a:ea typeface="宋体" panose="02010600030101010101" pitchFamily="2" charset="-122"/>
            </a:endParaRPr>
          </a:p>
        </p:txBody>
      </p:sp>
      <p:sp>
        <p:nvSpPr>
          <p:cNvPr id="120863" name="Text Box 31"/>
          <p:cNvSpPr txBox="1"/>
          <p:nvPr/>
        </p:nvSpPr>
        <p:spPr>
          <a:xfrm>
            <a:off x="2771775" y="4225925"/>
            <a:ext cx="1562100" cy="457200"/>
          </a:xfrm>
          <a:prstGeom prst="rect">
            <a:avLst/>
          </a:prstGeom>
          <a:noFill/>
          <a:ln w="9525">
            <a:noFill/>
          </a:ln>
        </p:spPr>
        <p:txBody>
          <a:bodyPr wrap="none" anchor="t">
            <a:spAutoFit/>
          </a:bodyPr>
          <a:lstStyle/>
          <a:p>
            <a:pPr algn="ctr" eaLnBrk="0" hangingPunct="0">
              <a:spcBef>
                <a:spcPct val="50000"/>
              </a:spcBef>
            </a:pPr>
            <a:r>
              <a:rPr lang="zh-CN" altLang="en-US" sz="2400" b="1" dirty="0">
                <a:latin typeface="Times New Roman" panose="02020603050405020304" pitchFamily="18" charset="0"/>
                <a:ea typeface="宋体" panose="02010600030101010101" pitchFamily="2" charset="-122"/>
              </a:rPr>
              <a:t>查询要求</a:t>
            </a:r>
            <a:r>
              <a:rPr lang="zh-CN" altLang="zh-CN" sz="2400" b="1" dirty="0">
                <a:latin typeface="Times New Roman" panose="02020603050405020304" pitchFamily="18" charset="0"/>
                <a:ea typeface="宋体" panose="02010600030101010101" pitchFamily="2" charset="-122"/>
              </a:rPr>
              <a:t>1</a:t>
            </a:r>
            <a:endParaRPr lang="zh-CN" altLang="zh-CN" sz="2400" dirty="0">
              <a:solidFill>
                <a:srgbClr val="FFFF00"/>
              </a:solidFill>
              <a:latin typeface="Times New Roman" panose="02020603050405020304" pitchFamily="18" charset="0"/>
              <a:ea typeface="宋体" panose="02010600030101010101" pitchFamily="2" charset="-122"/>
            </a:endParaRPr>
          </a:p>
        </p:txBody>
      </p:sp>
      <p:sp>
        <p:nvSpPr>
          <p:cNvPr id="120864" name="Line 32"/>
          <p:cNvSpPr/>
          <p:nvPr/>
        </p:nvSpPr>
        <p:spPr>
          <a:xfrm flipH="1" flipV="1">
            <a:off x="3886200" y="3940175"/>
            <a:ext cx="1295400" cy="1447800"/>
          </a:xfrm>
          <a:prstGeom prst="line">
            <a:avLst/>
          </a:prstGeom>
          <a:ln w="12700" cap="sq" cmpd="sng">
            <a:solidFill>
              <a:schemeClr val="tx1"/>
            </a:solidFill>
            <a:prstDash val="solid"/>
            <a:round/>
            <a:headEnd type="triangle" w="med" len="med"/>
            <a:tailEnd type="none" w="med" len="med"/>
          </a:ln>
        </p:spPr>
      </p:sp>
      <p:sp>
        <p:nvSpPr>
          <p:cNvPr id="120865" name="Line 33"/>
          <p:cNvSpPr/>
          <p:nvPr/>
        </p:nvSpPr>
        <p:spPr>
          <a:xfrm>
            <a:off x="4495800" y="3940175"/>
            <a:ext cx="457200" cy="304800"/>
          </a:xfrm>
          <a:prstGeom prst="line">
            <a:avLst/>
          </a:prstGeom>
          <a:ln w="12700" cap="sq" cmpd="sng">
            <a:solidFill>
              <a:schemeClr val="tx1"/>
            </a:solidFill>
            <a:prstDash val="solid"/>
            <a:round/>
            <a:headEnd type="none" w="med" len="med"/>
            <a:tailEnd type="triangle" w="med" len="med"/>
          </a:ln>
        </p:spPr>
      </p:sp>
      <p:sp>
        <p:nvSpPr>
          <p:cNvPr id="120866" name="Line 34"/>
          <p:cNvSpPr/>
          <p:nvPr/>
        </p:nvSpPr>
        <p:spPr>
          <a:xfrm>
            <a:off x="7812088" y="6242050"/>
            <a:ext cx="1331912" cy="0"/>
          </a:xfrm>
          <a:prstGeom prst="line">
            <a:avLst/>
          </a:prstGeom>
          <a:ln w="12700" cap="sq" cmpd="sng">
            <a:solidFill>
              <a:schemeClr val="tx1"/>
            </a:solidFill>
            <a:prstDash val="solid"/>
            <a:round/>
            <a:headEnd type="none" w="med" len="med"/>
            <a:tailEnd type="triangle" w="med" len="med"/>
          </a:ln>
        </p:spPr>
      </p:sp>
      <p:sp>
        <p:nvSpPr>
          <p:cNvPr id="120867" name="Line 35"/>
          <p:cNvSpPr/>
          <p:nvPr/>
        </p:nvSpPr>
        <p:spPr>
          <a:xfrm flipV="1">
            <a:off x="7308850" y="4441825"/>
            <a:ext cx="1474788" cy="28575"/>
          </a:xfrm>
          <a:prstGeom prst="line">
            <a:avLst/>
          </a:prstGeom>
          <a:ln w="12700" cap="sq" cmpd="sng">
            <a:solidFill>
              <a:schemeClr val="tx1"/>
            </a:solidFill>
            <a:prstDash val="solid"/>
            <a:round/>
            <a:headEnd type="none" w="med" len="med"/>
            <a:tailEnd type="triangle" w="med" len="med"/>
          </a:ln>
        </p:spPr>
      </p:sp>
      <p:sp>
        <p:nvSpPr>
          <p:cNvPr id="120868" name="Text Box 36"/>
          <p:cNvSpPr txBox="1"/>
          <p:nvPr/>
        </p:nvSpPr>
        <p:spPr>
          <a:xfrm>
            <a:off x="7235825" y="3721100"/>
            <a:ext cx="1409700" cy="457200"/>
          </a:xfrm>
          <a:prstGeom prst="rect">
            <a:avLst/>
          </a:prstGeom>
          <a:noFill/>
          <a:ln w="9525">
            <a:noFill/>
          </a:ln>
        </p:spPr>
        <p:txBody>
          <a:bodyPr wrap="none" anchor="t">
            <a:spAutoFit/>
          </a:bodyPr>
          <a:lstStyle/>
          <a:p>
            <a:pPr algn="ctr" eaLnBrk="0" hangingPunct="0">
              <a:spcBef>
                <a:spcPct val="50000"/>
              </a:spcBef>
            </a:pPr>
            <a:r>
              <a:rPr lang="zh-CN" altLang="en-US" sz="2400" b="1" dirty="0">
                <a:latin typeface="Times New Roman" panose="02020603050405020304" pitchFamily="18" charset="0"/>
                <a:ea typeface="宋体" panose="02010600030101010101" pitchFamily="2" charset="-122"/>
              </a:rPr>
              <a:t>销售情况</a:t>
            </a:r>
            <a:endParaRPr lang="zh-CN" altLang="en-US" sz="2400" dirty="0">
              <a:solidFill>
                <a:srgbClr val="FFFF00"/>
              </a:solidFill>
              <a:latin typeface="Times New Roman" panose="02020603050405020304" pitchFamily="18" charset="0"/>
              <a:ea typeface="宋体" panose="02010600030101010101" pitchFamily="2" charset="-122"/>
            </a:endParaRPr>
          </a:p>
        </p:txBody>
      </p:sp>
      <p:sp>
        <p:nvSpPr>
          <p:cNvPr id="120869" name="Text Box 37"/>
          <p:cNvSpPr txBox="1"/>
          <p:nvPr/>
        </p:nvSpPr>
        <p:spPr>
          <a:xfrm>
            <a:off x="7734300" y="5737225"/>
            <a:ext cx="1409700" cy="457200"/>
          </a:xfrm>
          <a:prstGeom prst="rect">
            <a:avLst/>
          </a:prstGeom>
          <a:noFill/>
          <a:ln w="9525">
            <a:noFill/>
          </a:ln>
        </p:spPr>
        <p:txBody>
          <a:bodyPr wrap="none" anchor="t">
            <a:spAutoFit/>
          </a:bodyPr>
          <a:lstStyle/>
          <a:p>
            <a:pPr algn="ctr" eaLnBrk="0" hangingPunct="0">
              <a:spcBef>
                <a:spcPct val="50000"/>
              </a:spcBef>
            </a:pPr>
            <a:r>
              <a:rPr lang="zh-CN" altLang="en-US" sz="2400" b="1" dirty="0">
                <a:latin typeface="Times New Roman" panose="02020603050405020304" pitchFamily="18" charset="0"/>
                <a:ea typeface="宋体" panose="02010600030101010101" pitchFamily="2" charset="-122"/>
              </a:rPr>
              <a:t>日销售额</a:t>
            </a:r>
            <a:endParaRPr lang="zh-CN" altLang="en-US" sz="2400" dirty="0">
              <a:solidFill>
                <a:srgbClr val="FFFF00"/>
              </a:solidFill>
              <a:latin typeface="Times New Roman" panose="02020603050405020304" pitchFamily="18" charset="0"/>
              <a:ea typeface="宋体" panose="02010600030101010101" pitchFamily="2"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1858" name="Rectangle 2"/>
          <p:cNvSpPr>
            <a:spLocks noGrp="1"/>
          </p:cNvSpPr>
          <p:nvPr>
            <p:ph type="title"/>
          </p:nvPr>
        </p:nvSpPr>
        <p:spPr>
          <a:xfrm>
            <a:off x="1059180" y="804228"/>
            <a:ext cx="7793038" cy="768350"/>
          </a:xfrm>
        </p:spPr>
        <p:txBody>
          <a:bodyPr vert="horz" wrap="square" lIns="91440" tIns="45720" rIns="91440" bIns="45720" anchor="ctr"/>
          <a:lstStyle/>
          <a:p>
            <a:pPr eaLnBrk="1" hangingPunct="1"/>
            <a:r>
              <a:rPr lang="zh-CN" altLang="zh-CN" dirty="0">
                <a:latin typeface="Times New Roman" panose="02020603050405020304" pitchFamily="18" charset="0"/>
              </a:rPr>
              <a:t>  </a:t>
            </a:r>
            <a:r>
              <a:rPr lang="zh-CN" altLang="en-US" dirty="0">
                <a:latin typeface="Times New Roman" panose="02020603050405020304" pitchFamily="18" charset="0"/>
              </a:rPr>
              <a:t>注意事项</a:t>
            </a:r>
            <a:r>
              <a:rPr lang="zh-CN" altLang="en-US" dirty="0"/>
              <a:t> </a:t>
            </a:r>
            <a:endParaRPr lang="zh-CN" altLang="en-US" dirty="0"/>
          </a:p>
        </p:txBody>
      </p:sp>
      <p:sp>
        <p:nvSpPr>
          <p:cNvPr id="121859" name="Rectangle 3"/>
          <p:cNvSpPr>
            <a:spLocks noGrp="1"/>
          </p:cNvSpPr>
          <p:nvPr>
            <p:ph idx="1"/>
          </p:nvPr>
        </p:nvSpPr>
        <p:spPr>
          <a:xfrm>
            <a:off x="684213" y="1752600"/>
            <a:ext cx="8270875" cy="5105400"/>
          </a:xfrm>
        </p:spPr>
        <p:txBody>
          <a:bodyPr vert="horz" wrap="square" lIns="91440" tIns="45720" rIns="91440" bIns="45720" anchor="t"/>
          <a:lstStyle/>
          <a:p>
            <a:pPr eaLnBrk="1" hangingPunct="1">
              <a:buSzTx/>
              <a:buChar char="l"/>
            </a:pPr>
            <a:r>
              <a:rPr lang="zh-CN" altLang="en-US" dirty="0">
                <a:latin typeface="宋体" panose="02010600030101010101" pitchFamily="2" charset="-122"/>
              </a:rPr>
              <a:t>画数据流图不是画流程图。数据流图只描述“做什么”，不描述“怎么做”和做的顺序，而流程图表述对数据进行加工的次序和细节。 </a:t>
            </a:r>
            <a:endParaRPr lang="zh-CN" altLang="en-US" dirty="0">
              <a:latin typeface="宋体" panose="02010600030101010101" pitchFamily="2" charset="-122"/>
            </a:endParaRPr>
          </a:p>
          <a:p>
            <a:pPr eaLnBrk="1" hangingPunct="1">
              <a:buSzTx/>
              <a:buChar char="l"/>
            </a:pPr>
            <a:r>
              <a:rPr lang="zh-CN" altLang="en-US" dirty="0">
                <a:latin typeface="宋体" panose="02010600030101010101" pitchFamily="2" charset="-122"/>
              </a:rPr>
              <a:t>父图和子图的平衡。正常情况下，父图和子图的输入数据和输出数据应分别保持一致，称为父子平衡。 </a:t>
            </a:r>
            <a:endParaRPr lang="zh-CN" altLang="en-US" dirty="0">
              <a:latin typeface="宋体" panose="02010600030101010101" pitchFamily="2" charset="-122"/>
            </a:endParaRPr>
          </a:p>
          <a:p>
            <a:pPr eaLnBrk="1" hangingPunct="1">
              <a:buSzTx/>
              <a:buChar char="l"/>
            </a:pPr>
            <a:r>
              <a:rPr lang="zh-CN" altLang="en-US" dirty="0">
                <a:latin typeface="宋体" panose="02010600030101010101" pitchFamily="2" charset="-122"/>
              </a:rPr>
              <a:t>局部文件。随着数据流图的分解，在下层数据流图中允许出现父图中没有的文件。 </a:t>
            </a:r>
            <a:endParaRPr lang="zh-CN" altLang="en-US" dirty="0">
              <a:latin typeface="宋体" panose="02010600030101010101" pitchFamily="2"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2882" name="Rectangle 2"/>
          <p:cNvSpPr>
            <a:spLocks noGrp="1"/>
          </p:cNvSpPr>
          <p:nvPr>
            <p:ph idx="1"/>
          </p:nvPr>
        </p:nvSpPr>
        <p:spPr>
          <a:xfrm>
            <a:off x="755650" y="1773238"/>
            <a:ext cx="8059738" cy="4114800"/>
          </a:xfrm>
        </p:spPr>
        <p:txBody>
          <a:bodyPr vert="horz" wrap="square" lIns="91440" tIns="45720" rIns="91440" bIns="45720" anchor="t"/>
          <a:lstStyle/>
          <a:p>
            <a:pPr eaLnBrk="1" hangingPunct="1">
              <a:buSzTx/>
              <a:buChar char="l"/>
            </a:pPr>
            <a:r>
              <a:rPr lang="zh-CN" altLang="en-US" dirty="0">
                <a:latin typeface="宋体" panose="02010600030101010101" pitchFamily="2" charset="-122"/>
              </a:rPr>
              <a:t>要遵守加工编号规则。顶层加工不编号；第二层的加工编为</a:t>
            </a:r>
            <a:r>
              <a:rPr lang="zh-CN" altLang="zh-CN" dirty="0">
                <a:latin typeface="宋体" panose="02010600030101010101" pitchFamily="2" charset="-122"/>
              </a:rPr>
              <a:t>1</a:t>
            </a:r>
            <a:r>
              <a:rPr lang="zh-CN" altLang="en-US" dirty="0">
                <a:latin typeface="宋体" panose="02010600030101010101" pitchFamily="2" charset="-122"/>
              </a:rPr>
              <a:t>，</a:t>
            </a:r>
            <a:r>
              <a:rPr lang="zh-CN" altLang="zh-CN" dirty="0">
                <a:latin typeface="宋体" panose="02010600030101010101" pitchFamily="2" charset="-122"/>
              </a:rPr>
              <a:t>2</a:t>
            </a:r>
            <a:r>
              <a:rPr lang="zh-CN" altLang="en-US" dirty="0">
                <a:latin typeface="宋体" panose="02010600030101010101" pitchFamily="2" charset="-122"/>
              </a:rPr>
              <a:t>，</a:t>
            </a:r>
            <a:r>
              <a:rPr lang="zh-CN" altLang="zh-CN" dirty="0">
                <a:latin typeface="宋体" panose="02010600030101010101" pitchFamily="2" charset="-122"/>
              </a:rPr>
              <a:t>…</a:t>
            </a:r>
            <a:r>
              <a:rPr lang="zh-CN" altLang="en-US" dirty="0">
                <a:latin typeface="宋体" panose="02010600030101010101" pitchFamily="2" charset="-122"/>
              </a:rPr>
              <a:t>，</a:t>
            </a:r>
            <a:r>
              <a:rPr lang="zh-CN" altLang="zh-CN" dirty="0">
                <a:latin typeface="宋体" panose="02010600030101010101" pitchFamily="2" charset="-122"/>
              </a:rPr>
              <a:t>n</a:t>
            </a:r>
            <a:r>
              <a:rPr lang="zh-CN" altLang="en-US" dirty="0">
                <a:latin typeface="宋体" panose="02010600030101010101" pitchFamily="2" charset="-122"/>
              </a:rPr>
              <a:t>号；第三层编为</a:t>
            </a:r>
            <a:r>
              <a:rPr lang="zh-CN" altLang="zh-CN" dirty="0">
                <a:latin typeface="宋体" panose="02010600030101010101" pitchFamily="2" charset="-122"/>
              </a:rPr>
              <a:t>1.1</a:t>
            </a:r>
            <a:r>
              <a:rPr lang="zh-CN" altLang="en-US" dirty="0">
                <a:latin typeface="宋体" panose="02010600030101010101" pitchFamily="2" charset="-122"/>
              </a:rPr>
              <a:t>，</a:t>
            </a:r>
            <a:r>
              <a:rPr lang="zh-CN" altLang="zh-CN" dirty="0">
                <a:latin typeface="宋体" panose="02010600030101010101" pitchFamily="2" charset="-122"/>
              </a:rPr>
              <a:t>1.2</a:t>
            </a:r>
            <a:r>
              <a:rPr lang="zh-CN" altLang="en-US" dirty="0">
                <a:latin typeface="宋体" panose="02010600030101010101" pitchFamily="2" charset="-122"/>
              </a:rPr>
              <a:t>，</a:t>
            </a:r>
            <a:r>
              <a:rPr lang="zh-CN" altLang="zh-CN" dirty="0">
                <a:latin typeface="宋体" panose="02010600030101010101" pitchFamily="2" charset="-122"/>
              </a:rPr>
              <a:t>…</a:t>
            </a:r>
            <a:r>
              <a:rPr lang="zh-CN" altLang="en-US" dirty="0">
                <a:latin typeface="宋体" panose="02010600030101010101" pitchFamily="2" charset="-122"/>
              </a:rPr>
              <a:t>，</a:t>
            </a:r>
            <a:r>
              <a:rPr lang="zh-CN" altLang="zh-CN" dirty="0">
                <a:latin typeface="宋体" panose="02010600030101010101" pitchFamily="2" charset="-122"/>
              </a:rPr>
              <a:t>n.1</a:t>
            </a:r>
            <a:r>
              <a:rPr lang="zh-CN" altLang="en-US" dirty="0">
                <a:latin typeface="宋体" panose="02010600030101010101" pitchFamily="2" charset="-122"/>
              </a:rPr>
              <a:t>，</a:t>
            </a:r>
            <a:r>
              <a:rPr lang="zh-CN" altLang="zh-CN" dirty="0">
                <a:latin typeface="宋体" panose="02010600030101010101" pitchFamily="2" charset="-122"/>
              </a:rPr>
              <a:t>n.2</a:t>
            </a:r>
            <a:r>
              <a:rPr lang="zh-CN" altLang="en-US" dirty="0">
                <a:latin typeface="宋体" panose="02010600030101010101" pitchFamily="2" charset="-122"/>
              </a:rPr>
              <a:t>，</a:t>
            </a:r>
            <a:r>
              <a:rPr lang="zh-CN" altLang="zh-CN" dirty="0">
                <a:latin typeface="宋体" panose="02010600030101010101" pitchFamily="2" charset="-122"/>
              </a:rPr>
              <a:t>…</a:t>
            </a:r>
            <a:r>
              <a:rPr lang="zh-CN" altLang="en-US" dirty="0">
                <a:latin typeface="宋体" panose="02010600030101010101" pitchFamily="2" charset="-122"/>
              </a:rPr>
              <a:t>等号，依此类推。 </a:t>
            </a:r>
            <a:endParaRPr lang="zh-CN" altLang="en-US" dirty="0">
              <a:latin typeface="宋体" panose="02010600030101010101" pitchFamily="2" charset="-122"/>
            </a:endParaRPr>
          </a:p>
          <a:p>
            <a:pPr eaLnBrk="1" hangingPunct="1">
              <a:buSzTx/>
              <a:buChar char="l"/>
            </a:pPr>
            <a:r>
              <a:rPr lang="zh-CN" altLang="en-US" dirty="0">
                <a:latin typeface="宋体" panose="02010600030101010101" pitchFamily="2" charset="-122"/>
              </a:rPr>
              <a:t>分解的深度与层次。逐层分解时，要求加工分解到足够简单，易于理解为止，这一加工也就是常说的基本加工。</a:t>
            </a:r>
            <a:endParaRPr lang="zh-CN" altLang="en-US" dirty="0">
              <a:latin typeface="宋体" panose="02010600030101010101" pitchFamily="2"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3906" name="Rectangle 2"/>
          <p:cNvSpPr>
            <a:spLocks noGrp="1"/>
          </p:cNvSpPr>
          <p:nvPr>
            <p:ph idx="1"/>
          </p:nvPr>
        </p:nvSpPr>
        <p:spPr>
          <a:xfrm>
            <a:off x="356870" y="1392555"/>
            <a:ext cx="8583930" cy="4700270"/>
          </a:xfrm>
        </p:spPr>
        <p:txBody>
          <a:bodyPr vert="horz" wrap="square" lIns="91440" tIns="45720" rIns="91440" bIns="45720" anchor="t"/>
          <a:lstStyle/>
          <a:p>
            <a:pPr eaLnBrk="1" hangingPunct="1">
              <a:buSzTx/>
              <a:buChar char="l"/>
            </a:pPr>
            <a:r>
              <a:rPr lang="zh-CN" altLang="en-US" dirty="0">
                <a:latin typeface="宋体" panose="02010600030101010101" pitchFamily="2" charset="-122"/>
              </a:rPr>
              <a:t>分解的层次多少是合适的，这应当根据问题的复杂程度来确定。可以参考以下一些经验性的原则。 </a:t>
            </a:r>
            <a:endParaRPr lang="zh-CN" altLang="en-US" dirty="0">
              <a:latin typeface="宋体" panose="02010600030101010101" pitchFamily="2" charset="-122"/>
            </a:endParaRPr>
          </a:p>
          <a:p>
            <a:pPr lvl="1" eaLnBrk="1" hangingPunct="1">
              <a:buClr>
                <a:schemeClr val="folHlink"/>
              </a:buClr>
              <a:buSzTx/>
              <a:buChar char="u"/>
            </a:pPr>
            <a:r>
              <a:rPr lang="zh-CN" altLang="en-US" dirty="0">
                <a:solidFill>
                  <a:srgbClr val="333399"/>
                </a:solidFill>
                <a:latin typeface="宋体" panose="02010600030101010101" pitchFamily="2" charset="-122"/>
              </a:rPr>
              <a:t>一个加工的分解，最多不要超出</a:t>
            </a:r>
            <a:r>
              <a:rPr lang="zh-CN" altLang="zh-CN" dirty="0">
                <a:solidFill>
                  <a:srgbClr val="333399"/>
                </a:solidFill>
                <a:latin typeface="宋体" panose="02010600030101010101" pitchFamily="2" charset="-122"/>
              </a:rPr>
              <a:t>7</a:t>
            </a:r>
            <a:r>
              <a:rPr lang="zh-CN" altLang="en-US" dirty="0">
                <a:solidFill>
                  <a:srgbClr val="333399"/>
                </a:solidFill>
                <a:latin typeface="宋体" panose="02010600030101010101" pitchFamily="2" charset="-122"/>
              </a:rPr>
              <a:t>个子加工。</a:t>
            </a:r>
            <a:endParaRPr lang="zh-CN" altLang="en-US" dirty="0">
              <a:solidFill>
                <a:srgbClr val="333399"/>
              </a:solidFill>
              <a:latin typeface="宋体" panose="02010600030101010101" pitchFamily="2" charset="-122"/>
            </a:endParaRPr>
          </a:p>
          <a:p>
            <a:pPr lvl="1" eaLnBrk="1" hangingPunct="1">
              <a:buClr>
                <a:schemeClr val="folHlink"/>
              </a:buClr>
              <a:buSzTx/>
              <a:buChar char="u"/>
            </a:pPr>
            <a:r>
              <a:rPr lang="zh-CN" altLang="en-US" dirty="0">
                <a:solidFill>
                  <a:srgbClr val="333399"/>
                </a:solidFill>
                <a:latin typeface="宋体" panose="02010600030101010101" pitchFamily="2" charset="-122"/>
              </a:rPr>
              <a:t>分解在逻辑上应合理、自然，不能硬性分割。 </a:t>
            </a:r>
            <a:endParaRPr lang="zh-CN" altLang="en-US" dirty="0">
              <a:solidFill>
                <a:srgbClr val="333399"/>
              </a:solidFill>
              <a:latin typeface="宋体" panose="02010600030101010101" pitchFamily="2" charset="-122"/>
            </a:endParaRPr>
          </a:p>
          <a:p>
            <a:pPr lvl="1" eaLnBrk="1" hangingPunct="1">
              <a:buClr>
                <a:schemeClr val="folHlink"/>
              </a:buClr>
              <a:buSzTx/>
              <a:buChar char="u"/>
            </a:pPr>
            <a:r>
              <a:rPr lang="zh-CN" altLang="en-US" dirty="0">
                <a:solidFill>
                  <a:srgbClr val="333399"/>
                </a:solidFill>
                <a:latin typeface="宋体" panose="02010600030101010101" pitchFamily="2" charset="-122"/>
              </a:rPr>
              <a:t>在保证数据流得以理解的前提下，尽量少分解层次。</a:t>
            </a:r>
            <a:endParaRPr lang="zh-CN" altLang="en-US" dirty="0">
              <a:solidFill>
                <a:srgbClr val="333399"/>
              </a:solidFill>
              <a:latin typeface="宋体" panose="02010600030101010101" pitchFamily="2" charset="-122"/>
            </a:endParaRPr>
          </a:p>
          <a:p>
            <a:pPr lvl="1" eaLnBrk="1" hangingPunct="1">
              <a:buClr>
                <a:schemeClr val="folHlink"/>
              </a:buClr>
              <a:buSzTx/>
              <a:buChar char="u"/>
            </a:pPr>
            <a:r>
              <a:rPr lang="zh-CN" altLang="en-US" dirty="0">
                <a:solidFill>
                  <a:srgbClr val="333399"/>
                </a:solidFill>
                <a:latin typeface="宋体" panose="02010600030101010101" pitchFamily="2" charset="-122"/>
              </a:rPr>
              <a:t>分解要均匀。即在一张数据流图中，尽量少出现有些加工已是基本加工，有些还要分解好几层的情况</a:t>
            </a:r>
            <a:r>
              <a:rPr lang="zh-CN" altLang="en-US" dirty="0">
                <a:latin typeface="宋体" panose="02010600030101010101" pitchFamily="2" charset="-122"/>
              </a:rPr>
              <a:t>。 </a:t>
            </a:r>
            <a:r>
              <a:rPr lang="zh-CN" altLang="en-US" dirty="0"/>
              <a:t> </a:t>
            </a:r>
            <a:endParaRPr lang="zh-CN" altLang="en-US" dirty="0"/>
          </a:p>
          <a:p>
            <a:pPr lvl="2" eaLnBrk="1" hangingPunct="1"/>
            <a:endParaRPr lang="zh-CN" altLang="zh-CN" sz="28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4930" name="Rectangle 2"/>
          <p:cNvSpPr>
            <a:spLocks noGrp="1"/>
          </p:cNvSpPr>
          <p:nvPr>
            <p:ph idx="1"/>
          </p:nvPr>
        </p:nvSpPr>
        <p:spPr>
          <a:xfrm>
            <a:off x="609600" y="5257800"/>
            <a:ext cx="7848600" cy="914400"/>
          </a:xfrm>
        </p:spPr>
        <p:txBody>
          <a:bodyPr vert="horz" wrap="square" lIns="91440" tIns="45720" rIns="91440" bIns="45720" anchor="t"/>
          <a:lstStyle/>
          <a:p>
            <a:pPr algn="ctr" eaLnBrk="1" hangingPunct="1">
              <a:buClr>
                <a:srgbClr val="000099"/>
              </a:buClr>
              <a:buNone/>
            </a:pPr>
            <a:r>
              <a:rPr lang="zh-CN" altLang="en-US" dirty="0">
                <a:solidFill>
                  <a:schemeClr val="tx2"/>
                </a:solidFill>
              </a:rPr>
              <a:t>描述银行取款过程的数据流图</a:t>
            </a:r>
            <a:endParaRPr lang="zh-CN" altLang="en-US" dirty="0">
              <a:solidFill>
                <a:schemeClr val="tx2"/>
              </a:solidFill>
            </a:endParaRPr>
          </a:p>
        </p:txBody>
      </p:sp>
      <p:pic>
        <p:nvPicPr>
          <p:cNvPr id="124931" name="Picture 3"/>
          <p:cNvPicPr>
            <a:picLocks noChangeAspect="1"/>
          </p:cNvPicPr>
          <p:nvPr/>
        </p:nvPicPr>
        <p:blipFill>
          <a:blip r:embed="rId1"/>
          <a:stretch>
            <a:fillRect/>
          </a:stretch>
        </p:blipFill>
        <p:spPr>
          <a:xfrm>
            <a:off x="468313" y="476250"/>
            <a:ext cx="8458200" cy="4724400"/>
          </a:xfrm>
          <a:prstGeom prst="rect">
            <a:avLst/>
          </a:prstGeom>
          <a:noFill/>
          <a:ln w="9525">
            <a:noFill/>
          </a:ln>
        </p:spPr>
      </p:pic>
    </p:spTree>
  </p:cSld>
  <p:clrMapOvr>
    <a:masterClrMapping/>
  </p:clrMapOvr>
  <p:transition>
    <p:blinds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578"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24579"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13316"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zh-CN" altLang="en-US" dirty="0">
                <a:solidFill>
                  <a:srgbClr val="CC0000"/>
                </a:solidFill>
                <a:latin typeface="+mn-lt"/>
                <a:ea typeface="+mn-ea"/>
                <a:cs typeface="+mn-cs"/>
                <a:sym typeface="Arial" panose="020B0604020202020204" pitchFamily="34" charset="0"/>
              </a:rPr>
              <a:t>数据流图（</a:t>
            </a:r>
            <a:r>
              <a:rPr lang="en-US" altLang="zh-CN" dirty="0">
                <a:solidFill>
                  <a:srgbClr val="CC0000"/>
                </a:solidFill>
                <a:latin typeface="+mn-lt"/>
                <a:ea typeface="+mn-ea"/>
                <a:cs typeface="+mn-cs"/>
                <a:sym typeface="Arial" panose="020B0604020202020204" pitchFamily="34" charset="0"/>
              </a:rPr>
              <a:t>Data Flow Diagram</a:t>
            </a:r>
            <a:r>
              <a:rPr lang="zh-CN" altLang="en-US" dirty="0">
                <a:solidFill>
                  <a:srgbClr val="CC0000"/>
                </a:solidFill>
                <a:latin typeface="+mn-lt"/>
                <a:ea typeface="+mn-ea"/>
                <a:cs typeface="+mn-cs"/>
                <a:sym typeface="Arial" panose="020B0604020202020204" pitchFamily="34" charset="0"/>
              </a:rPr>
              <a:t>）</a:t>
            </a:r>
            <a:endParaRPr lang="zh-CN" altLang="en-US" dirty="0">
              <a:solidFill>
                <a:srgbClr val="CC0000"/>
              </a:solidFill>
              <a:latin typeface="+mn-lt"/>
              <a:ea typeface="+mn-ea"/>
              <a:cs typeface="+mn-cs"/>
              <a:sym typeface="Arial" panose="020B0604020202020204" pitchFamily="34" charset="0"/>
            </a:endParaRPr>
          </a:p>
          <a:p>
            <a:pPr marL="342900" indent="-342900" algn="l" defTabSz="0" eaLnBrk="1" hangingPunct="1">
              <a:buSzPct val="75000"/>
              <a:buChar char="p"/>
            </a:pPr>
            <a:r>
              <a:rPr lang="en-US" altLang="zh-CN" dirty="0">
                <a:solidFill>
                  <a:srgbClr val="0000FF"/>
                </a:solidFill>
                <a:latin typeface="+mn-lt"/>
                <a:ea typeface="+mn-ea"/>
                <a:cs typeface="+mn-cs"/>
                <a:sym typeface="Arial" panose="020B0604020202020204" pitchFamily="34" charset="0"/>
              </a:rPr>
              <a:t>【</a:t>
            </a:r>
            <a:r>
              <a:rPr lang="zh-CN" altLang="en-US" dirty="0">
                <a:solidFill>
                  <a:srgbClr val="0000FF"/>
                </a:solidFill>
                <a:latin typeface="+mn-lt"/>
                <a:ea typeface="+mn-ea"/>
                <a:cs typeface="+mn-cs"/>
                <a:sym typeface="Arial" panose="020B0604020202020204" pitchFamily="34" charset="0"/>
              </a:rPr>
              <a:t>符号</a:t>
            </a:r>
            <a:r>
              <a:rPr lang="en-US" altLang="zh-CN" dirty="0">
                <a:solidFill>
                  <a:srgbClr val="0000FF"/>
                </a:solidFill>
                <a:latin typeface="+mn-lt"/>
                <a:ea typeface="+mn-ea"/>
                <a:cs typeface="+mn-cs"/>
                <a:sym typeface="Arial" panose="020B0604020202020204" pitchFamily="34" charset="0"/>
              </a:rPr>
              <a:t>】</a:t>
            </a:r>
            <a:endParaRPr lang="en-US" altLang="zh-CN" dirty="0">
              <a:solidFill>
                <a:srgbClr val="0000FF"/>
              </a:solidFill>
              <a:latin typeface="+mn-lt"/>
              <a:ea typeface="+mn-ea"/>
              <a:cs typeface="+mn-cs"/>
              <a:sym typeface="Arial" panose="020B0604020202020204" pitchFamily="34" charset="0"/>
            </a:endParaRPr>
          </a:p>
          <a:p>
            <a:pPr marL="742950" lvl="1" indent="-285750" algn="l" defTabSz="0" eaLnBrk="1" hangingPunct="1">
              <a:buSzPct val="75000"/>
              <a:buChar char="n"/>
            </a:pPr>
            <a:r>
              <a:rPr lang="en-US" altLang="zh-CN" dirty="0">
                <a:solidFill>
                  <a:srgbClr val="CC0000"/>
                </a:solidFill>
                <a:latin typeface="黑体" panose="02010609060101010101" pitchFamily="49" charset="-122"/>
                <a:ea typeface="+mn-ea"/>
                <a:sym typeface="黑体" panose="02010609060101010101" pitchFamily="49" charset="-122"/>
              </a:rPr>
              <a:t>①</a:t>
            </a:r>
            <a:r>
              <a:rPr lang="zh-CN" altLang="en-US" dirty="0">
                <a:solidFill>
                  <a:srgbClr val="CC0000"/>
                </a:solidFill>
                <a:latin typeface="+mn-lt"/>
                <a:ea typeface="+mn-ea"/>
                <a:sym typeface="Arial" panose="020B0604020202020204" pitchFamily="34" charset="0"/>
              </a:rPr>
              <a:t>数据的源点、终点</a:t>
            </a:r>
            <a:endParaRPr lang="zh-CN" altLang="en-US" dirty="0">
              <a:solidFill>
                <a:srgbClr val="CC0000"/>
              </a:solidFill>
              <a:latin typeface="+mn-lt"/>
              <a:ea typeface="+mn-ea"/>
              <a:sym typeface="Arial" panose="020B0604020202020204" pitchFamily="34" charset="0"/>
            </a:endParaRPr>
          </a:p>
          <a:p>
            <a:pPr marL="1143000" lvl="2" indent="-228600" algn="l" defTabSz="0" eaLnBrk="1" hangingPunct="1">
              <a:buSzPct val="75000"/>
              <a:buChar char="p"/>
            </a:pPr>
            <a:r>
              <a:rPr lang="zh-CN" altLang="en-US" dirty="0">
                <a:latin typeface="+mn-lt"/>
                <a:ea typeface="+mn-ea"/>
                <a:sym typeface="Arial" panose="020B0604020202020204" pitchFamily="34" charset="0"/>
              </a:rPr>
              <a:t>系统以外的人、事物</a:t>
            </a:r>
            <a:endParaRPr lang="zh-CN" altLang="en-US" dirty="0">
              <a:latin typeface="+mn-lt"/>
              <a:ea typeface="+mn-ea"/>
              <a:sym typeface="Arial" panose="020B0604020202020204" pitchFamily="34" charset="0"/>
            </a:endParaRPr>
          </a:p>
          <a:p>
            <a:pPr marL="742950" lvl="1" indent="-285750" algn="l" defTabSz="0" eaLnBrk="1" hangingPunct="1">
              <a:buSzPct val="75000"/>
              <a:buChar char="n"/>
            </a:pPr>
            <a:r>
              <a:rPr lang="zh-CN" altLang="en-US" dirty="0">
                <a:solidFill>
                  <a:srgbClr val="CC0000"/>
                </a:solidFill>
                <a:latin typeface="+mn-lt"/>
                <a:ea typeface="+mn-ea"/>
                <a:sym typeface="Arial" panose="020B0604020202020204" pitchFamily="34" charset="0"/>
              </a:rPr>
              <a:t>②加工处理</a:t>
            </a:r>
            <a:endParaRPr lang="zh-CN" altLang="en-US" dirty="0">
              <a:solidFill>
                <a:srgbClr val="CC0000"/>
              </a:solidFill>
              <a:latin typeface="+mn-lt"/>
              <a:ea typeface="+mn-ea"/>
              <a:sym typeface="Arial" panose="020B0604020202020204" pitchFamily="34" charset="0"/>
            </a:endParaRPr>
          </a:p>
          <a:p>
            <a:pPr marL="1143000" lvl="2" indent="-228600" algn="l" defTabSz="0" eaLnBrk="1" hangingPunct="1">
              <a:buSzPct val="75000"/>
              <a:buChar char="p"/>
            </a:pPr>
            <a:r>
              <a:rPr lang="zh-CN" altLang="en-US" dirty="0">
                <a:latin typeface="+mn-lt"/>
                <a:ea typeface="+mn-ea"/>
                <a:sym typeface="Arial" panose="020B0604020202020204" pitchFamily="34" charset="0"/>
              </a:rPr>
              <a:t>系统功能的抽象</a:t>
            </a:r>
            <a:endParaRPr lang="zh-CN" altLang="en-US" dirty="0">
              <a:latin typeface="黑体" panose="02010609060101010101" pitchFamily="49" charset="-122"/>
              <a:ea typeface="+mn-ea"/>
              <a:sym typeface="黑体" panose="02010609060101010101" pitchFamily="49" charset="-122"/>
            </a:endParaRPr>
          </a:p>
          <a:p>
            <a:pPr marL="742950" lvl="1" indent="-285750" algn="l" defTabSz="0" eaLnBrk="1" hangingPunct="1">
              <a:buSzPct val="75000"/>
              <a:buChar char="n"/>
            </a:pPr>
            <a:r>
              <a:rPr lang="zh-CN" altLang="en-US" dirty="0">
                <a:solidFill>
                  <a:srgbClr val="CC0000"/>
                </a:solidFill>
                <a:latin typeface="黑体" panose="02010609060101010101" pitchFamily="49" charset="-122"/>
                <a:ea typeface="+mn-ea"/>
                <a:sym typeface="黑体" panose="02010609060101010101" pitchFamily="49" charset="-122"/>
              </a:rPr>
              <a:t>③数据存储</a:t>
            </a:r>
            <a:endParaRPr lang="zh-CN" altLang="en-US" dirty="0">
              <a:solidFill>
                <a:srgbClr val="CC0000"/>
              </a:solidFill>
              <a:latin typeface="黑体" panose="02010609060101010101" pitchFamily="49" charset="-122"/>
              <a:ea typeface="+mn-ea"/>
              <a:sym typeface="黑体" panose="02010609060101010101" pitchFamily="49" charset="-122"/>
            </a:endParaRPr>
          </a:p>
          <a:p>
            <a:pPr marL="1143000" lvl="2" indent="-228600" algn="l" defTabSz="0" eaLnBrk="1" hangingPunct="1">
              <a:buSzPct val="75000"/>
              <a:buChar char="p"/>
            </a:pPr>
            <a:r>
              <a:rPr lang="zh-CN" altLang="en-US" dirty="0">
                <a:latin typeface="黑体" panose="02010609060101010101" pitchFamily="49" charset="-122"/>
                <a:ea typeface="+mn-ea"/>
                <a:sym typeface="黑体" panose="02010609060101010101" pitchFamily="49" charset="-122"/>
              </a:rPr>
              <a:t>数据库、数据文件</a:t>
            </a:r>
            <a:endParaRPr lang="zh-CN" altLang="en-US" dirty="0">
              <a:latin typeface="黑体" panose="02010609060101010101" pitchFamily="49" charset="-122"/>
              <a:ea typeface="+mn-ea"/>
              <a:sym typeface="黑体" panose="02010609060101010101" pitchFamily="49" charset="-122"/>
            </a:endParaRPr>
          </a:p>
          <a:p>
            <a:pPr marL="742950" lvl="1" indent="-285750" algn="l" defTabSz="0" eaLnBrk="1" hangingPunct="1">
              <a:buSzPct val="75000"/>
              <a:buChar char="n"/>
            </a:pPr>
            <a:r>
              <a:rPr lang="zh-CN" altLang="en-US" dirty="0">
                <a:solidFill>
                  <a:srgbClr val="CC0000"/>
                </a:solidFill>
                <a:latin typeface="黑体" panose="02010609060101010101" pitchFamily="49" charset="-122"/>
                <a:ea typeface="+mn-ea"/>
                <a:sym typeface="黑体" panose="02010609060101010101" pitchFamily="49" charset="-122"/>
              </a:rPr>
              <a:t>④数据流</a:t>
            </a:r>
            <a:endParaRPr lang="zh-CN" altLang="en-US" dirty="0">
              <a:solidFill>
                <a:srgbClr val="CC0000"/>
              </a:solidFill>
              <a:latin typeface="黑体" panose="02010609060101010101" pitchFamily="49" charset="-122"/>
              <a:ea typeface="+mn-ea"/>
              <a:sym typeface="黑体" panose="02010609060101010101" pitchFamily="49" charset="-122"/>
            </a:endParaRPr>
          </a:p>
          <a:p>
            <a:pPr marL="1143000" lvl="2" indent="-228600" algn="l" defTabSz="0" eaLnBrk="1" hangingPunct="1">
              <a:buSzPct val="75000"/>
              <a:buChar char="p"/>
            </a:pPr>
            <a:r>
              <a:rPr lang="zh-CN" altLang="en-US" dirty="0">
                <a:solidFill>
                  <a:srgbClr val="FF0000"/>
                </a:solidFill>
                <a:latin typeface="黑体" panose="02010609060101010101" pitchFamily="49" charset="-122"/>
                <a:ea typeface="+mn-ea"/>
                <a:sym typeface="黑体" panose="02010609060101010101" pitchFamily="49" charset="-122"/>
              </a:rPr>
              <a:t>数据及其在系统中流动的方向</a:t>
            </a:r>
            <a:endParaRPr lang="zh-CN" altLang="en-US" dirty="0">
              <a:latin typeface="+mn-lt"/>
              <a:ea typeface="+mn-ea"/>
              <a:sym typeface="Arial" panose="020B0604020202020204" pitchFamily="34" charset="0"/>
            </a:endParaRPr>
          </a:p>
        </p:txBody>
      </p:sp>
      <p:sp>
        <p:nvSpPr>
          <p:cNvPr id="13317" name="AutoShape 4"/>
          <p:cNvSpPr/>
          <p:nvPr/>
        </p:nvSpPr>
        <p:spPr>
          <a:xfrm>
            <a:off x="6858000" y="2209800"/>
            <a:ext cx="762000" cy="609600"/>
          </a:xfrm>
          <a:prstGeom prst="cube">
            <a:avLst>
              <a:gd name="adj" fmla="val 25000"/>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3318" name="Rectangle 6"/>
          <p:cNvSpPr/>
          <p:nvPr/>
        </p:nvSpPr>
        <p:spPr>
          <a:xfrm>
            <a:off x="5486400" y="2286000"/>
            <a:ext cx="609600" cy="533400"/>
          </a:xfrm>
          <a:prstGeom prst="rect">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3319" name="Oval 23"/>
          <p:cNvSpPr/>
          <p:nvPr/>
        </p:nvSpPr>
        <p:spPr>
          <a:xfrm>
            <a:off x="5334000" y="3429000"/>
            <a:ext cx="762000" cy="685800"/>
          </a:xfrm>
          <a:prstGeom prst="ellipse">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3320" name="AutoShape 24"/>
          <p:cNvSpPr/>
          <p:nvPr/>
        </p:nvSpPr>
        <p:spPr>
          <a:xfrm>
            <a:off x="6781800" y="3429000"/>
            <a:ext cx="1752600" cy="685800"/>
          </a:xfrm>
          <a:prstGeom prst="roundRect">
            <a:avLst>
              <a:gd name="adj" fmla="val 16667"/>
            </a:avLst>
          </a:prstGeom>
          <a:noFill/>
          <a:ln w="38100" cap="flat" cmpd="sng">
            <a:solidFill>
              <a:srgbClr val="0000FF"/>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grpSp>
        <p:nvGrpSpPr>
          <p:cNvPr id="13321" name="Group 36"/>
          <p:cNvGrpSpPr/>
          <p:nvPr/>
        </p:nvGrpSpPr>
        <p:grpSpPr>
          <a:xfrm>
            <a:off x="6934200" y="4573588"/>
            <a:ext cx="914400" cy="457200"/>
            <a:chOff x="0" y="0"/>
            <a:chExt cx="576" cy="288"/>
          </a:xfrm>
        </p:grpSpPr>
        <p:sp>
          <p:nvSpPr>
            <p:cNvPr id="24586" name="Line 29"/>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24587" name="Line 30"/>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24588" name="Line 31"/>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grpSp>
        <p:nvGrpSpPr>
          <p:cNvPr id="13325" name="Group 35"/>
          <p:cNvGrpSpPr/>
          <p:nvPr/>
        </p:nvGrpSpPr>
        <p:grpSpPr>
          <a:xfrm>
            <a:off x="5410200" y="4572000"/>
            <a:ext cx="914400" cy="457200"/>
            <a:chOff x="0" y="0"/>
            <a:chExt cx="576" cy="288"/>
          </a:xfrm>
        </p:grpSpPr>
        <p:sp>
          <p:nvSpPr>
            <p:cNvPr id="24590" name="Line 33"/>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24591" name="Line 34"/>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grpSp>
        <p:nvGrpSpPr>
          <p:cNvPr id="13328" name="Group 42"/>
          <p:cNvGrpSpPr/>
          <p:nvPr/>
        </p:nvGrpSpPr>
        <p:grpSpPr>
          <a:xfrm>
            <a:off x="1524000" y="6096000"/>
            <a:ext cx="1600200" cy="366713"/>
            <a:chOff x="0" y="0"/>
            <a:chExt cx="1008" cy="231"/>
          </a:xfrm>
        </p:grpSpPr>
        <p:sp>
          <p:nvSpPr>
            <p:cNvPr id="24593" name="Line 37"/>
            <p:cNvSpPr/>
            <p:nvPr/>
          </p:nvSpPr>
          <p:spPr>
            <a:xfrm>
              <a:off x="0" y="0"/>
              <a:ext cx="1008" cy="1"/>
            </a:xfrm>
            <a:prstGeom prst="line">
              <a:avLst/>
            </a:prstGeom>
            <a:ln w="38100" cap="flat" cmpd="sng">
              <a:solidFill>
                <a:srgbClr val="0000FF"/>
              </a:solidFill>
              <a:prstDash val="solid"/>
              <a:miter/>
              <a:headEnd type="none" w="med" len="med"/>
              <a:tailEnd type="triangle" w="lg" len="lg"/>
            </a:ln>
          </p:spPr>
        </p:sp>
        <p:sp>
          <p:nvSpPr>
            <p:cNvPr id="24594" name="Rectangle 39"/>
            <p:cNvSpPr/>
            <p:nvPr/>
          </p:nvSpPr>
          <p:spPr>
            <a:xfrm>
              <a:off x="96" y="0"/>
              <a:ext cx="696" cy="231"/>
            </a:xfrm>
            <a:prstGeom prst="rect">
              <a:avLst/>
            </a:prstGeom>
            <a:noFill/>
            <a:ln w="9525">
              <a:noFill/>
            </a:ln>
          </p:spPr>
          <p:txBody>
            <a:bodyPr wrap="none" anchor="t">
              <a:spAutoFit/>
            </a:bodyPr>
            <a:lstStyle/>
            <a:p>
              <a:pPr algn="ctr" eaLnBrk="0" hangingPunct="0"/>
              <a:r>
                <a:rPr lang="zh-CN" altLang="en-US" b="1" dirty="0">
                  <a:solidFill>
                    <a:srgbClr val="FF0000"/>
                  </a:solidFill>
                  <a:latin typeface="Arial" panose="020B0604020202020204" pitchFamily="34" charset="0"/>
                  <a:ea typeface="宋体" panose="02010600030101010101" pitchFamily="2" charset="-122"/>
                  <a:sym typeface="Arial" panose="020B0604020202020204" pitchFamily="34" charset="0"/>
                </a:rPr>
                <a:t>数据描述</a:t>
              </a:r>
              <a:endParaRPr lang="zh-CN" altLang="en-US" dirty="0">
                <a:latin typeface="Arial" panose="020B0604020202020204" pitchFamily="34" charset="0"/>
                <a:ea typeface="宋体" panose="02010600030101010101" pitchFamily="2" charset="-122"/>
              </a:endParaRPr>
            </a:p>
          </p:txBody>
        </p:sp>
      </p:grpSp>
      <p:grpSp>
        <p:nvGrpSpPr>
          <p:cNvPr id="13331" name="Group 41"/>
          <p:cNvGrpSpPr/>
          <p:nvPr/>
        </p:nvGrpSpPr>
        <p:grpSpPr>
          <a:xfrm>
            <a:off x="4419600" y="6096000"/>
            <a:ext cx="1600200" cy="385763"/>
            <a:chOff x="0" y="0"/>
            <a:chExt cx="1008" cy="243"/>
          </a:xfrm>
        </p:grpSpPr>
        <p:sp>
          <p:nvSpPr>
            <p:cNvPr id="24596" name="Line 38"/>
            <p:cNvSpPr/>
            <p:nvPr/>
          </p:nvSpPr>
          <p:spPr>
            <a:xfrm>
              <a:off x="0" y="0"/>
              <a:ext cx="1008" cy="1"/>
            </a:xfrm>
            <a:prstGeom prst="line">
              <a:avLst/>
            </a:prstGeom>
            <a:ln w="38100" cap="flat" cmpd="sng">
              <a:solidFill>
                <a:srgbClr val="0000FF"/>
              </a:solidFill>
              <a:prstDash val="solid"/>
              <a:miter/>
              <a:headEnd type="triangle" w="lg" len="lg"/>
              <a:tailEnd type="triangle" w="lg" len="lg"/>
            </a:ln>
          </p:spPr>
        </p:sp>
        <p:sp>
          <p:nvSpPr>
            <p:cNvPr id="24597" name="Rectangle 40"/>
            <p:cNvSpPr/>
            <p:nvPr/>
          </p:nvSpPr>
          <p:spPr>
            <a:xfrm>
              <a:off x="192" y="12"/>
              <a:ext cx="696" cy="231"/>
            </a:xfrm>
            <a:prstGeom prst="rect">
              <a:avLst/>
            </a:prstGeom>
            <a:noFill/>
            <a:ln w="9525">
              <a:noFill/>
            </a:ln>
          </p:spPr>
          <p:txBody>
            <a:bodyPr wrap="none" anchor="t">
              <a:spAutoFit/>
            </a:bodyPr>
            <a:lstStyle/>
            <a:p>
              <a:pPr algn="ctr" eaLnBrk="0" hangingPunct="0"/>
              <a:r>
                <a:rPr lang="zh-CN" altLang="en-US" b="1" dirty="0">
                  <a:solidFill>
                    <a:srgbClr val="FF0000"/>
                  </a:solidFill>
                  <a:latin typeface="Arial" panose="020B0604020202020204" pitchFamily="34" charset="0"/>
                  <a:ea typeface="宋体" panose="02010600030101010101" pitchFamily="2" charset="-122"/>
                  <a:sym typeface="Arial" panose="020B0604020202020204" pitchFamily="34" charset="0"/>
                </a:rPr>
                <a:t>数据描述</a:t>
              </a:r>
              <a:endParaRPr lang="zh-CN" altLang="en-US" dirty="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3316">
                                            <p:txEl>
                                              <p:pRg st="1" end="1"/>
                                            </p:txEl>
                                          </p:spTgt>
                                        </p:tgtEl>
                                        <p:attrNameLst>
                                          <p:attrName>style.visibility</p:attrName>
                                        </p:attrNameLst>
                                      </p:cBhvr>
                                      <p:to>
                                        <p:strVal val="visible"/>
                                      </p:to>
                                    </p:set>
                                    <p:animEffect filter="strips(downRight)">
                                      <p:cBhvr>
                                        <p:cTn id="7" dur="500"/>
                                        <p:tgtEl>
                                          <p:spTgt spid="1331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3316">
                                            <p:txEl>
                                              <p:pRg st="2" end="2"/>
                                            </p:txEl>
                                          </p:spTgt>
                                        </p:tgtEl>
                                        <p:attrNameLst>
                                          <p:attrName>style.visibility</p:attrName>
                                        </p:attrNameLst>
                                      </p:cBhvr>
                                      <p:to>
                                        <p:strVal val="visible"/>
                                      </p:to>
                                    </p:set>
                                    <p:animEffect filter="strips(downRight)">
                                      <p:cBhvr>
                                        <p:cTn id="12" dur="500"/>
                                        <p:tgtEl>
                                          <p:spTgt spid="133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3316">
                                            <p:txEl>
                                              <p:pRg st="3" end="3"/>
                                            </p:txEl>
                                          </p:spTgt>
                                        </p:tgtEl>
                                        <p:attrNameLst>
                                          <p:attrName>style.visibility</p:attrName>
                                        </p:attrNameLst>
                                      </p:cBhvr>
                                      <p:to>
                                        <p:strVal val="visible"/>
                                      </p:to>
                                    </p:set>
                                    <p:animEffect filter="strips(downRight)">
                                      <p:cBhvr>
                                        <p:cTn id="17" dur="500"/>
                                        <p:tgtEl>
                                          <p:spTgt spid="1331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3318"/>
                                        </p:tgtEl>
                                        <p:attrNameLst>
                                          <p:attrName>style.visibility</p:attrName>
                                        </p:attrNameLst>
                                      </p:cBhvr>
                                      <p:to>
                                        <p:strVal val="visible"/>
                                      </p:to>
                                    </p:set>
                                    <p:animEffect filter="box(out)">
                                      <p:cBhvr>
                                        <p:cTn id="22" dur="500"/>
                                        <p:tgtEl>
                                          <p:spTgt spid="1331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3317"/>
                                        </p:tgtEl>
                                        <p:attrNameLst>
                                          <p:attrName>style.visibility</p:attrName>
                                        </p:attrNameLst>
                                      </p:cBhvr>
                                      <p:to>
                                        <p:strVal val="visible"/>
                                      </p:to>
                                    </p:set>
                                    <p:animEffect filter="box(out)">
                                      <p:cBhvr>
                                        <p:cTn id="27" dur="500"/>
                                        <p:tgtEl>
                                          <p:spTgt spid="13317"/>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3316">
                                            <p:txEl>
                                              <p:pRg st="4" end="4"/>
                                            </p:txEl>
                                          </p:spTgt>
                                        </p:tgtEl>
                                        <p:attrNameLst>
                                          <p:attrName>style.visibility</p:attrName>
                                        </p:attrNameLst>
                                      </p:cBhvr>
                                      <p:to>
                                        <p:strVal val="visible"/>
                                      </p:to>
                                    </p:set>
                                    <p:animEffect filter="strips(downRight)">
                                      <p:cBhvr>
                                        <p:cTn id="32" dur="500"/>
                                        <p:tgtEl>
                                          <p:spTgt spid="1331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3316">
                                            <p:txEl>
                                              <p:pRg st="5" end="5"/>
                                            </p:txEl>
                                          </p:spTgt>
                                        </p:tgtEl>
                                        <p:attrNameLst>
                                          <p:attrName>style.visibility</p:attrName>
                                        </p:attrNameLst>
                                      </p:cBhvr>
                                      <p:to>
                                        <p:strVal val="visible"/>
                                      </p:to>
                                    </p:set>
                                    <p:animEffect filter="strips(downRight)">
                                      <p:cBhvr>
                                        <p:cTn id="37" dur="500"/>
                                        <p:tgtEl>
                                          <p:spTgt spid="1331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13319"/>
                                        </p:tgtEl>
                                        <p:attrNameLst>
                                          <p:attrName>style.visibility</p:attrName>
                                        </p:attrNameLst>
                                      </p:cBhvr>
                                      <p:to>
                                        <p:strVal val="visible"/>
                                      </p:to>
                                    </p:set>
                                    <p:animEffect filter="box(out)">
                                      <p:cBhvr>
                                        <p:cTn id="42" dur="500"/>
                                        <p:tgtEl>
                                          <p:spTgt spid="13319"/>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13320"/>
                                        </p:tgtEl>
                                        <p:attrNameLst>
                                          <p:attrName>style.visibility</p:attrName>
                                        </p:attrNameLst>
                                      </p:cBhvr>
                                      <p:to>
                                        <p:strVal val="visible"/>
                                      </p:to>
                                    </p:set>
                                    <p:animEffect filter="box(out)">
                                      <p:cBhvr>
                                        <p:cTn id="47" dur="500"/>
                                        <p:tgtEl>
                                          <p:spTgt spid="13320"/>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13316">
                                            <p:txEl>
                                              <p:pRg st="6" end="6"/>
                                            </p:txEl>
                                          </p:spTgt>
                                        </p:tgtEl>
                                        <p:attrNameLst>
                                          <p:attrName>style.visibility</p:attrName>
                                        </p:attrNameLst>
                                      </p:cBhvr>
                                      <p:to>
                                        <p:strVal val="visible"/>
                                      </p:to>
                                    </p:set>
                                    <p:animEffect filter="strips(downRight)">
                                      <p:cBhvr>
                                        <p:cTn id="52" dur="500"/>
                                        <p:tgtEl>
                                          <p:spTgt spid="13316">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nodeType="clickEffect">
                                  <p:stCondLst>
                                    <p:cond delay="0"/>
                                  </p:stCondLst>
                                  <p:childTnLst>
                                    <p:set>
                                      <p:cBhvr>
                                        <p:cTn id="56" dur="1" fill="hold">
                                          <p:stCondLst>
                                            <p:cond delay="0"/>
                                          </p:stCondLst>
                                        </p:cTn>
                                        <p:tgtEl>
                                          <p:spTgt spid="13316">
                                            <p:txEl>
                                              <p:pRg st="7" end="7"/>
                                            </p:txEl>
                                          </p:spTgt>
                                        </p:tgtEl>
                                        <p:attrNameLst>
                                          <p:attrName>style.visibility</p:attrName>
                                        </p:attrNameLst>
                                      </p:cBhvr>
                                      <p:to>
                                        <p:strVal val="visible"/>
                                      </p:to>
                                    </p:set>
                                    <p:animEffect filter="strips(downRight)">
                                      <p:cBhvr>
                                        <p:cTn id="57" dur="500"/>
                                        <p:tgtEl>
                                          <p:spTgt spid="13316">
                                            <p:txEl>
                                              <p:pRg st="7" end="7"/>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32" fill="hold" nodeType="clickEffect">
                                  <p:stCondLst>
                                    <p:cond delay="0"/>
                                  </p:stCondLst>
                                  <p:childTnLst>
                                    <p:set>
                                      <p:cBhvr>
                                        <p:cTn id="61" dur="1" fill="hold">
                                          <p:stCondLst>
                                            <p:cond delay="0"/>
                                          </p:stCondLst>
                                        </p:cTn>
                                        <p:tgtEl>
                                          <p:spTgt spid="13325"/>
                                        </p:tgtEl>
                                        <p:attrNameLst>
                                          <p:attrName>style.visibility</p:attrName>
                                        </p:attrNameLst>
                                      </p:cBhvr>
                                      <p:to>
                                        <p:strVal val="visible"/>
                                      </p:to>
                                    </p:set>
                                    <p:animEffect filter="box(out)">
                                      <p:cBhvr>
                                        <p:cTn id="62" dur="500"/>
                                        <p:tgtEl>
                                          <p:spTgt spid="13325"/>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32" fill="hold" nodeType="clickEffect">
                                  <p:stCondLst>
                                    <p:cond delay="0"/>
                                  </p:stCondLst>
                                  <p:childTnLst>
                                    <p:set>
                                      <p:cBhvr>
                                        <p:cTn id="66" dur="1" fill="hold">
                                          <p:stCondLst>
                                            <p:cond delay="0"/>
                                          </p:stCondLst>
                                        </p:cTn>
                                        <p:tgtEl>
                                          <p:spTgt spid="13321"/>
                                        </p:tgtEl>
                                        <p:attrNameLst>
                                          <p:attrName>style.visibility</p:attrName>
                                        </p:attrNameLst>
                                      </p:cBhvr>
                                      <p:to>
                                        <p:strVal val="visible"/>
                                      </p:to>
                                    </p:set>
                                    <p:animEffect filter="box(out)">
                                      <p:cBhvr>
                                        <p:cTn id="67" dur="500"/>
                                        <p:tgtEl>
                                          <p:spTgt spid="13321"/>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6" fill="hold" nodeType="clickEffect">
                                  <p:stCondLst>
                                    <p:cond delay="0"/>
                                  </p:stCondLst>
                                  <p:childTnLst>
                                    <p:set>
                                      <p:cBhvr>
                                        <p:cTn id="71" dur="1" fill="hold">
                                          <p:stCondLst>
                                            <p:cond delay="0"/>
                                          </p:stCondLst>
                                        </p:cTn>
                                        <p:tgtEl>
                                          <p:spTgt spid="13316">
                                            <p:txEl>
                                              <p:pRg st="8" end="8"/>
                                            </p:txEl>
                                          </p:spTgt>
                                        </p:tgtEl>
                                        <p:attrNameLst>
                                          <p:attrName>style.visibility</p:attrName>
                                        </p:attrNameLst>
                                      </p:cBhvr>
                                      <p:to>
                                        <p:strVal val="visible"/>
                                      </p:to>
                                    </p:set>
                                    <p:animEffect filter="strips(downRight)">
                                      <p:cBhvr>
                                        <p:cTn id="72" dur="500"/>
                                        <p:tgtEl>
                                          <p:spTgt spid="13316">
                                            <p:txEl>
                                              <p:pRg st="8" end="8"/>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8" presetClass="entr" presetSubtype="6" fill="hold" nodeType="clickEffect">
                                  <p:stCondLst>
                                    <p:cond delay="0"/>
                                  </p:stCondLst>
                                  <p:childTnLst>
                                    <p:set>
                                      <p:cBhvr>
                                        <p:cTn id="76" dur="1" fill="hold">
                                          <p:stCondLst>
                                            <p:cond delay="0"/>
                                          </p:stCondLst>
                                        </p:cTn>
                                        <p:tgtEl>
                                          <p:spTgt spid="13316">
                                            <p:txEl>
                                              <p:pRg st="9" end="9"/>
                                            </p:txEl>
                                          </p:spTgt>
                                        </p:tgtEl>
                                        <p:attrNameLst>
                                          <p:attrName>style.visibility</p:attrName>
                                        </p:attrNameLst>
                                      </p:cBhvr>
                                      <p:to>
                                        <p:strVal val="visible"/>
                                      </p:to>
                                    </p:set>
                                    <p:animEffect filter="strips(downRight)">
                                      <p:cBhvr>
                                        <p:cTn id="77" dur="500"/>
                                        <p:tgtEl>
                                          <p:spTgt spid="13316">
                                            <p:txEl>
                                              <p:pRg st="9" end="9"/>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4" presetClass="entr" presetSubtype="32" fill="hold" nodeType="clickEffect">
                                  <p:stCondLst>
                                    <p:cond delay="0"/>
                                  </p:stCondLst>
                                  <p:childTnLst>
                                    <p:set>
                                      <p:cBhvr>
                                        <p:cTn id="81" dur="1" fill="hold">
                                          <p:stCondLst>
                                            <p:cond delay="0"/>
                                          </p:stCondLst>
                                        </p:cTn>
                                        <p:tgtEl>
                                          <p:spTgt spid="13328"/>
                                        </p:tgtEl>
                                        <p:attrNameLst>
                                          <p:attrName>style.visibility</p:attrName>
                                        </p:attrNameLst>
                                      </p:cBhvr>
                                      <p:to>
                                        <p:strVal val="visible"/>
                                      </p:to>
                                    </p:set>
                                    <p:animEffect filter="box(out)">
                                      <p:cBhvr>
                                        <p:cTn id="82" dur="500"/>
                                        <p:tgtEl>
                                          <p:spTgt spid="13328"/>
                                        </p:tgtEl>
                                      </p:cBhvr>
                                    </p:animEffect>
                                  </p:childTnLst>
                                </p:cTn>
                              </p:par>
                            </p:childTnLst>
                          </p:cTn>
                        </p:par>
                      </p:childTnLst>
                    </p:cTn>
                  </p:par>
                  <p:par>
                    <p:cTn id="83" fill="hold">
                      <p:stCondLst>
                        <p:cond delay="indefinite"/>
                      </p:stCondLst>
                      <p:childTnLst>
                        <p:par>
                          <p:cTn id="84" fill="hold">
                            <p:stCondLst>
                              <p:cond delay="0"/>
                            </p:stCondLst>
                            <p:childTnLst>
                              <p:par>
                                <p:cTn id="85" presetID="4" presetClass="entr" presetSubtype="32" fill="hold" nodeType="clickEffect">
                                  <p:stCondLst>
                                    <p:cond delay="0"/>
                                  </p:stCondLst>
                                  <p:childTnLst>
                                    <p:set>
                                      <p:cBhvr>
                                        <p:cTn id="86" dur="1" fill="hold">
                                          <p:stCondLst>
                                            <p:cond delay="0"/>
                                          </p:stCondLst>
                                        </p:cTn>
                                        <p:tgtEl>
                                          <p:spTgt spid="13331"/>
                                        </p:tgtEl>
                                        <p:attrNameLst>
                                          <p:attrName>style.visibility</p:attrName>
                                        </p:attrNameLst>
                                      </p:cBhvr>
                                      <p:to>
                                        <p:strVal val="visible"/>
                                      </p:to>
                                    </p:set>
                                    <p:animEffect filter="box(out)">
                                      <p:cBhvr>
                                        <p:cTn id="87" dur="500"/>
                                        <p:tgtEl>
                                          <p:spTgt spid="13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bldLvl="0" animBg="1"/>
      <p:bldP spid="13318" grpId="0" bldLvl="0" animBg="1"/>
      <p:bldP spid="13319" grpId="0" bldLvl="0" animBg="1"/>
      <p:bldP spid="13320"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5954"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25955"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3.3 </a:t>
            </a:r>
            <a:r>
              <a:rPr lang="zh-CN" altLang="en-US" dirty="0"/>
              <a:t>数据字典</a:t>
            </a:r>
            <a:endParaRPr lang="zh-CN" altLang="en-US" dirty="0"/>
          </a:p>
        </p:txBody>
      </p:sp>
      <p:sp>
        <p:nvSpPr>
          <p:cNvPr id="115716"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zh-CN" altLang="en-US" u="sng" dirty="0">
                <a:solidFill>
                  <a:srgbClr val="0000FF"/>
                </a:solidFill>
                <a:latin typeface="+mn-lt"/>
                <a:ea typeface="+mn-ea"/>
                <a:cs typeface="+mn-cs"/>
                <a:sym typeface="Arial" panose="020B0604020202020204" pitchFamily="34" charset="0"/>
              </a:rPr>
              <a:t>主要内容：</a:t>
            </a:r>
            <a:endParaRPr lang="zh-CN" altLang="en-US" dirty="0">
              <a:latin typeface="+mn-lt"/>
              <a:ea typeface="+mn-ea"/>
              <a:cs typeface="+mn-cs"/>
              <a:sym typeface="Arial" panose="020B0604020202020204" pitchFamily="34" charset="0"/>
            </a:endParaRPr>
          </a:p>
        </p:txBody>
      </p:sp>
      <p:sp>
        <p:nvSpPr>
          <p:cNvPr id="115717" name="AutoShape 4"/>
          <p:cNvSpPr/>
          <p:nvPr/>
        </p:nvSpPr>
        <p:spPr>
          <a:xfrm>
            <a:off x="2895600" y="4343400"/>
            <a:ext cx="2971800" cy="838200"/>
          </a:xfrm>
          <a:prstGeom prst="roundRect">
            <a:avLst>
              <a:gd name="adj" fmla="val 16667"/>
            </a:avLst>
          </a:prstGeom>
          <a:solidFill>
            <a:srgbClr val="FFFF99"/>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400" b="1" dirty="0">
                <a:solidFill>
                  <a:srgbClr val="CC0000"/>
                </a:solidFill>
                <a:latin typeface="Arial" panose="020B0604020202020204" pitchFamily="34" charset="0"/>
                <a:ea typeface="黑体" panose="02010609060101010101" pitchFamily="49" charset="-122"/>
              </a:rPr>
              <a:t>1</a:t>
            </a:r>
            <a:r>
              <a:rPr lang="zh-CN" altLang="en-US" sz="2400" b="1" dirty="0">
                <a:solidFill>
                  <a:srgbClr val="CC0000"/>
                </a:solidFill>
                <a:latin typeface="Arial" panose="020B0604020202020204" pitchFamily="34" charset="0"/>
                <a:ea typeface="黑体" panose="02010609060101010101" pitchFamily="49" charset="-122"/>
              </a:rPr>
              <a:t>、数据元素</a:t>
            </a:r>
            <a:endParaRPr lang="zh-CN" altLang="en-US" dirty="0">
              <a:latin typeface="Arial" panose="020B0604020202020204" pitchFamily="34" charset="0"/>
              <a:ea typeface="宋体" panose="02010600030101010101" pitchFamily="2" charset="-122"/>
            </a:endParaRPr>
          </a:p>
        </p:txBody>
      </p:sp>
      <p:sp>
        <p:nvSpPr>
          <p:cNvPr id="115718" name="AutoShape 5"/>
          <p:cNvSpPr/>
          <p:nvPr/>
        </p:nvSpPr>
        <p:spPr>
          <a:xfrm>
            <a:off x="2895600" y="2057400"/>
            <a:ext cx="1447800" cy="2286000"/>
          </a:xfrm>
          <a:prstGeom prst="roundRect">
            <a:avLst>
              <a:gd name="adj" fmla="val 16667"/>
            </a:avLst>
          </a:prstGeom>
          <a:solidFill>
            <a:schemeClr val="accent1"/>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400" b="1" dirty="0">
                <a:solidFill>
                  <a:srgbClr val="CC0000"/>
                </a:solidFill>
                <a:latin typeface="Arial" panose="020B0604020202020204" pitchFamily="34" charset="0"/>
                <a:ea typeface="黑体" panose="02010609060101010101" pitchFamily="49" charset="-122"/>
              </a:rPr>
              <a:t>2</a:t>
            </a:r>
            <a:endParaRPr lang="zh-CN" altLang="en-US" sz="24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CC0000"/>
                </a:solidFill>
                <a:latin typeface="Arial" panose="020B0604020202020204" pitchFamily="34" charset="0"/>
                <a:ea typeface="黑体" panose="02010609060101010101" pitchFamily="49" charset="-122"/>
              </a:rPr>
              <a:t>数</a:t>
            </a:r>
            <a:endParaRPr lang="zh-CN" altLang="en-US" sz="24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CC0000"/>
                </a:solidFill>
                <a:latin typeface="Arial" panose="020B0604020202020204" pitchFamily="34" charset="0"/>
                <a:ea typeface="黑体" panose="02010609060101010101" pitchFamily="49" charset="-122"/>
              </a:rPr>
              <a:t>据</a:t>
            </a:r>
            <a:endParaRPr lang="zh-CN" altLang="en-US" sz="24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CC0000"/>
                </a:solidFill>
                <a:latin typeface="Arial" panose="020B0604020202020204" pitchFamily="34" charset="0"/>
                <a:ea typeface="黑体" panose="02010609060101010101" pitchFamily="49" charset="-122"/>
              </a:rPr>
              <a:t>流</a:t>
            </a:r>
            <a:endParaRPr lang="zh-CN" altLang="en-US" dirty="0">
              <a:latin typeface="Arial" panose="020B0604020202020204" pitchFamily="34" charset="0"/>
              <a:ea typeface="宋体" panose="02010600030101010101" pitchFamily="2" charset="-122"/>
            </a:endParaRPr>
          </a:p>
        </p:txBody>
      </p:sp>
      <p:sp>
        <p:nvSpPr>
          <p:cNvPr id="115719" name="AutoShape 6"/>
          <p:cNvSpPr/>
          <p:nvPr/>
        </p:nvSpPr>
        <p:spPr>
          <a:xfrm>
            <a:off x="4343400" y="2057400"/>
            <a:ext cx="1447800" cy="2286000"/>
          </a:xfrm>
          <a:prstGeom prst="roundRect">
            <a:avLst>
              <a:gd name="adj" fmla="val 16667"/>
            </a:avLst>
          </a:prstGeom>
          <a:solidFill>
            <a:schemeClr val="accent1"/>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400" b="1" dirty="0">
                <a:solidFill>
                  <a:srgbClr val="CC0000"/>
                </a:solidFill>
                <a:latin typeface="Arial" panose="020B0604020202020204" pitchFamily="34" charset="0"/>
                <a:ea typeface="黑体" panose="02010609060101010101" pitchFamily="49" charset="-122"/>
              </a:rPr>
              <a:t>3</a:t>
            </a:r>
            <a:endParaRPr lang="zh-CN" altLang="en-US" sz="24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CC0000"/>
                </a:solidFill>
                <a:latin typeface="Arial" panose="020B0604020202020204" pitchFamily="34" charset="0"/>
                <a:ea typeface="黑体" panose="02010609060101010101" pitchFamily="49" charset="-122"/>
              </a:rPr>
              <a:t>数</a:t>
            </a:r>
            <a:endParaRPr lang="zh-CN" altLang="en-US" sz="24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CC0000"/>
                </a:solidFill>
                <a:latin typeface="Arial" panose="020B0604020202020204" pitchFamily="34" charset="0"/>
                <a:ea typeface="黑体" panose="02010609060101010101" pitchFamily="49" charset="-122"/>
              </a:rPr>
              <a:t>据</a:t>
            </a:r>
            <a:endParaRPr lang="zh-CN" altLang="en-US" sz="24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CC0000"/>
                </a:solidFill>
                <a:latin typeface="Arial" panose="020B0604020202020204" pitchFamily="34" charset="0"/>
                <a:ea typeface="黑体" panose="02010609060101010101" pitchFamily="49" charset="-122"/>
              </a:rPr>
              <a:t>存</a:t>
            </a:r>
            <a:endParaRPr lang="zh-CN" altLang="en-US" sz="24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CC0000"/>
                </a:solidFill>
                <a:latin typeface="Arial" panose="020B0604020202020204" pitchFamily="34" charset="0"/>
                <a:ea typeface="黑体" panose="02010609060101010101" pitchFamily="49" charset="-122"/>
              </a:rPr>
              <a:t>储</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15716">
                                            <p:txEl>
                                              <p:pRg st="0" end="0"/>
                                            </p:txEl>
                                          </p:spTgt>
                                        </p:tgtEl>
                                        <p:attrNameLst>
                                          <p:attrName>style.visibility</p:attrName>
                                        </p:attrNameLst>
                                      </p:cBhvr>
                                      <p:to>
                                        <p:strVal val="visible"/>
                                      </p:to>
                                    </p:set>
                                    <p:animEffect filter="strips(downRight)">
                                      <p:cBhvr>
                                        <p:cTn id="7" dur="500"/>
                                        <p:tgtEl>
                                          <p:spTgt spid="1157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15718"/>
                                        </p:tgtEl>
                                        <p:attrNameLst>
                                          <p:attrName>style.visibility</p:attrName>
                                        </p:attrNameLst>
                                      </p:cBhvr>
                                      <p:to>
                                        <p:strVal val="visible"/>
                                      </p:to>
                                    </p:set>
                                    <p:animEffect filter="strips(downRight)">
                                      <p:cBhvr>
                                        <p:cTn id="12" dur="500"/>
                                        <p:tgtEl>
                                          <p:spTgt spid="11571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15719"/>
                                        </p:tgtEl>
                                        <p:attrNameLst>
                                          <p:attrName>style.visibility</p:attrName>
                                        </p:attrNameLst>
                                      </p:cBhvr>
                                      <p:to>
                                        <p:strVal val="visible"/>
                                      </p:to>
                                    </p:set>
                                    <p:animEffect filter="strips(downRight)">
                                      <p:cBhvr>
                                        <p:cTn id="17" dur="500"/>
                                        <p:tgtEl>
                                          <p:spTgt spid="11571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15717"/>
                                        </p:tgtEl>
                                        <p:attrNameLst>
                                          <p:attrName>style.visibility</p:attrName>
                                        </p:attrNameLst>
                                      </p:cBhvr>
                                      <p:to>
                                        <p:strVal val="visible"/>
                                      </p:to>
                                    </p:set>
                                    <p:animEffect filter="box(out)">
                                      <p:cBhvr>
                                        <p:cTn id="22" dur="500"/>
                                        <p:tgtEl>
                                          <p:spTgt spid="1157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ldLvl="0" animBg="1"/>
      <p:bldP spid="115718" grpId="0" bldLvl="0" animBg="1"/>
      <p:bldP spid="115719" grpId="0" bldLvl="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6978"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26979"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1.</a:t>
            </a:r>
            <a:r>
              <a:rPr lang="zh-CN" altLang="en-US" dirty="0">
                <a:solidFill>
                  <a:srgbClr val="0000FF"/>
                </a:solidFill>
              </a:rPr>
              <a:t>数据元素</a:t>
            </a:r>
            <a:r>
              <a:rPr lang="en-US" altLang="zh-CN" dirty="0"/>
              <a:t>【1/6】</a:t>
            </a:r>
            <a:endParaRPr lang="en-US" altLang="zh-CN" dirty="0"/>
          </a:p>
        </p:txBody>
      </p:sp>
      <p:sp>
        <p:nvSpPr>
          <p:cNvPr id="116740" name="Rectangle 3"/>
          <p:cNvSpPr>
            <a:spLocks noGrp="1"/>
          </p:cNvSpPr>
          <p:nvPr>
            <p:ph type="subTitle" idx="1"/>
          </p:nvPr>
        </p:nvSpPr>
        <p:spPr>
          <a:xfrm>
            <a:off x="468313" y="1052513"/>
            <a:ext cx="8229600" cy="5653087"/>
          </a:xfrm>
        </p:spPr>
        <p:txBody>
          <a:bodyPr vert="horz" wrap="square" lIns="91440" tIns="45720" rIns="91440" bIns="45720" anchor="t"/>
          <a:lstStyle/>
          <a:p>
            <a:pPr marL="342900" indent="-342900" algn="l" defTabSz="0" eaLnBrk="1" hangingPunct="1">
              <a:buSzPct val="75000"/>
              <a:buChar char="p"/>
            </a:pPr>
            <a:r>
              <a:rPr lang="zh-CN" altLang="en-US" dirty="0">
                <a:solidFill>
                  <a:srgbClr val="0000FF"/>
                </a:solidFill>
                <a:latin typeface="+mn-lt"/>
                <a:ea typeface="+mn-ea"/>
                <a:cs typeface="+mn-cs"/>
                <a:sym typeface="Arial" panose="020B0604020202020204" pitchFamily="34" charset="0"/>
              </a:rPr>
              <a:t>不可再分的数据</a:t>
            </a:r>
            <a:r>
              <a:rPr lang="zh-CN" altLang="en-US" dirty="0">
                <a:latin typeface="+mn-lt"/>
                <a:ea typeface="+mn-ea"/>
                <a:cs typeface="+mn-cs"/>
                <a:sym typeface="Arial" panose="020B0604020202020204" pitchFamily="34" charset="0"/>
              </a:rPr>
              <a:t>。</a:t>
            </a:r>
            <a:endParaRPr lang="zh-CN" altLang="en-US" dirty="0">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latin typeface="+mn-lt"/>
                <a:ea typeface="+mn-ea"/>
                <a:sym typeface="Arial" panose="020B0604020202020204" pitchFamily="34" charset="0"/>
              </a:rPr>
              <a:t>如：学号、姓名、课程名称</a:t>
            </a:r>
            <a:r>
              <a:rPr lang="en-US" altLang="zh-CN" dirty="0">
                <a:latin typeface="+mn-lt"/>
                <a:ea typeface="+mn-ea"/>
                <a:sym typeface="Arial" panose="020B0604020202020204" pitchFamily="34" charset="0"/>
              </a:rPr>
              <a:t>.....</a:t>
            </a:r>
            <a:endParaRPr lang="zh-CN" altLang="en-US" dirty="0">
              <a:latin typeface="+mn-lt"/>
              <a:ea typeface="+mn-ea"/>
              <a:sym typeface="Arial" panose="020B0604020202020204" pitchFamily="34" charset="0"/>
            </a:endParaRPr>
          </a:p>
          <a:p>
            <a:pPr marL="342900" indent="-342900" algn="l" defTabSz="0" eaLnBrk="1" hangingPunct="1">
              <a:buSzPct val="75000"/>
              <a:buChar char="p"/>
            </a:pPr>
            <a:r>
              <a:rPr lang="zh-CN" altLang="en-US" u="sng" dirty="0">
                <a:solidFill>
                  <a:srgbClr val="0000FF"/>
                </a:solidFill>
                <a:latin typeface="+mn-lt"/>
                <a:ea typeface="+mn-ea"/>
                <a:cs typeface="+mn-cs"/>
                <a:sym typeface="Arial" panose="020B0604020202020204" pitchFamily="34" charset="0"/>
              </a:rPr>
              <a:t>组成：</a:t>
            </a:r>
            <a:endParaRPr lang="zh-CN" altLang="en-US" u="sng" dirty="0">
              <a:solidFill>
                <a:srgbClr val="0000FF"/>
              </a:solidFill>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solidFill>
                  <a:srgbClr val="CC0000"/>
                </a:solidFill>
                <a:latin typeface="黑体" panose="02010609060101010101" pitchFamily="49" charset="-122"/>
                <a:ea typeface="+mn-ea"/>
                <a:sym typeface="黑体" panose="02010609060101010101" pitchFamily="49" charset="-122"/>
              </a:rPr>
              <a:t>⑴名称</a:t>
            </a:r>
            <a:r>
              <a:rPr lang="zh-CN" altLang="en-US" dirty="0">
                <a:latin typeface="黑体" panose="02010609060101010101" pitchFamily="49" charset="-122"/>
                <a:ea typeface="+mn-ea"/>
                <a:sym typeface="黑体" panose="02010609060101010101" pitchFamily="49" charset="-122"/>
              </a:rPr>
              <a:t>：</a:t>
            </a:r>
            <a:r>
              <a:rPr lang="zh-CN" altLang="en-US" dirty="0">
                <a:latin typeface="+mn-lt"/>
                <a:ea typeface="+mn-ea"/>
                <a:sym typeface="Arial" panose="020B0604020202020204" pitchFamily="34" charset="0"/>
              </a:rPr>
              <a:t>“</a:t>
            </a:r>
            <a:r>
              <a:rPr lang="zh-CN" altLang="en-US" dirty="0">
                <a:latin typeface="黑体" panose="02010609060101010101" pitchFamily="49" charset="-122"/>
                <a:ea typeface="+mn-ea"/>
                <a:sym typeface="黑体" panose="02010609060101010101" pitchFamily="49" charset="-122"/>
              </a:rPr>
              <a:t>订货单编号</a:t>
            </a:r>
            <a:r>
              <a:rPr lang="zh-CN" altLang="en-US" dirty="0">
                <a:latin typeface="+mn-lt"/>
                <a:ea typeface="+mn-ea"/>
                <a:sym typeface="Arial" panose="020B0604020202020204" pitchFamily="34" charset="0"/>
              </a:rPr>
              <a:t>”</a:t>
            </a:r>
            <a:endParaRPr lang="zh-CN" altLang="en-US" dirty="0">
              <a:latin typeface="黑体" panose="02010609060101010101" pitchFamily="49" charset="-122"/>
              <a:ea typeface="+mn-ea"/>
              <a:sym typeface="黑体" panose="02010609060101010101" pitchFamily="49" charset="-122"/>
            </a:endParaRPr>
          </a:p>
          <a:p>
            <a:pPr marL="742950" lvl="1" indent="-285750" algn="l" defTabSz="0" eaLnBrk="1" hangingPunct="1">
              <a:buSzPct val="75000"/>
              <a:buChar char="n"/>
            </a:pPr>
            <a:r>
              <a:rPr lang="zh-CN" altLang="en-US" dirty="0">
                <a:solidFill>
                  <a:srgbClr val="CC0000"/>
                </a:solidFill>
                <a:latin typeface="黑体" panose="02010609060101010101" pitchFamily="49" charset="-122"/>
                <a:ea typeface="+mn-ea"/>
                <a:sym typeface="黑体" panose="02010609060101010101" pitchFamily="49" charset="-122"/>
              </a:rPr>
              <a:t>⑵别名</a:t>
            </a:r>
            <a:r>
              <a:rPr lang="zh-CN" altLang="en-US" dirty="0">
                <a:latin typeface="黑体" panose="02010609060101010101" pitchFamily="49" charset="-122"/>
                <a:ea typeface="+mn-ea"/>
                <a:sym typeface="黑体" panose="02010609060101010101" pitchFamily="49" charset="-122"/>
              </a:rPr>
              <a:t>：</a:t>
            </a:r>
            <a:r>
              <a:rPr lang="zh-CN" altLang="en-US" dirty="0">
                <a:latin typeface="+mn-lt"/>
                <a:ea typeface="+mn-ea"/>
                <a:sym typeface="Arial" panose="020B0604020202020204" pitchFamily="34" charset="0"/>
              </a:rPr>
              <a:t>“</a:t>
            </a:r>
            <a:r>
              <a:rPr lang="zh-CN" altLang="en-US" dirty="0">
                <a:latin typeface="黑体" panose="02010609060101010101" pitchFamily="49" charset="-122"/>
                <a:ea typeface="+mn-ea"/>
                <a:sym typeface="黑体" panose="02010609060101010101" pitchFamily="49" charset="-122"/>
              </a:rPr>
              <a:t>采购单编号</a:t>
            </a:r>
            <a:r>
              <a:rPr lang="zh-CN" altLang="en-US" dirty="0">
                <a:latin typeface="+mn-lt"/>
                <a:ea typeface="+mn-ea"/>
                <a:sym typeface="Arial" panose="020B0604020202020204" pitchFamily="34" charset="0"/>
              </a:rPr>
              <a:t>”</a:t>
            </a:r>
            <a:r>
              <a:rPr lang="en-US" altLang="zh-CN" dirty="0">
                <a:latin typeface="黑体" panose="02010609060101010101" pitchFamily="49" charset="-122"/>
                <a:ea typeface="+mn-ea"/>
                <a:sym typeface="黑体" panose="02010609060101010101" pitchFamily="49" charset="-122"/>
              </a:rPr>
              <a:t>......</a:t>
            </a:r>
            <a:endParaRPr lang="en-US" altLang="zh-CN" dirty="0">
              <a:solidFill>
                <a:srgbClr val="CC0000"/>
              </a:solidFill>
              <a:latin typeface="黑体" panose="02010609060101010101" pitchFamily="49" charset="-122"/>
              <a:ea typeface="+mn-ea"/>
              <a:sym typeface="黑体" panose="02010609060101010101" pitchFamily="49" charset="-122"/>
            </a:endParaRPr>
          </a:p>
          <a:p>
            <a:pPr marL="742950" lvl="1" indent="-285750" algn="l" defTabSz="0" eaLnBrk="1" hangingPunct="1">
              <a:buSzPct val="75000"/>
              <a:buChar char="n"/>
            </a:pPr>
            <a:r>
              <a:rPr lang="en-US" altLang="zh-CN" dirty="0">
                <a:solidFill>
                  <a:srgbClr val="CC0000"/>
                </a:solidFill>
                <a:latin typeface="黑体" panose="02010609060101010101" pitchFamily="49" charset="-122"/>
                <a:ea typeface="+mn-ea"/>
                <a:sym typeface="黑体" panose="02010609060101010101" pitchFamily="49" charset="-122"/>
              </a:rPr>
              <a:t>⑶</a:t>
            </a:r>
            <a:r>
              <a:rPr lang="zh-CN" altLang="en-US" dirty="0">
                <a:solidFill>
                  <a:srgbClr val="CC0000"/>
                </a:solidFill>
                <a:latin typeface="黑体" panose="02010609060101010101" pitchFamily="49" charset="-122"/>
                <a:ea typeface="+mn-ea"/>
                <a:sym typeface="黑体" panose="02010609060101010101" pitchFamily="49" charset="-122"/>
              </a:rPr>
              <a:t>取值类型</a:t>
            </a:r>
            <a:endParaRPr lang="zh-CN" altLang="en-US" dirty="0">
              <a:solidFill>
                <a:srgbClr val="CC0000"/>
              </a:solidFill>
              <a:latin typeface="黑体" panose="02010609060101010101" pitchFamily="49" charset="-122"/>
              <a:ea typeface="+mn-ea"/>
              <a:sym typeface="黑体" panose="02010609060101010101" pitchFamily="49" charset="-122"/>
            </a:endParaRPr>
          </a:p>
          <a:p>
            <a:pPr marL="742950" lvl="1" indent="-285750" algn="l" defTabSz="0" eaLnBrk="1" hangingPunct="1">
              <a:buSzPct val="75000"/>
              <a:buChar char="n"/>
            </a:pPr>
            <a:r>
              <a:rPr lang="zh-CN" altLang="en-US" dirty="0">
                <a:solidFill>
                  <a:srgbClr val="CC0000"/>
                </a:solidFill>
                <a:latin typeface="黑体" panose="02010609060101010101" pitchFamily="49" charset="-122"/>
                <a:ea typeface="+mn-ea"/>
                <a:sym typeface="黑体" panose="02010609060101010101" pitchFamily="49" charset="-122"/>
              </a:rPr>
              <a:t>⑷长度</a:t>
            </a:r>
            <a:r>
              <a:rPr lang="zh-CN" altLang="en-US" dirty="0">
                <a:latin typeface="黑体" panose="02010609060101010101" pitchFamily="49" charset="-122"/>
                <a:ea typeface="+mn-ea"/>
                <a:sym typeface="黑体" panose="02010609060101010101" pitchFamily="49" charset="-122"/>
              </a:rPr>
              <a:t>：字符个数、小数位数</a:t>
            </a:r>
            <a:endParaRPr lang="zh-CN" altLang="en-US" dirty="0">
              <a:solidFill>
                <a:srgbClr val="CC0000"/>
              </a:solidFill>
              <a:latin typeface="黑体" panose="02010609060101010101" pitchFamily="49" charset="-122"/>
              <a:ea typeface="+mn-ea"/>
              <a:sym typeface="黑体" panose="02010609060101010101" pitchFamily="49" charset="-122"/>
            </a:endParaRPr>
          </a:p>
          <a:p>
            <a:pPr marL="742950" lvl="1" indent="-285750" algn="l" defTabSz="0" eaLnBrk="1" hangingPunct="1">
              <a:buSzPct val="75000"/>
              <a:buChar char="n"/>
            </a:pPr>
            <a:r>
              <a:rPr lang="zh-CN" altLang="en-US" dirty="0">
                <a:solidFill>
                  <a:srgbClr val="CC0000"/>
                </a:solidFill>
                <a:latin typeface="黑体" panose="02010609060101010101" pitchFamily="49" charset="-122"/>
                <a:ea typeface="+mn-ea"/>
                <a:sym typeface="黑体" panose="02010609060101010101" pitchFamily="49" charset="-122"/>
              </a:rPr>
              <a:t>⑸描述</a:t>
            </a:r>
            <a:r>
              <a:rPr lang="zh-CN" altLang="en-US" dirty="0">
                <a:latin typeface="黑体" panose="02010609060101010101" pitchFamily="49" charset="-122"/>
                <a:ea typeface="+mn-ea"/>
                <a:sym typeface="黑体" panose="02010609060101010101" pitchFamily="49" charset="-122"/>
              </a:rPr>
              <a:t>：</a:t>
            </a:r>
            <a:endParaRPr lang="zh-CN" altLang="en-US" dirty="0">
              <a:latin typeface="黑体" panose="02010609060101010101" pitchFamily="49" charset="-122"/>
              <a:ea typeface="+mn-ea"/>
              <a:sym typeface="黑体" panose="02010609060101010101" pitchFamily="49" charset="-122"/>
            </a:endParaRPr>
          </a:p>
          <a:p>
            <a:pPr marL="742950" lvl="1" indent="-285750" algn="l" defTabSz="0" eaLnBrk="1" hangingPunct="1">
              <a:buSzPct val="75000"/>
              <a:buChar char="n"/>
            </a:pPr>
            <a:r>
              <a:rPr lang="zh-CN" altLang="en-US" dirty="0">
                <a:solidFill>
                  <a:srgbClr val="CC0000"/>
                </a:solidFill>
                <a:latin typeface="黑体" panose="02010609060101010101" pitchFamily="49" charset="-122"/>
                <a:ea typeface="+mn-ea"/>
                <a:sym typeface="黑体" panose="02010609060101010101" pitchFamily="49" charset="-122"/>
              </a:rPr>
              <a:t>⑹位置</a:t>
            </a:r>
            <a:r>
              <a:rPr lang="zh-CN" altLang="en-US" dirty="0">
                <a:latin typeface="黑体" panose="02010609060101010101" pitchFamily="49" charset="-122"/>
                <a:ea typeface="+mn-ea"/>
                <a:sym typeface="黑体" panose="02010609060101010101" pitchFamily="49" charset="-122"/>
              </a:rPr>
              <a:t>：</a:t>
            </a:r>
            <a:endParaRPr lang="zh-CN" altLang="en-US" dirty="0">
              <a:latin typeface="黑体" panose="02010609060101010101" pitchFamily="49" charset="-122"/>
              <a:ea typeface="+mn-ea"/>
              <a:sym typeface="黑体" panose="02010609060101010101" pitchFamily="49" charset="-122"/>
            </a:endParaRPr>
          </a:p>
          <a:p>
            <a:pPr marL="1143000" lvl="2" indent="-228600" algn="l" defTabSz="0" eaLnBrk="1" hangingPunct="1">
              <a:buSzPct val="75000"/>
              <a:buChar char="p"/>
            </a:pPr>
            <a:r>
              <a:rPr lang="zh-CN" altLang="en-US" dirty="0">
                <a:solidFill>
                  <a:srgbClr val="0000FF"/>
                </a:solidFill>
                <a:latin typeface="黑体" panose="02010609060101010101" pitchFamily="49" charset="-122"/>
                <a:ea typeface="+mn-ea"/>
                <a:sym typeface="黑体" panose="02010609060101010101" pitchFamily="49" charset="-122"/>
              </a:rPr>
              <a:t>数据流</a:t>
            </a:r>
            <a:r>
              <a:rPr lang="zh-CN" altLang="en-US" dirty="0">
                <a:latin typeface="黑体" panose="02010609060101010101" pitchFamily="49" charset="-122"/>
                <a:ea typeface="+mn-ea"/>
                <a:sym typeface="黑体" panose="02010609060101010101" pitchFamily="49" charset="-122"/>
              </a:rPr>
              <a:t>、</a:t>
            </a:r>
            <a:r>
              <a:rPr lang="zh-CN" altLang="en-US" dirty="0">
                <a:solidFill>
                  <a:srgbClr val="0000FF"/>
                </a:solidFill>
                <a:latin typeface="黑体" panose="02010609060101010101" pitchFamily="49" charset="-122"/>
                <a:ea typeface="+mn-ea"/>
                <a:sym typeface="黑体" panose="02010609060101010101" pitchFamily="49" charset="-122"/>
              </a:rPr>
              <a:t>数据存储</a:t>
            </a:r>
            <a:endParaRPr lang="zh-CN" altLang="en-US" dirty="0">
              <a:latin typeface="+mn-lt"/>
              <a:ea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16740">
                                            <p:txEl>
                                              <p:pRg st="0" end="0"/>
                                            </p:txEl>
                                          </p:spTgt>
                                        </p:tgtEl>
                                        <p:attrNameLst>
                                          <p:attrName>style.visibility</p:attrName>
                                        </p:attrNameLst>
                                      </p:cBhvr>
                                      <p:to>
                                        <p:strVal val="visible"/>
                                      </p:to>
                                    </p:set>
                                    <p:animEffect filter="strips(downRight)">
                                      <p:cBhvr>
                                        <p:cTn id="7" dur="500"/>
                                        <p:tgtEl>
                                          <p:spTgt spid="1167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16740">
                                            <p:txEl>
                                              <p:pRg st="1" end="1"/>
                                            </p:txEl>
                                          </p:spTgt>
                                        </p:tgtEl>
                                        <p:attrNameLst>
                                          <p:attrName>style.visibility</p:attrName>
                                        </p:attrNameLst>
                                      </p:cBhvr>
                                      <p:to>
                                        <p:strVal val="visible"/>
                                      </p:to>
                                    </p:set>
                                    <p:animEffect filter="strips(downRight)">
                                      <p:cBhvr>
                                        <p:cTn id="12" dur="500"/>
                                        <p:tgtEl>
                                          <p:spTgt spid="1167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16740">
                                            <p:txEl>
                                              <p:pRg st="2" end="2"/>
                                            </p:txEl>
                                          </p:spTgt>
                                        </p:tgtEl>
                                        <p:attrNameLst>
                                          <p:attrName>style.visibility</p:attrName>
                                        </p:attrNameLst>
                                      </p:cBhvr>
                                      <p:to>
                                        <p:strVal val="visible"/>
                                      </p:to>
                                    </p:set>
                                    <p:animEffect filter="strips(downRight)">
                                      <p:cBhvr>
                                        <p:cTn id="17" dur="500"/>
                                        <p:tgtEl>
                                          <p:spTgt spid="1167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16740">
                                            <p:txEl>
                                              <p:pRg st="3" end="3"/>
                                            </p:txEl>
                                          </p:spTgt>
                                        </p:tgtEl>
                                        <p:attrNameLst>
                                          <p:attrName>style.visibility</p:attrName>
                                        </p:attrNameLst>
                                      </p:cBhvr>
                                      <p:to>
                                        <p:strVal val="visible"/>
                                      </p:to>
                                    </p:set>
                                    <p:animEffect filter="strips(downRight)">
                                      <p:cBhvr>
                                        <p:cTn id="22" dur="500"/>
                                        <p:tgtEl>
                                          <p:spTgt spid="11674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16740">
                                            <p:txEl>
                                              <p:pRg st="4" end="4"/>
                                            </p:txEl>
                                          </p:spTgt>
                                        </p:tgtEl>
                                        <p:attrNameLst>
                                          <p:attrName>style.visibility</p:attrName>
                                        </p:attrNameLst>
                                      </p:cBhvr>
                                      <p:to>
                                        <p:strVal val="visible"/>
                                      </p:to>
                                    </p:set>
                                    <p:animEffect filter="strips(downRight)">
                                      <p:cBhvr>
                                        <p:cTn id="27" dur="500"/>
                                        <p:tgtEl>
                                          <p:spTgt spid="11674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16740">
                                            <p:txEl>
                                              <p:pRg st="5" end="5"/>
                                            </p:txEl>
                                          </p:spTgt>
                                        </p:tgtEl>
                                        <p:attrNameLst>
                                          <p:attrName>style.visibility</p:attrName>
                                        </p:attrNameLst>
                                      </p:cBhvr>
                                      <p:to>
                                        <p:strVal val="visible"/>
                                      </p:to>
                                    </p:set>
                                    <p:animEffect filter="strips(downRight)">
                                      <p:cBhvr>
                                        <p:cTn id="32" dur="500"/>
                                        <p:tgtEl>
                                          <p:spTgt spid="11674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16740">
                                            <p:txEl>
                                              <p:pRg st="6" end="6"/>
                                            </p:txEl>
                                          </p:spTgt>
                                        </p:tgtEl>
                                        <p:attrNameLst>
                                          <p:attrName>style.visibility</p:attrName>
                                        </p:attrNameLst>
                                      </p:cBhvr>
                                      <p:to>
                                        <p:strVal val="visible"/>
                                      </p:to>
                                    </p:set>
                                    <p:animEffect filter="strips(downRight)">
                                      <p:cBhvr>
                                        <p:cTn id="37" dur="500"/>
                                        <p:tgtEl>
                                          <p:spTgt spid="11674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116740">
                                            <p:txEl>
                                              <p:pRg st="7" end="7"/>
                                            </p:txEl>
                                          </p:spTgt>
                                        </p:tgtEl>
                                        <p:attrNameLst>
                                          <p:attrName>style.visibility</p:attrName>
                                        </p:attrNameLst>
                                      </p:cBhvr>
                                      <p:to>
                                        <p:strVal val="visible"/>
                                      </p:to>
                                    </p:set>
                                    <p:animEffect filter="strips(downRight)">
                                      <p:cBhvr>
                                        <p:cTn id="42" dur="500"/>
                                        <p:tgtEl>
                                          <p:spTgt spid="11674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116740">
                                            <p:txEl>
                                              <p:pRg st="8" end="8"/>
                                            </p:txEl>
                                          </p:spTgt>
                                        </p:tgtEl>
                                        <p:attrNameLst>
                                          <p:attrName>style.visibility</p:attrName>
                                        </p:attrNameLst>
                                      </p:cBhvr>
                                      <p:to>
                                        <p:strVal val="visible"/>
                                      </p:to>
                                    </p:set>
                                    <p:animEffect filter="strips(downRight)">
                                      <p:cBhvr>
                                        <p:cTn id="47" dur="500"/>
                                        <p:tgtEl>
                                          <p:spTgt spid="11674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116740">
                                            <p:txEl>
                                              <p:pRg st="9" end="9"/>
                                            </p:txEl>
                                          </p:spTgt>
                                        </p:tgtEl>
                                        <p:attrNameLst>
                                          <p:attrName>style.visibility</p:attrName>
                                        </p:attrNameLst>
                                      </p:cBhvr>
                                      <p:to>
                                        <p:strVal val="visible"/>
                                      </p:to>
                                    </p:set>
                                    <p:animEffect filter="strips(downRight)">
                                      <p:cBhvr>
                                        <p:cTn id="52" dur="500"/>
                                        <p:tgtEl>
                                          <p:spTgt spid="11674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8002"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28003"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1.</a:t>
            </a:r>
            <a:r>
              <a:rPr lang="zh-CN" altLang="en-US" dirty="0">
                <a:solidFill>
                  <a:srgbClr val="0000FF"/>
                </a:solidFill>
              </a:rPr>
              <a:t>数据元素</a:t>
            </a:r>
            <a:r>
              <a:rPr lang="en-US" altLang="zh-CN" dirty="0"/>
              <a:t>【2/6】</a:t>
            </a:r>
            <a:endParaRPr lang="en-US" altLang="zh-CN" dirty="0"/>
          </a:p>
        </p:txBody>
      </p:sp>
      <p:sp>
        <p:nvSpPr>
          <p:cNvPr id="128004"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zh-CN" altLang="en-US" dirty="0">
                <a:solidFill>
                  <a:srgbClr val="CC0000"/>
                </a:solidFill>
                <a:latin typeface="+mn-lt"/>
                <a:ea typeface="+mn-ea"/>
                <a:cs typeface="+mn-cs"/>
                <a:sym typeface="Arial" panose="020B0604020202020204" pitchFamily="34" charset="0"/>
              </a:rPr>
              <a:t>教材采购、销售系统</a:t>
            </a:r>
            <a:endParaRPr lang="zh-CN" altLang="en-US" dirty="0">
              <a:latin typeface="+mn-lt"/>
              <a:ea typeface="+mn-ea"/>
              <a:cs typeface="+mn-cs"/>
              <a:sym typeface="Arial" panose="020B0604020202020204" pitchFamily="34" charset="0"/>
            </a:endParaRPr>
          </a:p>
        </p:txBody>
      </p:sp>
      <p:sp>
        <p:nvSpPr>
          <p:cNvPr id="117765" name="Rectangle 4"/>
          <p:cNvSpPr/>
          <p:nvPr/>
        </p:nvSpPr>
        <p:spPr>
          <a:xfrm>
            <a:off x="1219200" y="1828800"/>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名称：</a:t>
            </a:r>
            <a:endParaRPr lang="zh-CN" altLang="en-US" dirty="0">
              <a:latin typeface="Arial" panose="020B0604020202020204" pitchFamily="34" charset="0"/>
              <a:ea typeface="宋体" panose="02010600030101010101" pitchFamily="2" charset="-122"/>
            </a:endParaRPr>
          </a:p>
        </p:txBody>
      </p:sp>
      <p:sp>
        <p:nvSpPr>
          <p:cNvPr id="117766" name="Rectangle 5"/>
          <p:cNvSpPr/>
          <p:nvPr/>
        </p:nvSpPr>
        <p:spPr>
          <a:xfrm>
            <a:off x="1219200" y="2295525"/>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别名：</a:t>
            </a:r>
            <a:endParaRPr lang="zh-CN" altLang="en-US" dirty="0">
              <a:latin typeface="Arial" panose="020B0604020202020204" pitchFamily="34" charset="0"/>
              <a:ea typeface="宋体" panose="02010600030101010101" pitchFamily="2" charset="-122"/>
            </a:endParaRPr>
          </a:p>
        </p:txBody>
      </p:sp>
      <p:sp>
        <p:nvSpPr>
          <p:cNvPr id="117767" name="Rectangle 6"/>
          <p:cNvSpPr/>
          <p:nvPr/>
        </p:nvSpPr>
        <p:spPr>
          <a:xfrm>
            <a:off x="1219200" y="2763838"/>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取值：</a:t>
            </a:r>
            <a:endParaRPr lang="zh-CN" altLang="en-US" dirty="0">
              <a:latin typeface="Arial" panose="020B0604020202020204" pitchFamily="34" charset="0"/>
              <a:ea typeface="宋体" panose="02010600030101010101" pitchFamily="2" charset="-122"/>
            </a:endParaRPr>
          </a:p>
        </p:txBody>
      </p:sp>
      <p:sp>
        <p:nvSpPr>
          <p:cNvPr id="117768" name="Rectangle 7"/>
          <p:cNvSpPr/>
          <p:nvPr/>
        </p:nvSpPr>
        <p:spPr>
          <a:xfrm>
            <a:off x="1219200" y="3232150"/>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长度：</a:t>
            </a:r>
            <a:endParaRPr lang="zh-CN" altLang="en-US" dirty="0">
              <a:latin typeface="Arial" panose="020B0604020202020204" pitchFamily="34" charset="0"/>
              <a:ea typeface="宋体" panose="02010600030101010101" pitchFamily="2" charset="-122"/>
            </a:endParaRPr>
          </a:p>
        </p:txBody>
      </p:sp>
      <p:sp>
        <p:nvSpPr>
          <p:cNvPr id="117769" name="Rectangle 8"/>
          <p:cNvSpPr/>
          <p:nvPr/>
        </p:nvSpPr>
        <p:spPr>
          <a:xfrm>
            <a:off x="1219200" y="3700463"/>
            <a:ext cx="2057400" cy="19272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描述：</a:t>
            </a:r>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p:txBody>
      </p:sp>
      <p:sp>
        <p:nvSpPr>
          <p:cNvPr id="117770" name="Rectangle 9"/>
          <p:cNvSpPr/>
          <p:nvPr/>
        </p:nvSpPr>
        <p:spPr>
          <a:xfrm>
            <a:off x="1219200" y="5627688"/>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位置：</a:t>
            </a:r>
            <a:endParaRPr lang="zh-CN" altLang="en-US" dirty="0">
              <a:latin typeface="Arial" panose="020B0604020202020204" pitchFamily="34" charset="0"/>
              <a:ea typeface="宋体" panose="02010600030101010101" pitchFamily="2" charset="-122"/>
            </a:endParaRPr>
          </a:p>
        </p:txBody>
      </p:sp>
      <p:sp>
        <p:nvSpPr>
          <p:cNvPr id="117771" name="Rectangle 10"/>
          <p:cNvSpPr/>
          <p:nvPr/>
        </p:nvSpPr>
        <p:spPr>
          <a:xfrm>
            <a:off x="3276600" y="1828800"/>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FF"/>
                </a:solidFill>
                <a:latin typeface="Arial" panose="020B0604020202020204" pitchFamily="34" charset="0"/>
                <a:ea typeface="黑体" panose="02010609060101010101" pitchFamily="49" charset="-122"/>
              </a:rPr>
              <a:t>班级号</a:t>
            </a:r>
            <a:endParaRPr lang="zh-CN" altLang="en-US" dirty="0">
              <a:latin typeface="Arial" panose="020B0604020202020204" pitchFamily="34" charset="0"/>
              <a:ea typeface="宋体" panose="02010600030101010101" pitchFamily="2" charset="-122"/>
            </a:endParaRPr>
          </a:p>
        </p:txBody>
      </p:sp>
      <p:sp>
        <p:nvSpPr>
          <p:cNvPr id="117772" name="Rectangle 11"/>
          <p:cNvSpPr/>
          <p:nvPr/>
        </p:nvSpPr>
        <p:spPr>
          <a:xfrm>
            <a:off x="3276600" y="2297113"/>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en-US" altLang="zh-CN" sz="2400" b="1" dirty="0">
                <a:solidFill>
                  <a:srgbClr val="000000"/>
                </a:solidFill>
                <a:latin typeface="Arial" panose="020B0604020202020204" pitchFamily="34" charset="0"/>
                <a:ea typeface="黑体" panose="02010609060101010101" pitchFamily="49" charset="-122"/>
              </a:rPr>
              <a:t>CNO</a:t>
            </a:r>
            <a:endParaRPr lang="zh-CN" altLang="en-US" dirty="0">
              <a:latin typeface="Arial" panose="020B0604020202020204" pitchFamily="34" charset="0"/>
              <a:ea typeface="宋体" panose="02010600030101010101" pitchFamily="2" charset="-122"/>
            </a:endParaRPr>
          </a:p>
        </p:txBody>
      </p:sp>
      <p:sp>
        <p:nvSpPr>
          <p:cNvPr id="117773" name="Rectangle 12"/>
          <p:cNvSpPr/>
          <p:nvPr/>
        </p:nvSpPr>
        <p:spPr>
          <a:xfrm>
            <a:off x="3276600" y="2763838"/>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字符串</a:t>
            </a:r>
            <a:endParaRPr lang="zh-CN" altLang="en-US" dirty="0">
              <a:latin typeface="Arial" panose="020B0604020202020204" pitchFamily="34" charset="0"/>
              <a:ea typeface="宋体" panose="02010600030101010101" pitchFamily="2" charset="-122"/>
            </a:endParaRPr>
          </a:p>
        </p:txBody>
      </p:sp>
      <p:sp>
        <p:nvSpPr>
          <p:cNvPr id="117774" name="Rectangle 13"/>
          <p:cNvSpPr/>
          <p:nvPr/>
        </p:nvSpPr>
        <p:spPr>
          <a:xfrm>
            <a:off x="3276600" y="3232150"/>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en-US" altLang="zh-CN" sz="2400" b="1" dirty="0">
                <a:solidFill>
                  <a:srgbClr val="000000"/>
                </a:solidFill>
                <a:latin typeface="Arial" panose="020B0604020202020204" pitchFamily="34" charset="0"/>
                <a:ea typeface="黑体" panose="02010609060101010101" pitchFamily="49" charset="-122"/>
              </a:rPr>
              <a:t>5</a:t>
            </a:r>
            <a:r>
              <a:rPr lang="zh-CN" altLang="en-US" sz="2400" b="1" dirty="0">
                <a:solidFill>
                  <a:srgbClr val="000000"/>
                </a:solidFill>
                <a:latin typeface="Arial" panose="020B0604020202020204" pitchFamily="34" charset="0"/>
                <a:ea typeface="黑体" panose="02010609060101010101" pitchFamily="49" charset="-122"/>
              </a:rPr>
              <a:t>个字节</a:t>
            </a:r>
            <a:endParaRPr lang="zh-CN" altLang="en-US" dirty="0">
              <a:latin typeface="Arial" panose="020B0604020202020204" pitchFamily="34" charset="0"/>
              <a:ea typeface="宋体" panose="02010600030101010101" pitchFamily="2" charset="-122"/>
            </a:endParaRPr>
          </a:p>
        </p:txBody>
      </p:sp>
      <p:sp>
        <p:nvSpPr>
          <p:cNvPr id="117775" name="Rectangle 14"/>
          <p:cNvSpPr/>
          <p:nvPr/>
        </p:nvSpPr>
        <p:spPr>
          <a:xfrm>
            <a:off x="3276600" y="3700463"/>
            <a:ext cx="4495800" cy="19272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如、</a:t>
            </a:r>
            <a:r>
              <a:rPr lang="en-US" altLang="zh-CN" sz="2400" b="1" dirty="0">
                <a:solidFill>
                  <a:srgbClr val="000000"/>
                </a:solidFill>
                <a:latin typeface="Arial" panose="020B0604020202020204" pitchFamily="34" charset="0"/>
                <a:ea typeface="黑体" panose="02010609060101010101" pitchFamily="49" charset="-122"/>
              </a:rPr>
              <a:t>J1034</a:t>
            </a:r>
            <a:r>
              <a:rPr lang="zh-CN" altLang="en-US" sz="2400" b="1" dirty="0">
                <a:solidFill>
                  <a:srgbClr val="000000"/>
                </a:solidFill>
                <a:latin typeface="Arial" panose="020B0604020202020204" pitchFamily="34" charset="0"/>
                <a:ea typeface="黑体" panose="02010609060101010101" pitchFamily="49" charset="-122"/>
              </a:rPr>
              <a:t>，其中：</a:t>
            </a:r>
            <a:endParaRPr lang="zh-CN" altLang="en-US" sz="2400" b="1" dirty="0">
              <a:solidFill>
                <a:srgbClr val="000000"/>
              </a:solidFill>
              <a:latin typeface="Arial" panose="020B0604020202020204" pitchFamily="34" charset="0"/>
              <a:ea typeface="黑体" panose="02010609060101010101" pitchFamily="49" charset="-122"/>
            </a:endParaRPr>
          </a:p>
          <a:p>
            <a:pPr eaLnBrk="0" hangingPunct="0"/>
            <a:r>
              <a:rPr lang="zh-CN" altLang="en-US" sz="2400" b="1" dirty="0">
                <a:solidFill>
                  <a:srgbClr val="000000"/>
                </a:solidFill>
                <a:latin typeface="Arial" panose="020B0604020202020204" pitchFamily="34" charset="0"/>
                <a:ea typeface="黑体" panose="02010609060101010101" pitchFamily="49" charset="-122"/>
              </a:rPr>
              <a:t>	</a:t>
            </a:r>
            <a:r>
              <a:rPr lang="en-US" altLang="zh-CN" sz="2400" b="1" dirty="0">
                <a:solidFill>
                  <a:srgbClr val="000000"/>
                </a:solidFill>
                <a:latin typeface="Arial" panose="020B0604020202020204" pitchFamily="34" charset="0"/>
                <a:ea typeface="黑体" panose="02010609060101010101" pitchFamily="49" charset="-122"/>
              </a:rPr>
              <a:t>1</a:t>
            </a:r>
            <a:r>
              <a:rPr lang="zh-CN" altLang="en-US" sz="2400" b="1" dirty="0">
                <a:solidFill>
                  <a:srgbClr val="000000"/>
                </a:solidFill>
                <a:latin typeface="Arial" panose="020B0604020202020204" pitchFamily="34" charset="0"/>
                <a:ea typeface="黑体" panose="02010609060101010101" pitchFamily="49" charset="-122"/>
              </a:rPr>
              <a:t>位	</a:t>
            </a:r>
            <a:r>
              <a:rPr lang="en-US" altLang="zh-CN" sz="2400" b="1" dirty="0">
                <a:solidFill>
                  <a:srgbClr val="000000"/>
                </a:solidFill>
                <a:latin typeface="Arial" panose="020B0604020202020204" pitchFamily="34" charset="0"/>
                <a:ea typeface="黑体" panose="02010609060101010101" pitchFamily="49" charset="-122"/>
              </a:rPr>
              <a:t>——</a:t>
            </a:r>
            <a:r>
              <a:rPr lang="zh-CN" altLang="en-US" sz="2400" b="1" dirty="0">
                <a:solidFill>
                  <a:srgbClr val="000000"/>
                </a:solidFill>
                <a:latin typeface="Arial" panose="020B0604020202020204" pitchFamily="34" charset="0"/>
                <a:ea typeface="黑体" panose="02010609060101010101" pitchFamily="49" charset="-122"/>
              </a:rPr>
              <a:t>系；</a:t>
            </a:r>
            <a:endParaRPr lang="zh-CN" altLang="en-US" sz="2400" b="1" dirty="0">
              <a:solidFill>
                <a:srgbClr val="000000"/>
              </a:solidFill>
              <a:latin typeface="Arial" panose="020B0604020202020204" pitchFamily="34" charset="0"/>
              <a:ea typeface="黑体" panose="02010609060101010101" pitchFamily="49" charset="-122"/>
            </a:endParaRPr>
          </a:p>
          <a:p>
            <a:pPr eaLnBrk="0" hangingPunct="0"/>
            <a:r>
              <a:rPr lang="zh-CN" altLang="en-US" sz="2400" b="1" dirty="0">
                <a:solidFill>
                  <a:srgbClr val="000000"/>
                </a:solidFill>
                <a:latin typeface="Arial" panose="020B0604020202020204" pitchFamily="34" charset="0"/>
                <a:ea typeface="黑体" panose="02010609060101010101" pitchFamily="49" charset="-122"/>
              </a:rPr>
              <a:t>	</a:t>
            </a:r>
            <a:r>
              <a:rPr lang="en-US" altLang="zh-CN" sz="2400" b="1" dirty="0">
                <a:solidFill>
                  <a:srgbClr val="000000"/>
                </a:solidFill>
                <a:latin typeface="Arial" panose="020B0604020202020204" pitchFamily="34" charset="0"/>
                <a:ea typeface="黑体" panose="02010609060101010101" pitchFamily="49" charset="-122"/>
              </a:rPr>
              <a:t>2</a:t>
            </a:r>
            <a:r>
              <a:rPr lang="zh-CN" altLang="en-US" sz="2400" b="1" dirty="0">
                <a:solidFill>
                  <a:srgbClr val="000000"/>
                </a:solidFill>
                <a:latin typeface="Arial" panose="020B0604020202020204" pitchFamily="34" charset="0"/>
                <a:ea typeface="黑体" panose="02010609060101010101" pitchFamily="49" charset="-122"/>
              </a:rPr>
              <a:t>位	</a:t>
            </a:r>
            <a:r>
              <a:rPr lang="en-US" altLang="zh-CN" sz="2400" b="1" dirty="0">
                <a:solidFill>
                  <a:srgbClr val="000000"/>
                </a:solidFill>
                <a:latin typeface="Arial" panose="020B0604020202020204" pitchFamily="34" charset="0"/>
                <a:ea typeface="黑体" panose="02010609060101010101" pitchFamily="49" charset="-122"/>
              </a:rPr>
              <a:t>——</a:t>
            </a:r>
            <a:r>
              <a:rPr lang="zh-CN" altLang="en-US" sz="2400" b="1" dirty="0">
                <a:solidFill>
                  <a:srgbClr val="000000"/>
                </a:solidFill>
                <a:latin typeface="Arial" panose="020B0604020202020204" pitchFamily="34" charset="0"/>
                <a:ea typeface="黑体" panose="02010609060101010101" pitchFamily="49" charset="-122"/>
              </a:rPr>
              <a:t>专业；</a:t>
            </a:r>
            <a:endParaRPr lang="zh-CN" altLang="en-US" sz="2400" b="1" dirty="0">
              <a:solidFill>
                <a:srgbClr val="000000"/>
              </a:solidFill>
              <a:latin typeface="Arial" panose="020B0604020202020204" pitchFamily="34" charset="0"/>
              <a:ea typeface="黑体" panose="02010609060101010101" pitchFamily="49" charset="-122"/>
            </a:endParaRPr>
          </a:p>
          <a:p>
            <a:pPr eaLnBrk="0" hangingPunct="0"/>
            <a:r>
              <a:rPr lang="zh-CN" altLang="en-US" sz="2400" b="1" dirty="0">
                <a:solidFill>
                  <a:srgbClr val="000000"/>
                </a:solidFill>
                <a:latin typeface="Arial" panose="020B0604020202020204" pitchFamily="34" charset="0"/>
                <a:ea typeface="黑体" panose="02010609060101010101" pitchFamily="49" charset="-122"/>
              </a:rPr>
              <a:t>	</a:t>
            </a:r>
            <a:r>
              <a:rPr lang="en-US" altLang="zh-CN" sz="2400" b="1" dirty="0">
                <a:solidFill>
                  <a:srgbClr val="000000"/>
                </a:solidFill>
                <a:latin typeface="Arial" panose="020B0604020202020204" pitchFamily="34" charset="0"/>
                <a:ea typeface="黑体" panose="02010609060101010101" pitchFamily="49" charset="-122"/>
              </a:rPr>
              <a:t>3</a:t>
            </a:r>
            <a:r>
              <a:rPr lang="zh-CN" altLang="en-US" sz="2400" b="1" dirty="0">
                <a:solidFill>
                  <a:srgbClr val="000000"/>
                </a:solidFill>
                <a:latin typeface="Arial" panose="020B0604020202020204" pitchFamily="34" charset="0"/>
                <a:ea typeface="黑体" panose="02010609060101010101" pitchFamily="49" charset="-122"/>
              </a:rPr>
              <a:t>、</a:t>
            </a:r>
            <a:r>
              <a:rPr lang="en-US" altLang="zh-CN" sz="2400" b="1" dirty="0">
                <a:solidFill>
                  <a:srgbClr val="000000"/>
                </a:solidFill>
                <a:latin typeface="Arial" panose="020B0604020202020204" pitchFamily="34" charset="0"/>
                <a:ea typeface="黑体" panose="02010609060101010101" pitchFamily="49" charset="-122"/>
              </a:rPr>
              <a:t>4</a:t>
            </a:r>
            <a:r>
              <a:rPr lang="zh-CN" altLang="en-US" sz="2400" b="1" dirty="0">
                <a:solidFill>
                  <a:srgbClr val="000000"/>
                </a:solidFill>
                <a:latin typeface="Arial" panose="020B0604020202020204" pitchFamily="34" charset="0"/>
                <a:ea typeface="黑体" panose="02010609060101010101" pitchFamily="49" charset="-122"/>
              </a:rPr>
              <a:t>位</a:t>
            </a:r>
            <a:r>
              <a:rPr lang="en-US" altLang="zh-CN" sz="2400" b="1" dirty="0">
                <a:solidFill>
                  <a:srgbClr val="000000"/>
                </a:solidFill>
                <a:latin typeface="Arial" panose="020B0604020202020204" pitchFamily="34" charset="0"/>
                <a:ea typeface="黑体" panose="02010609060101010101" pitchFamily="49" charset="-122"/>
              </a:rPr>
              <a:t>——</a:t>
            </a:r>
            <a:r>
              <a:rPr lang="zh-CN" altLang="en-US" sz="2400" b="1" dirty="0">
                <a:solidFill>
                  <a:srgbClr val="000000"/>
                </a:solidFill>
                <a:latin typeface="Arial" panose="020B0604020202020204" pitchFamily="34" charset="0"/>
                <a:ea typeface="黑体" panose="02010609060101010101" pitchFamily="49" charset="-122"/>
              </a:rPr>
              <a:t>年级；</a:t>
            </a:r>
            <a:endParaRPr lang="zh-CN" altLang="en-US" sz="2400" b="1" dirty="0">
              <a:solidFill>
                <a:srgbClr val="000000"/>
              </a:solidFill>
              <a:latin typeface="Arial" panose="020B0604020202020204" pitchFamily="34" charset="0"/>
              <a:ea typeface="黑体" panose="02010609060101010101" pitchFamily="49" charset="-122"/>
            </a:endParaRPr>
          </a:p>
          <a:p>
            <a:pPr eaLnBrk="0" hangingPunct="0"/>
            <a:r>
              <a:rPr lang="zh-CN" altLang="en-US" sz="2400" b="1" dirty="0">
                <a:solidFill>
                  <a:srgbClr val="000000"/>
                </a:solidFill>
                <a:latin typeface="Arial" panose="020B0604020202020204" pitchFamily="34" charset="0"/>
                <a:ea typeface="黑体" panose="02010609060101010101" pitchFamily="49" charset="-122"/>
              </a:rPr>
              <a:t>	</a:t>
            </a:r>
            <a:r>
              <a:rPr lang="en-US" altLang="zh-CN" sz="2400" b="1" dirty="0">
                <a:solidFill>
                  <a:srgbClr val="000000"/>
                </a:solidFill>
                <a:latin typeface="Arial" panose="020B0604020202020204" pitchFamily="34" charset="0"/>
                <a:ea typeface="黑体" panose="02010609060101010101" pitchFamily="49" charset="-122"/>
              </a:rPr>
              <a:t>5</a:t>
            </a:r>
            <a:r>
              <a:rPr lang="zh-CN" altLang="en-US" sz="2400" b="1" dirty="0">
                <a:solidFill>
                  <a:srgbClr val="000000"/>
                </a:solidFill>
                <a:latin typeface="Arial" panose="020B0604020202020204" pitchFamily="34" charset="0"/>
                <a:ea typeface="黑体" panose="02010609060101010101" pitchFamily="49" charset="-122"/>
              </a:rPr>
              <a:t>位	</a:t>
            </a:r>
            <a:r>
              <a:rPr lang="en-US" altLang="zh-CN" sz="2400" b="1" dirty="0">
                <a:solidFill>
                  <a:srgbClr val="000000"/>
                </a:solidFill>
                <a:latin typeface="Arial" panose="020B0604020202020204" pitchFamily="34" charset="0"/>
                <a:ea typeface="黑体" panose="02010609060101010101" pitchFamily="49" charset="-122"/>
              </a:rPr>
              <a:t>——</a:t>
            </a:r>
            <a:r>
              <a:rPr lang="zh-CN" altLang="en-US" sz="2400" b="1" dirty="0">
                <a:solidFill>
                  <a:srgbClr val="000000"/>
                </a:solidFill>
                <a:latin typeface="Arial" panose="020B0604020202020204" pitchFamily="34" charset="0"/>
                <a:ea typeface="黑体" panose="02010609060101010101" pitchFamily="49" charset="-122"/>
              </a:rPr>
              <a:t>班级号</a:t>
            </a:r>
            <a:endParaRPr lang="zh-CN" altLang="en-US" dirty="0">
              <a:latin typeface="Arial" panose="020B0604020202020204" pitchFamily="34" charset="0"/>
              <a:ea typeface="宋体" panose="02010600030101010101" pitchFamily="2" charset="-122"/>
            </a:endParaRPr>
          </a:p>
        </p:txBody>
      </p:sp>
      <p:sp>
        <p:nvSpPr>
          <p:cNvPr id="117776" name="Rectangle 15"/>
          <p:cNvSpPr/>
          <p:nvPr/>
        </p:nvSpPr>
        <p:spPr>
          <a:xfrm>
            <a:off x="3276600" y="5627688"/>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购书单、发票、各班学生用书表</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17765"/>
                                        </p:tgtEl>
                                        <p:attrNameLst>
                                          <p:attrName>style.visibility</p:attrName>
                                        </p:attrNameLst>
                                      </p:cBhvr>
                                      <p:to>
                                        <p:strVal val="visible"/>
                                      </p:to>
                                    </p:set>
                                    <p:animEffect filter="strips(downRight)">
                                      <p:cBhvr>
                                        <p:cTn id="7" dur="500"/>
                                        <p:tgtEl>
                                          <p:spTgt spid="117765"/>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17771"/>
                                        </p:tgtEl>
                                        <p:attrNameLst>
                                          <p:attrName>style.visibility</p:attrName>
                                        </p:attrNameLst>
                                      </p:cBhvr>
                                      <p:to>
                                        <p:strVal val="visible"/>
                                      </p:to>
                                    </p:set>
                                    <p:animEffect filter="strips(downRight)">
                                      <p:cBhvr>
                                        <p:cTn id="10" dur="500"/>
                                        <p:tgtEl>
                                          <p:spTgt spid="117771"/>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117766"/>
                                        </p:tgtEl>
                                        <p:attrNameLst>
                                          <p:attrName>style.visibility</p:attrName>
                                        </p:attrNameLst>
                                      </p:cBhvr>
                                      <p:to>
                                        <p:strVal val="visible"/>
                                      </p:to>
                                    </p:set>
                                    <p:animEffect filter="strips(downRight)">
                                      <p:cBhvr>
                                        <p:cTn id="15" dur="500"/>
                                        <p:tgtEl>
                                          <p:spTgt spid="117766"/>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117772"/>
                                        </p:tgtEl>
                                        <p:attrNameLst>
                                          <p:attrName>style.visibility</p:attrName>
                                        </p:attrNameLst>
                                      </p:cBhvr>
                                      <p:to>
                                        <p:strVal val="visible"/>
                                      </p:to>
                                    </p:set>
                                    <p:animEffect filter="strips(downRight)">
                                      <p:cBhvr>
                                        <p:cTn id="18" dur="500"/>
                                        <p:tgtEl>
                                          <p:spTgt spid="117772"/>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117767"/>
                                        </p:tgtEl>
                                        <p:attrNameLst>
                                          <p:attrName>style.visibility</p:attrName>
                                        </p:attrNameLst>
                                      </p:cBhvr>
                                      <p:to>
                                        <p:strVal val="visible"/>
                                      </p:to>
                                    </p:set>
                                    <p:animEffect filter="strips(downRight)">
                                      <p:cBhvr>
                                        <p:cTn id="23" dur="500"/>
                                        <p:tgtEl>
                                          <p:spTgt spid="117767"/>
                                        </p:tgtEl>
                                      </p:cBhvr>
                                    </p:animEffect>
                                  </p:childTnLst>
                                </p:cTn>
                              </p:par>
                              <p:par>
                                <p:cTn id="24" presetID="18" presetClass="entr" presetSubtype="6" fill="hold" grpId="0" nodeType="withEffect">
                                  <p:stCondLst>
                                    <p:cond delay="0"/>
                                  </p:stCondLst>
                                  <p:childTnLst>
                                    <p:set>
                                      <p:cBhvr>
                                        <p:cTn id="25" dur="1" fill="hold">
                                          <p:stCondLst>
                                            <p:cond delay="0"/>
                                          </p:stCondLst>
                                        </p:cTn>
                                        <p:tgtEl>
                                          <p:spTgt spid="117773"/>
                                        </p:tgtEl>
                                        <p:attrNameLst>
                                          <p:attrName>style.visibility</p:attrName>
                                        </p:attrNameLst>
                                      </p:cBhvr>
                                      <p:to>
                                        <p:strVal val="visible"/>
                                      </p:to>
                                    </p:set>
                                    <p:animEffect filter="strips(downRight)">
                                      <p:cBhvr>
                                        <p:cTn id="26" dur="500"/>
                                        <p:tgtEl>
                                          <p:spTgt spid="117773"/>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117768"/>
                                        </p:tgtEl>
                                        <p:attrNameLst>
                                          <p:attrName>style.visibility</p:attrName>
                                        </p:attrNameLst>
                                      </p:cBhvr>
                                      <p:to>
                                        <p:strVal val="visible"/>
                                      </p:to>
                                    </p:set>
                                    <p:animEffect filter="strips(downRight)">
                                      <p:cBhvr>
                                        <p:cTn id="31" dur="500"/>
                                        <p:tgtEl>
                                          <p:spTgt spid="117768"/>
                                        </p:tgtEl>
                                      </p:cBhvr>
                                    </p:animEffect>
                                  </p:childTnLst>
                                </p:cTn>
                              </p:par>
                              <p:par>
                                <p:cTn id="32" presetID="18" presetClass="entr" presetSubtype="6" fill="hold" grpId="0" nodeType="withEffect">
                                  <p:stCondLst>
                                    <p:cond delay="0"/>
                                  </p:stCondLst>
                                  <p:childTnLst>
                                    <p:set>
                                      <p:cBhvr>
                                        <p:cTn id="33" dur="1" fill="hold">
                                          <p:stCondLst>
                                            <p:cond delay="0"/>
                                          </p:stCondLst>
                                        </p:cTn>
                                        <p:tgtEl>
                                          <p:spTgt spid="117774"/>
                                        </p:tgtEl>
                                        <p:attrNameLst>
                                          <p:attrName>style.visibility</p:attrName>
                                        </p:attrNameLst>
                                      </p:cBhvr>
                                      <p:to>
                                        <p:strVal val="visible"/>
                                      </p:to>
                                    </p:set>
                                    <p:animEffect filter="strips(downRight)">
                                      <p:cBhvr>
                                        <p:cTn id="34" dur="500"/>
                                        <p:tgtEl>
                                          <p:spTgt spid="117774"/>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grpId="0" nodeType="clickEffect">
                                  <p:stCondLst>
                                    <p:cond delay="0"/>
                                  </p:stCondLst>
                                  <p:childTnLst>
                                    <p:set>
                                      <p:cBhvr>
                                        <p:cTn id="38" dur="1" fill="hold">
                                          <p:stCondLst>
                                            <p:cond delay="0"/>
                                          </p:stCondLst>
                                        </p:cTn>
                                        <p:tgtEl>
                                          <p:spTgt spid="117769"/>
                                        </p:tgtEl>
                                        <p:attrNameLst>
                                          <p:attrName>style.visibility</p:attrName>
                                        </p:attrNameLst>
                                      </p:cBhvr>
                                      <p:to>
                                        <p:strVal val="visible"/>
                                      </p:to>
                                    </p:set>
                                    <p:animEffect filter="strips(downRight)">
                                      <p:cBhvr>
                                        <p:cTn id="39" dur="500"/>
                                        <p:tgtEl>
                                          <p:spTgt spid="117769"/>
                                        </p:tgtEl>
                                      </p:cBhvr>
                                    </p:animEffect>
                                  </p:childTnLst>
                                </p:cTn>
                              </p:par>
                              <p:par>
                                <p:cTn id="40" presetID="18" presetClass="entr" presetSubtype="6" fill="hold" grpId="0" nodeType="withEffect">
                                  <p:stCondLst>
                                    <p:cond delay="0"/>
                                  </p:stCondLst>
                                  <p:childTnLst>
                                    <p:set>
                                      <p:cBhvr>
                                        <p:cTn id="41" dur="1" fill="hold">
                                          <p:stCondLst>
                                            <p:cond delay="0"/>
                                          </p:stCondLst>
                                        </p:cTn>
                                        <p:tgtEl>
                                          <p:spTgt spid="117775">
                                            <p:bg/>
                                          </p:spTgt>
                                        </p:tgtEl>
                                        <p:attrNameLst>
                                          <p:attrName>style.visibility</p:attrName>
                                        </p:attrNameLst>
                                      </p:cBhvr>
                                      <p:to>
                                        <p:strVal val="visible"/>
                                      </p:to>
                                    </p:set>
                                    <p:animEffect filter="strips(downRight)">
                                      <p:cBhvr>
                                        <p:cTn id="42" dur="500"/>
                                        <p:tgtEl>
                                          <p:spTgt spid="117775">
                                            <p:bg/>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117775">
                                            <p:txEl>
                                              <p:pRg st="0" end="0"/>
                                            </p:txEl>
                                          </p:spTgt>
                                        </p:tgtEl>
                                        <p:attrNameLst>
                                          <p:attrName>style.visibility</p:attrName>
                                        </p:attrNameLst>
                                      </p:cBhvr>
                                      <p:to>
                                        <p:strVal val="visible"/>
                                      </p:to>
                                    </p:set>
                                    <p:animEffect filter="strips(downRight)">
                                      <p:cBhvr>
                                        <p:cTn id="47" dur="500"/>
                                        <p:tgtEl>
                                          <p:spTgt spid="117775">
                                            <p:txEl>
                                              <p:pRg st="0" end="0"/>
                                            </p:txEl>
                                          </p:spTgt>
                                        </p:tgtEl>
                                      </p:cBhvr>
                                    </p:animEffect>
                                  </p:childTnLst>
                                </p:cTn>
                              </p:par>
                              <p:par>
                                <p:cTn id="48" presetID="18" presetClass="entr" presetSubtype="6" fill="hold" grpId="0" nodeType="withEffect">
                                  <p:stCondLst>
                                    <p:cond delay="0"/>
                                  </p:stCondLst>
                                  <p:childTnLst>
                                    <p:set>
                                      <p:cBhvr>
                                        <p:cTn id="49" dur="1" fill="hold">
                                          <p:stCondLst>
                                            <p:cond delay="0"/>
                                          </p:stCondLst>
                                        </p:cTn>
                                        <p:tgtEl>
                                          <p:spTgt spid="117775">
                                            <p:txEl>
                                              <p:pRg st="1" end="1"/>
                                            </p:txEl>
                                          </p:spTgt>
                                        </p:tgtEl>
                                        <p:attrNameLst>
                                          <p:attrName>style.visibility</p:attrName>
                                        </p:attrNameLst>
                                      </p:cBhvr>
                                      <p:to>
                                        <p:strVal val="visible"/>
                                      </p:to>
                                    </p:set>
                                    <p:animEffect filter="strips(downRight)">
                                      <p:cBhvr>
                                        <p:cTn id="50" dur="500"/>
                                        <p:tgtEl>
                                          <p:spTgt spid="117775">
                                            <p:txEl>
                                              <p:pRg st="1" end="1"/>
                                            </p:txEl>
                                          </p:spTgt>
                                        </p:tgtEl>
                                      </p:cBhvr>
                                    </p:animEffect>
                                  </p:childTnLst>
                                </p:cTn>
                              </p:par>
                              <p:par>
                                <p:cTn id="51" presetID="18" presetClass="entr" presetSubtype="6" fill="hold" grpId="0" nodeType="withEffect">
                                  <p:stCondLst>
                                    <p:cond delay="0"/>
                                  </p:stCondLst>
                                  <p:childTnLst>
                                    <p:set>
                                      <p:cBhvr>
                                        <p:cTn id="52" dur="1" fill="hold">
                                          <p:stCondLst>
                                            <p:cond delay="0"/>
                                          </p:stCondLst>
                                        </p:cTn>
                                        <p:tgtEl>
                                          <p:spTgt spid="117775">
                                            <p:txEl>
                                              <p:pRg st="2" end="2"/>
                                            </p:txEl>
                                          </p:spTgt>
                                        </p:tgtEl>
                                        <p:attrNameLst>
                                          <p:attrName>style.visibility</p:attrName>
                                        </p:attrNameLst>
                                      </p:cBhvr>
                                      <p:to>
                                        <p:strVal val="visible"/>
                                      </p:to>
                                    </p:set>
                                    <p:animEffect filter="strips(downRight)">
                                      <p:cBhvr>
                                        <p:cTn id="53" dur="500"/>
                                        <p:tgtEl>
                                          <p:spTgt spid="117775">
                                            <p:txEl>
                                              <p:pRg st="2" end="2"/>
                                            </p:txEl>
                                          </p:spTgt>
                                        </p:tgtEl>
                                      </p:cBhvr>
                                    </p:animEffect>
                                  </p:childTnLst>
                                </p:cTn>
                              </p:par>
                              <p:par>
                                <p:cTn id="54" presetID="18" presetClass="entr" presetSubtype="6" fill="hold" grpId="0" nodeType="withEffect">
                                  <p:stCondLst>
                                    <p:cond delay="0"/>
                                  </p:stCondLst>
                                  <p:childTnLst>
                                    <p:set>
                                      <p:cBhvr>
                                        <p:cTn id="55" dur="1" fill="hold">
                                          <p:stCondLst>
                                            <p:cond delay="0"/>
                                          </p:stCondLst>
                                        </p:cTn>
                                        <p:tgtEl>
                                          <p:spTgt spid="117775">
                                            <p:txEl>
                                              <p:pRg st="3" end="3"/>
                                            </p:txEl>
                                          </p:spTgt>
                                        </p:tgtEl>
                                        <p:attrNameLst>
                                          <p:attrName>style.visibility</p:attrName>
                                        </p:attrNameLst>
                                      </p:cBhvr>
                                      <p:to>
                                        <p:strVal val="visible"/>
                                      </p:to>
                                    </p:set>
                                    <p:animEffect filter="strips(downRight)">
                                      <p:cBhvr>
                                        <p:cTn id="56" dur="500"/>
                                        <p:tgtEl>
                                          <p:spTgt spid="117775">
                                            <p:txEl>
                                              <p:pRg st="3" end="3"/>
                                            </p:txEl>
                                          </p:spTgt>
                                        </p:tgtEl>
                                      </p:cBhvr>
                                    </p:animEffect>
                                  </p:childTnLst>
                                </p:cTn>
                              </p:par>
                              <p:par>
                                <p:cTn id="57" presetID="18" presetClass="entr" presetSubtype="6" fill="hold" grpId="0" nodeType="withEffect">
                                  <p:stCondLst>
                                    <p:cond delay="0"/>
                                  </p:stCondLst>
                                  <p:childTnLst>
                                    <p:set>
                                      <p:cBhvr>
                                        <p:cTn id="58" dur="1" fill="hold">
                                          <p:stCondLst>
                                            <p:cond delay="0"/>
                                          </p:stCondLst>
                                        </p:cTn>
                                        <p:tgtEl>
                                          <p:spTgt spid="117775">
                                            <p:txEl>
                                              <p:pRg st="4" end="4"/>
                                            </p:txEl>
                                          </p:spTgt>
                                        </p:tgtEl>
                                        <p:attrNameLst>
                                          <p:attrName>style.visibility</p:attrName>
                                        </p:attrNameLst>
                                      </p:cBhvr>
                                      <p:to>
                                        <p:strVal val="visible"/>
                                      </p:to>
                                    </p:set>
                                    <p:animEffect filter="strips(downRight)">
                                      <p:cBhvr>
                                        <p:cTn id="59" dur="500"/>
                                        <p:tgtEl>
                                          <p:spTgt spid="117775">
                                            <p:txEl>
                                              <p:pRg st="4" end="4"/>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8" presetClass="entr" presetSubtype="6" fill="hold" grpId="0" nodeType="clickEffect">
                                  <p:stCondLst>
                                    <p:cond delay="0"/>
                                  </p:stCondLst>
                                  <p:childTnLst>
                                    <p:set>
                                      <p:cBhvr>
                                        <p:cTn id="63" dur="1" fill="hold">
                                          <p:stCondLst>
                                            <p:cond delay="0"/>
                                          </p:stCondLst>
                                        </p:cTn>
                                        <p:tgtEl>
                                          <p:spTgt spid="117770"/>
                                        </p:tgtEl>
                                        <p:attrNameLst>
                                          <p:attrName>style.visibility</p:attrName>
                                        </p:attrNameLst>
                                      </p:cBhvr>
                                      <p:to>
                                        <p:strVal val="visible"/>
                                      </p:to>
                                    </p:set>
                                    <p:animEffect filter="strips(downRight)">
                                      <p:cBhvr>
                                        <p:cTn id="64" dur="500"/>
                                        <p:tgtEl>
                                          <p:spTgt spid="117770"/>
                                        </p:tgtEl>
                                      </p:cBhvr>
                                    </p:animEffect>
                                  </p:childTnLst>
                                </p:cTn>
                              </p:par>
                              <p:par>
                                <p:cTn id="65" presetID="18" presetClass="entr" presetSubtype="6" fill="hold" grpId="0" nodeType="withEffect">
                                  <p:stCondLst>
                                    <p:cond delay="0"/>
                                  </p:stCondLst>
                                  <p:childTnLst>
                                    <p:set>
                                      <p:cBhvr>
                                        <p:cTn id="66" dur="1" fill="hold">
                                          <p:stCondLst>
                                            <p:cond delay="0"/>
                                          </p:stCondLst>
                                        </p:cTn>
                                        <p:tgtEl>
                                          <p:spTgt spid="117776"/>
                                        </p:tgtEl>
                                        <p:attrNameLst>
                                          <p:attrName>style.visibility</p:attrName>
                                        </p:attrNameLst>
                                      </p:cBhvr>
                                      <p:to>
                                        <p:strVal val="visible"/>
                                      </p:to>
                                    </p:set>
                                    <p:animEffect filter="strips(downRight)">
                                      <p:cBhvr>
                                        <p:cTn id="67" dur="500"/>
                                        <p:tgtEl>
                                          <p:spTgt spid="117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5" grpId="0" bldLvl="0" animBg="1"/>
      <p:bldP spid="117766" grpId="0" bldLvl="0" animBg="1"/>
      <p:bldP spid="117767" grpId="0" bldLvl="0" animBg="1"/>
      <p:bldP spid="117768" grpId="0" bldLvl="0" animBg="1"/>
      <p:bldP spid="117769" grpId="0" bldLvl="0" animBg="1"/>
      <p:bldP spid="117770" grpId="0" bldLvl="0" animBg="1"/>
      <p:bldP spid="117771" grpId="0" bldLvl="0" animBg="1"/>
      <p:bldP spid="117772" grpId="0" bldLvl="0" animBg="1"/>
      <p:bldP spid="117773" grpId="0" bldLvl="0" animBg="1"/>
      <p:bldP spid="117774" grpId="0" bldLvl="0" animBg="1"/>
      <p:bldP spid="117775" grpId="0" bldLvl="0" animBg="1" build="allAtOnce"/>
      <p:bldP spid="117776" grpId="0" bldLvl="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0050"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130051"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30052"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1.</a:t>
            </a:r>
            <a:r>
              <a:rPr lang="zh-CN" altLang="en-US" dirty="0">
                <a:solidFill>
                  <a:srgbClr val="0000FF"/>
                </a:solidFill>
              </a:rPr>
              <a:t>数据元素</a:t>
            </a:r>
            <a:r>
              <a:rPr lang="en-US" altLang="zh-CN" dirty="0"/>
              <a:t>【3/6】</a:t>
            </a:r>
            <a:endParaRPr lang="en-US" altLang="zh-CN" dirty="0"/>
          </a:p>
        </p:txBody>
      </p:sp>
      <p:sp>
        <p:nvSpPr>
          <p:cNvPr id="130053"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zh-CN" altLang="en-US" dirty="0">
                <a:solidFill>
                  <a:srgbClr val="CC0000"/>
                </a:solidFill>
                <a:latin typeface="+mn-lt"/>
                <a:ea typeface="+mn-ea"/>
                <a:cs typeface="+mn-cs"/>
                <a:sym typeface="Arial" panose="020B0604020202020204" pitchFamily="34" charset="0"/>
              </a:rPr>
              <a:t>教材采购、销售系统</a:t>
            </a:r>
            <a:endParaRPr lang="zh-CN" altLang="en-US" dirty="0">
              <a:latin typeface="+mn-lt"/>
              <a:ea typeface="+mn-ea"/>
              <a:cs typeface="+mn-cs"/>
              <a:sym typeface="Arial" panose="020B0604020202020204" pitchFamily="34" charset="0"/>
            </a:endParaRPr>
          </a:p>
        </p:txBody>
      </p:sp>
      <p:sp>
        <p:nvSpPr>
          <p:cNvPr id="119813" name="Rectangle 4"/>
          <p:cNvSpPr/>
          <p:nvPr/>
        </p:nvSpPr>
        <p:spPr>
          <a:xfrm>
            <a:off x="1219200" y="1828800"/>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名称：</a:t>
            </a:r>
            <a:endParaRPr lang="zh-CN" altLang="en-US" dirty="0">
              <a:latin typeface="Arial" panose="020B0604020202020204" pitchFamily="34" charset="0"/>
              <a:ea typeface="宋体" panose="02010600030101010101" pitchFamily="2" charset="-122"/>
            </a:endParaRPr>
          </a:p>
        </p:txBody>
      </p:sp>
      <p:sp>
        <p:nvSpPr>
          <p:cNvPr id="119814" name="Rectangle 5"/>
          <p:cNvSpPr/>
          <p:nvPr/>
        </p:nvSpPr>
        <p:spPr>
          <a:xfrm>
            <a:off x="1219200" y="2295525"/>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别名：</a:t>
            </a:r>
            <a:endParaRPr lang="zh-CN" altLang="en-US" dirty="0">
              <a:latin typeface="Arial" panose="020B0604020202020204" pitchFamily="34" charset="0"/>
              <a:ea typeface="宋体" panose="02010600030101010101" pitchFamily="2" charset="-122"/>
            </a:endParaRPr>
          </a:p>
        </p:txBody>
      </p:sp>
      <p:sp>
        <p:nvSpPr>
          <p:cNvPr id="119815" name="Rectangle 6"/>
          <p:cNvSpPr/>
          <p:nvPr/>
        </p:nvSpPr>
        <p:spPr>
          <a:xfrm>
            <a:off x="1219200" y="2763838"/>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取值：</a:t>
            </a:r>
            <a:endParaRPr lang="zh-CN" altLang="en-US" dirty="0">
              <a:latin typeface="Arial" panose="020B0604020202020204" pitchFamily="34" charset="0"/>
              <a:ea typeface="宋体" panose="02010600030101010101" pitchFamily="2" charset="-122"/>
            </a:endParaRPr>
          </a:p>
        </p:txBody>
      </p:sp>
      <p:sp>
        <p:nvSpPr>
          <p:cNvPr id="119816" name="Rectangle 7"/>
          <p:cNvSpPr/>
          <p:nvPr/>
        </p:nvSpPr>
        <p:spPr>
          <a:xfrm>
            <a:off x="1219200" y="3232150"/>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长度：</a:t>
            </a:r>
            <a:endParaRPr lang="zh-CN" altLang="en-US" dirty="0">
              <a:latin typeface="Arial" panose="020B0604020202020204" pitchFamily="34" charset="0"/>
              <a:ea typeface="宋体" panose="02010600030101010101" pitchFamily="2" charset="-122"/>
            </a:endParaRPr>
          </a:p>
        </p:txBody>
      </p:sp>
      <p:sp>
        <p:nvSpPr>
          <p:cNvPr id="119817" name="Rectangle 8"/>
          <p:cNvSpPr/>
          <p:nvPr/>
        </p:nvSpPr>
        <p:spPr>
          <a:xfrm>
            <a:off x="1219200" y="3700463"/>
            <a:ext cx="2057400" cy="19272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描述：</a:t>
            </a:r>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p:txBody>
      </p:sp>
      <p:sp>
        <p:nvSpPr>
          <p:cNvPr id="119818" name="Rectangle 9"/>
          <p:cNvSpPr/>
          <p:nvPr/>
        </p:nvSpPr>
        <p:spPr>
          <a:xfrm>
            <a:off x="1219200" y="5627688"/>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位置：</a:t>
            </a:r>
            <a:endParaRPr lang="zh-CN" altLang="en-US" dirty="0">
              <a:latin typeface="Arial" panose="020B0604020202020204" pitchFamily="34" charset="0"/>
              <a:ea typeface="宋体" panose="02010600030101010101" pitchFamily="2" charset="-122"/>
            </a:endParaRPr>
          </a:p>
        </p:txBody>
      </p:sp>
      <p:sp>
        <p:nvSpPr>
          <p:cNvPr id="119819" name="Rectangle 10"/>
          <p:cNvSpPr/>
          <p:nvPr/>
        </p:nvSpPr>
        <p:spPr>
          <a:xfrm>
            <a:off x="3276600" y="1828800"/>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FF"/>
                </a:solidFill>
                <a:latin typeface="Arial" panose="020B0604020202020204" pitchFamily="34" charset="0"/>
                <a:ea typeface="黑体" panose="02010609060101010101" pitchFamily="49" charset="-122"/>
              </a:rPr>
              <a:t>年级号</a:t>
            </a:r>
            <a:endParaRPr lang="zh-CN" altLang="en-US" dirty="0">
              <a:latin typeface="Arial" panose="020B0604020202020204" pitchFamily="34" charset="0"/>
              <a:ea typeface="宋体" panose="02010600030101010101" pitchFamily="2" charset="-122"/>
            </a:endParaRPr>
          </a:p>
        </p:txBody>
      </p:sp>
      <p:sp>
        <p:nvSpPr>
          <p:cNvPr id="119820" name="Rectangle 11"/>
          <p:cNvSpPr/>
          <p:nvPr/>
        </p:nvSpPr>
        <p:spPr>
          <a:xfrm>
            <a:off x="3276600" y="2297113"/>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en-US" altLang="zh-CN" sz="2400" b="1" dirty="0">
                <a:solidFill>
                  <a:srgbClr val="000000"/>
                </a:solidFill>
                <a:latin typeface="Arial" panose="020B0604020202020204" pitchFamily="34" charset="0"/>
                <a:ea typeface="黑体" panose="02010609060101010101" pitchFamily="49" charset="-122"/>
              </a:rPr>
              <a:t>GNO</a:t>
            </a:r>
            <a:endParaRPr lang="zh-CN" altLang="en-US" dirty="0">
              <a:latin typeface="Arial" panose="020B0604020202020204" pitchFamily="34" charset="0"/>
              <a:ea typeface="宋体" panose="02010600030101010101" pitchFamily="2" charset="-122"/>
            </a:endParaRPr>
          </a:p>
        </p:txBody>
      </p:sp>
      <p:sp>
        <p:nvSpPr>
          <p:cNvPr id="119821" name="Rectangle 12"/>
          <p:cNvSpPr/>
          <p:nvPr/>
        </p:nvSpPr>
        <p:spPr>
          <a:xfrm>
            <a:off x="3276600" y="2763838"/>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字符型（</a:t>
            </a:r>
            <a:r>
              <a:rPr lang="en-US" altLang="zh-CN" sz="2400" b="1" dirty="0">
                <a:solidFill>
                  <a:srgbClr val="0000FF"/>
                </a:solidFill>
                <a:latin typeface="Arial" panose="020B0604020202020204" pitchFamily="34" charset="0"/>
                <a:ea typeface="黑体" panose="02010609060101010101" pitchFamily="49" charset="-122"/>
              </a:rPr>
              <a:t>F</a:t>
            </a:r>
            <a:r>
              <a:rPr lang="zh-CN" altLang="en-US" sz="2400" b="1" dirty="0">
                <a:solidFill>
                  <a:srgbClr val="000000"/>
                </a:solidFill>
                <a:latin typeface="Arial" panose="020B0604020202020204" pitchFamily="34" charset="0"/>
                <a:ea typeface="黑体" panose="02010609060101010101" pitchFamily="49" charset="-122"/>
              </a:rPr>
              <a:t>、</a:t>
            </a:r>
            <a:r>
              <a:rPr lang="en-US" altLang="zh-CN" sz="2400" b="1" dirty="0">
                <a:solidFill>
                  <a:srgbClr val="0000FF"/>
                </a:solidFill>
                <a:latin typeface="Arial" panose="020B0604020202020204" pitchFamily="34" charset="0"/>
                <a:ea typeface="黑体" panose="02010609060101010101" pitchFamily="49" charset="-122"/>
              </a:rPr>
              <a:t>M</a:t>
            </a:r>
            <a:r>
              <a:rPr lang="zh-CN" altLang="en-US" sz="2400" b="1" dirty="0">
                <a:solidFill>
                  <a:srgbClr val="000000"/>
                </a:solidFill>
                <a:latin typeface="Arial" panose="020B0604020202020204" pitchFamily="34" charset="0"/>
                <a:ea typeface="黑体" panose="02010609060101010101" pitchFamily="49" charset="-122"/>
              </a:rPr>
              <a:t>、</a:t>
            </a:r>
            <a:r>
              <a:rPr lang="en-US" altLang="zh-CN" sz="2400" b="1" dirty="0">
                <a:solidFill>
                  <a:srgbClr val="0000FF"/>
                </a:solidFill>
                <a:latin typeface="Arial" panose="020B0604020202020204" pitchFamily="34" charset="0"/>
                <a:ea typeface="黑体" panose="02010609060101010101" pitchFamily="49" charset="-122"/>
              </a:rPr>
              <a:t>J</a:t>
            </a:r>
            <a:r>
              <a:rPr lang="zh-CN" altLang="en-US" sz="2400" b="1" dirty="0">
                <a:solidFill>
                  <a:srgbClr val="000000"/>
                </a:solidFill>
                <a:latin typeface="Arial" panose="020B0604020202020204" pitchFamily="34" charset="0"/>
                <a:ea typeface="黑体" panose="02010609060101010101" pitchFamily="49" charset="-122"/>
              </a:rPr>
              <a:t>、</a:t>
            </a:r>
            <a:r>
              <a:rPr lang="en-US" altLang="zh-CN" sz="2400" b="1" dirty="0">
                <a:solidFill>
                  <a:srgbClr val="0000FF"/>
                </a:solidFill>
                <a:latin typeface="Arial" panose="020B0604020202020204" pitchFamily="34" charset="0"/>
                <a:ea typeface="黑体" panose="02010609060101010101" pitchFamily="49" charset="-122"/>
              </a:rPr>
              <a:t>S</a:t>
            </a:r>
            <a:r>
              <a:rPr lang="zh-CN" altLang="en-US" sz="2400" b="1" dirty="0">
                <a:solidFill>
                  <a:srgbClr val="000000"/>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19822" name="Rectangle 13"/>
          <p:cNvSpPr/>
          <p:nvPr/>
        </p:nvSpPr>
        <p:spPr>
          <a:xfrm>
            <a:off x="3276600" y="3232150"/>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en-US" altLang="zh-CN" sz="2400" b="1" dirty="0">
                <a:solidFill>
                  <a:srgbClr val="000000"/>
                </a:solidFill>
                <a:latin typeface="Arial" panose="020B0604020202020204" pitchFamily="34" charset="0"/>
                <a:ea typeface="黑体" panose="02010609060101010101" pitchFamily="49" charset="-122"/>
              </a:rPr>
              <a:t>1</a:t>
            </a:r>
            <a:r>
              <a:rPr lang="zh-CN" altLang="en-US" sz="2400" b="1" dirty="0">
                <a:solidFill>
                  <a:srgbClr val="000000"/>
                </a:solidFill>
                <a:latin typeface="Arial" panose="020B0604020202020204" pitchFamily="34" charset="0"/>
                <a:ea typeface="黑体" panose="02010609060101010101" pitchFamily="49" charset="-122"/>
              </a:rPr>
              <a:t>个字节</a:t>
            </a:r>
            <a:endParaRPr lang="zh-CN" altLang="en-US" dirty="0">
              <a:latin typeface="Arial" panose="020B0604020202020204" pitchFamily="34" charset="0"/>
              <a:ea typeface="宋体" panose="02010600030101010101" pitchFamily="2" charset="-122"/>
            </a:endParaRPr>
          </a:p>
        </p:txBody>
      </p:sp>
      <p:sp>
        <p:nvSpPr>
          <p:cNvPr id="119823" name="Rectangle 14"/>
          <p:cNvSpPr/>
          <p:nvPr/>
        </p:nvSpPr>
        <p:spPr>
          <a:xfrm>
            <a:off x="3276600" y="3700463"/>
            <a:ext cx="4495800" cy="19272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en-US" altLang="zh-CN" sz="2400" b="1" dirty="0">
                <a:solidFill>
                  <a:srgbClr val="0000FF"/>
                </a:solidFill>
                <a:latin typeface="Arial" panose="020B0604020202020204" pitchFamily="34" charset="0"/>
                <a:ea typeface="黑体" panose="02010609060101010101" pitchFamily="49" charset="-122"/>
              </a:rPr>
              <a:t>F</a:t>
            </a:r>
            <a:r>
              <a:rPr lang="en-US" altLang="zh-CN" sz="2400" b="1" dirty="0">
                <a:solidFill>
                  <a:srgbClr val="000000"/>
                </a:solidFill>
                <a:latin typeface="Arial" panose="020B0604020202020204" pitchFamily="34" charset="0"/>
                <a:ea typeface="黑体" panose="02010609060101010101" pitchFamily="49" charset="-122"/>
              </a:rPr>
              <a:t>reshman 	</a:t>
            </a:r>
            <a:r>
              <a:rPr lang="zh-CN" altLang="en-US" sz="2400" b="1" dirty="0">
                <a:solidFill>
                  <a:srgbClr val="000000"/>
                </a:solidFill>
                <a:latin typeface="Arial" panose="020B0604020202020204" pitchFamily="34" charset="0"/>
                <a:ea typeface="黑体" panose="02010609060101010101" pitchFamily="49" charset="-122"/>
              </a:rPr>
              <a:t>一年级</a:t>
            </a:r>
            <a:endParaRPr lang="zh-CN" altLang="en-US" sz="2400" b="1" dirty="0">
              <a:solidFill>
                <a:srgbClr val="000000"/>
              </a:solidFill>
              <a:latin typeface="Arial" panose="020B0604020202020204" pitchFamily="34" charset="0"/>
              <a:ea typeface="黑体" panose="02010609060101010101" pitchFamily="49" charset="-122"/>
            </a:endParaRPr>
          </a:p>
          <a:p>
            <a:pPr eaLnBrk="0" hangingPunct="0"/>
            <a:r>
              <a:rPr lang="en-US" altLang="zh-CN" sz="2400" b="1" dirty="0">
                <a:solidFill>
                  <a:srgbClr val="0000FF"/>
                </a:solidFill>
                <a:latin typeface="Arial" panose="020B0604020202020204" pitchFamily="34" charset="0"/>
                <a:ea typeface="黑体" panose="02010609060101010101" pitchFamily="49" charset="-122"/>
              </a:rPr>
              <a:t>S</a:t>
            </a:r>
            <a:r>
              <a:rPr lang="en-US" altLang="zh-CN" sz="2400" b="1" dirty="0">
                <a:solidFill>
                  <a:srgbClr val="000000"/>
                </a:solidFill>
                <a:latin typeface="Arial" panose="020B0604020202020204" pitchFamily="34" charset="0"/>
                <a:ea typeface="黑体" panose="02010609060101010101" pitchFamily="49" charset="-122"/>
              </a:rPr>
              <a:t>ophomore 	</a:t>
            </a:r>
            <a:r>
              <a:rPr lang="zh-CN" altLang="en-US" sz="2400" b="1" dirty="0">
                <a:solidFill>
                  <a:srgbClr val="000000"/>
                </a:solidFill>
                <a:latin typeface="Arial" panose="020B0604020202020204" pitchFamily="34" charset="0"/>
                <a:ea typeface="黑体" panose="02010609060101010101" pitchFamily="49" charset="-122"/>
              </a:rPr>
              <a:t>二年级</a:t>
            </a:r>
            <a:endParaRPr lang="zh-CN" altLang="en-US" sz="2400" b="1" dirty="0">
              <a:solidFill>
                <a:srgbClr val="000000"/>
              </a:solidFill>
              <a:latin typeface="Arial" panose="020B0604020202020204" pitchFamily="34" charset="0"/>
              <a:ea typeface="黑体" panose="02010609060101010101" pitchFamily="49" charset="-122"/>
            </a:endParaRPr>
          </a:p>
          <a:p>
            <a:pPr eaLnBrk="0" hangingPunct="0"/>
            <a:r>
              <a:rPr lang="en-US" altLang="zh-CN" sz="2400" b="1" dirty="0">
                <a:solidFill>
                  <a:srgbClr val="0000FF"/>
                </a:solidFill>
                <a:latin typeface="Arial" panose="020B0604020202020204" pitchFamily="34" charset="0"/>
                <a:ea typeface="黑体" panose="02010609060101010101" pitchFamily="49" charset="-122"/>
              </a:rPr>
              <a:t>J</a:t>
            </a:r>
            <a:r>
              <a:rPr lang="en-US" altLang="zh-CN" sz="2400" b="1" dirty="0">
                <a:solidFill>
                  <a:srgbClr val="000000"/>
                </a:solidFill>
                <a:latin typeface="Arial" panose="020B0604020202020204" pitchFamily="34" charset="0"/>
                <a:ea typeface="黑体" panose="02010609060101010101" pitchFamily="49" charset="-122"/>
              </a:rPr>
              <a:t>unior 	</a:t>
            </a:r>
            <a:r>
              <a:rPr lang="zh-CN" altLang="en-US" sz="2400" b="1" dirty="0">
                <a:solidFill>
                  <a:srgbClr val="000000"/>
                </a:solidFill>
                <a:latin typeface="Arial" panose="020B0604020202020204" pitchFamily="34" charset="0"/>
                <a:ea typeface="黑体" panose="02010609060101010101" pitchFamily="49" charset="-122"/>
              </a:rPr>
              <a:t>三年级</a:t>
            </a:r>
            <a:endParaRPr lang="zh-CN" altLang="en-US" sz="2400" b="1" dirty="0">
              <a:solidFill>
                <a:srgbClr val="000000"/>
              </a:solidFill>
              <a:latin typeface="Arial" panose="020B0604020202020204" pitchFamily="34" charset="0"/>
              <a:ea typeface="黑体" panose="02010609060101010101" pitchFamily="49" charset="-122"/>
            </a:endParaRPr>
          </a:p>
          <a:p>
            <a:pPr eaLnBrk="0" hangingPunct="0"/>
            <a:r>
              <a:rPr lang="en-US" altLang="zh-CN" sz="2400" b="1" dirty="0">
                <a:solidFill>
                  <a:srgbClr val="0000FF"/>
                </a:solidFill>
                <a:latin typeface="Arial" panose="020B0604020202020204" pitchFamily="34" charset="0"/>
                <a:ea typeface="黑体" panose="02010609060101010101" pitchFamily="49" charset="-122"/>
              </a:rPr>
              <a:t>S</a:t>
            </a:r>
            <a:r>
              <a:rPr lang="en-US" altLang="zh-CN" sz="2400" b="1" dirty="0">
                <a:solidFill>
                  <a:srgbClr val="000000"/>
                </a:solidFill>
                <a:latin typeface="Arial" panose="020B0604020202020204" pitchFamily="34" charset="0"/>
                <a:ea typeface="黑体" panose="02010609060101010101" pitchFamily="49" charset="-122"/>
              </a:rPr>
              <a:t>enior	</a:t>
            </a:r>
            <a:r>
              <a:rPr lang="zh-CN" altLang="en-US" sz="2400" b="1" dirty="0">
                <a:solidFill>
                  <a:srgbClr val="000000"/>
                </a:solidFill>
                <a:latin typeface="Arial" panose="020B0604020202020204" pitchFamily="34" charset="0"/>
                <a:ea typeface="黑体" panose="02010609060101010101" pitchFamily="49" charset="-122"/>
              </a:rPr>
              <a:t>四年级</a:t>
            </a:r>
            <a:endParaRPr lang="zh-CN" altLang="en-US" sz="2400" b="1" dirty="0">
              <a:solidFill>
                <a:srgbClr val="000000"/>
              </a:solidFill>
              <a:latin typeface="Arial" panose="020B0604020202020204" pitchFamily="34" charset="0"/>
              <a:ea typeface="黑体" panose="02010609060101010101" pitchFamily="49" charset="-122"/>
            </a:endParaRPr>
          </a:p>
          <a:p>
            <a:pPr eaLnBrk="0" hangingPunct="0"/>
            <a:endParaRPr lang="zh-CN" altLang="en-US" sz="2400" b="1" dirty="0">
              <a:solidFill>
                <a:srgbClr val="000000"/>
              </a:solidFill>
              <a:latin typeface="Arial" panose="020B0604020202020204" pitchFamily="34" charset="0"/>
              <a:ea typeface="黑体" panose="02010609060101010101" pitchFamily="49" charset="-122"/>
            </a:endParaRPr>
          </a:p>
        </p:txBody>
      </p:sp>
      <p:sp>
        <p:nvSpPr>
          <p:cNvPr id="119824" name="Rectangle 15"/>
          <p:cNvSpPr/>
          <p:nvPr/>
        </p:nvSpPr>
        <p:spPr>
          <a:xfrm>
            <a:off x="3276600" y="5627688"/>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各班学生用书表</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19813"/>
                                        </p:tgtEl>
                                        <p:attrNameLst>
                                          <p:attrName>style.visibility</p:attrName>
                                        </p:attrNameLst>
                                      </p:cBhvr>
                                      <p:to>
                                        <p:strVal val="visible"/>
                                      </p:to>
                                    </p:set>
                                    <p:animEffect filter="strips(downRight)">
                                      <p:cBhvr>
                                        <p:cTn id="7" dur="500"/>
                                        <p:tgtEl>
                                          <p:spTgt spid="119813"/>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19819"/>
                                        </p:tgtEl>
                                        <p:attrNameLst>
                                          <p:attrName>style.visibility</p:attrName>
                                        </p:attrNameLst>
                                      </p:cBhvr>
                                      <p:to>
                                        <p:strVal val="visible"/>
                                      </p:to>
                                    </p:set>
                                    <p:animEffect filter="strips(downRight)">
                                      <p:cBhvr>
                                        <p:cTn id="10" dur="500"/>
                                        <p:tgtEl>
                                          <p:spTgt spid="119819"/>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119814"/>
                                        </p:tgtEl>
                                        <p:attrNameLst>
                                          <p:attrName>style.visibility</p:attrName>
                                        </p:attrNameLst>
                                      </p:cBhvr>
                                      <p:to>
                                        <p:strVal val="visible"/>
                                      </p:to>
                                    </p:set>
                                    <p:animEffect filter="strips(downRight)">
                                      <p:cBhvr>
                                        <p:cTn id="15" dur="500"/>
                                        <p:tgtEl>
                                          <p:spTgt spid="119814"/>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119820"/>
                                        </p:tgtEl>
                                        <p:attrNameLst>
                                          <p:attrName>style.visibility</p:attrName>
                                        </p:attrNameLst>
                                      </p:cBhvr>
                                      <p:to>
                                        <p:strVal val="visible"/>
                                      </p:to>
                                    </p:set>
                                    <p:animEffect filter="strips(downRight)">
                                      <p:cBhvr>
                                        <p:cTn id="18" dur="500"/>
                                        <p:tgtEl>
                                          <p:spTgt spid="119820"/>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119815"/>
                                        </p:tgtEl>
                                        <p:attrNameLst>
                                          <p:attrName>style.visibility</p:attrName>
                                        </p:attrNameLst>
                                      </p:cBhvr>
                                      <p:to>
                                        <p:strVal val="visible"/>
                                      </p:to>
                                    </p:set>
                                    <p:animEffect filter="strips(downRight)">
                                      <p:cBhvr>
                                        <p:cTn id="23" dur="500"/>
                                        <p:tgtEl>
                                          <p:spTgt spid="119815"/>
                                        </p:tgtEl>
                                      </p:cBhvr>
                                    </p:animEffect>
                                  </p:childTnLst>
                                </p:cTn>
                              </p:par>
                              <p:par>
                                <p:cTn id="24" presetID="18" presetClass="entr" presetSubtype="6" fill="hold" grpId="0" nodeType="withEffect">
                                  <p:stCondLst>
                                    <p:cond delay="0"/>
                                  </p:stCondLst>
                                  <p:childTnLst>
                                    <p:set>
                                      <p:cBhvr>
                                        <p:cTn id="25" dur="1" fill="hold">
                                          <p:stCondLst>
                                            <p:cond delay="0"/>
                                          </p:stCondLst>
                                        </p:cTn>
                                        <p:tgtEl>
                                          <p:spTgt spid="119821"/>
                                        </p:tgtEl>
                                        <p:attrNameLst>
                                          <p:attrName>style.visibility</p:attrName>
                                        </p:attrNameLst>
                                      </p:cBhvr>
                                      <p:to>
                                        <p:strVal val="visible"/>
                                      </p:to>
                                    </p:set>
                                    <p:animEffect filter="strips(downRight)">
                                      <p:cBhvr>
                                        <p:cTn id="26" dur="500"/>
                                        <p:tgtEl>
                                          <p:spTgt spid="119821"/>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119816"/>
                                        </p:tgtEl>
                                        <p:attrNameLst>
                                          <p:attrName>style.visibility</p:attrName>
                                        </p:attrNameLst>
                                      </p:cBhvr>
                                      <p:to>
                                        <p:strVal val="visible"/>
                                      </p:to>
                                    </p:set>
                                    <p:animEffect filter="strips(downRight)">
                                      <p:cBhvr>
                                        <p:cTn id="31" dur="500"/>
                                        <p:tgtEl>
                                          <p:spTgt spid="119816"/>
                                        </p:tgtEl>
                                      </p:cBhvr>
                                    </p:animEffect>
                                  </p:childTnLst>
                                </p:cTn>
                              </p:par>
                              <p:par>
                                <p:cTn id="32" presetID="18" presetClass="entr" presetSubtype="6" fill="hold" grpId="0" nodeType="withEffect">
                                  <p:stCondLst>
                                    <p:cond delay="0"/>
                                  </p:stCondLst>
                                  <p:childTnLst>
                                    <p:set>
                                      <p:cBhvr>
                                        <p:cTn id="33" dur="1" fill="hold">
                                          <p:stCondLst>
                                            <p:cond delay="0"/>
                                          </p:stCondLst>
                                        </p:cTn>
                                        <p:tgtEl>
                                          <p:spTgt spid="119822"/>
                                        </p:tgtEl>
                                        <p:attrNameLst>
                                          <p:attrName>style.visibility</p:attrName>
                                        </p:attrNameLst>
                                      </p:cBhvr>
                                      <p:to>
                                        <p:strVal val="visible"/>
                                      </p:to>
                                    </p:set>
                                    <p:animEffect filter="strips(downRight)">
                                      <p:cBhvr>
                                        <p:cTn id="34" dur="500"/>
                                        <p:tgtEl>
                                          <p:spTgt spid="119822"/>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grpId="0" nodeType="clickEffect">
                                  <p:stCondLst>
                                    <p:cond delay="0"/>
                                  </p:stCondLst>
                                  <p:childTnLst>
                                    <p:set>
                                      <p:cBhvr>
                                        <p:cTn id="38" dur="1" fill="hold">
                                          <p:stCondLst>
                                            <p:cond delay="0"/>
                                          </p:stCondLst>
                                        </p:cTn>
                                        <p:tgtEl>
                                          <p:spTgt spid="119817"/>
                                        </p:tgtEl>
                                        <p:attrNameLst>
                                          <p:attrName>style.visibility</p:attrName>
                                        </p:attrNameLst>
                                      </p:cBhvr>
                                      <p:to>
                                        <p:strVal val="visible"/>
                                      </p:to>
                                    </p:set>
                                    <p:animEffect filter="strips(downRight)">
                                      <p:cBhvr>
                                        <p:cTn id="39" dur="500"/>
                                        <p:tgtEl>
                                          <p:spTgt spid="119817"/>
                                        </p:tgtEl>
                                      </p:cBhvr>
                                    </p:animEffect>
                                  </p:childTnLst>
                                </p:cTn>
                              </p:par>
                              <p:par>
                                <p:cTn id="40" presetID="18" presetClass="entr" presetSubtype="6" fill="hold" grpId="0" nodeType="withEffect">
                                  <p:stCondLst>
                                    <p:cond delay="0"/>
                                  </p:stCondLst>
                                  <p:childTnLst>
                                    <p:set>
                                      <p:cBhvr>
                                        <p:cTn id="41" dur="1" fill="hold">
                                          <p:stCondLst>
                                            <p:cond delay="0"/>
                                          </p:stCondLst>
                                        </p:cTn>
                                        <p:tgtEl>
                                          <p:spTgt spid="119823">
                                            <p:bg/>
                                          </p:spTgt>
                                        </p:tgtEl>
                                        <p:attrNameLst>
                                          <p:attrName>style.visibility</p:attrName>
                                        </p:attrNameLst>
                                      </p:cBhvr>
                                      <p:to>
                                        <p:strVal val="visible"/>
                                      </p:to>
                                    </p:set>
                                    <p:animEffect filter="strips(downRight)">
                                      <p:cBhvr>
                                        <p:cTn id="42" dur="500"/>
                                        <p:tgtEl>
                                          <p:spTgt spid="119823">
                                            <p:bg/>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119823">
                                            <p:txEl>
                                              <p:pRg st="0" end="0"/>
                                            </p:txEl>
                                          </p:spTgt>
                                        </p:tgtEl>
                                        <p:attrNameLst>
                                          <p:attrName>style.visibility</p:attrName>
                                        </p:attrNameLst>
                                      </p:cBhvr>
                                      <p:to>
                                        <p:strVal val="visible"/>
                                      </p:to>
                                    </p:set>
                                    <p:animEffect filter="strips(downRight)">
                                      <p:cBhvr>
                                        <p:cTn id="47" dur="500"/>
                                        <p:tgtEl>
                                          <p:spTgt spid="119823">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119823">
                                            <p:txEl>
                                              <p:pRg st="1" end="1"/>
                                            </p:txEl>
                                          </p:spTgt>
                                        </p:tgtEl>
                                        <p:attrNameLst>
                                          <p:attrName>style.visibility</p:attrName>
                                        </p:attrNameLst>
                                      </p:cBhvr>
                                      <p:to>
                                        <p:strVal val="visible"/>
                                      </p:to>
                                    </p:set>
                                    <p:animEffect filter="strips(downRight)">
                                      <p:cBhvr>
                                        <p:cTn id="52" dur="500"/>
                                        <p:tgtEl>
                                          <p:spTgt spid="119823">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grpId="0" nodeType="clickEffect">
                                  <p:stCondLst>
                                    <p:cond delay="0"/>
                                  </p:stCondLst>
                                  <p:childTnLst>
                                    <p:set>
                                      <p:cBhvr>
                                        <p:cTn id="56" dur="1" fill="hold">
                                          <p:stCondLst>
                                            <p:cond delay="0"/>
                                          </p:stCondLst>
                                        </p:cTn>
                                        <p:tgtEl>
                                          <p:spTgt spid="119823">
                                            <p:txEl>
                                              <p:pRg st="2" end="2"/>
                                            </p:txEl>
                                          </p:spTgt>
                                        </p:tgtEl>
                                        <p:attrNameLst>
                                          <p:attrName>style.visibility</p:attrName>
                                        </p:attrNameLst>
                                      </p:cBhvr>
                                      <p:to>
                                        <p:strVal val="visible"/>
                                      </p:to>
                                    </p:set>
                                    <p:animEffect filter="strips(downRight)">
                                      <p:cBhvr>
                                        <p:cTn id="57" dur="500"/>
                                        <p:tgtEl>
                                          <p:spTgt spid="119823">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grpId="0" nodeType="clickEffect">
                                  <p:stCondLst>
                                    <p:cond delay="0"/>
                                  </p:stCondLst>
                                  <p:childTnLst>
                                    <p:set>
                                      <p:cBhvr>
                                        <p:cTn id="61" dur="1" fill="hold">
                                          <p:stCondLst>
                                            <p:cond delay="0"/>
                                          </p:stCondLst>
                                        </p:cTn>
                                        <p:tgtEl>
                                          <p:spTgt spid="119823">
                                            <p:txEl>
                                              <p:pRg st="3" end="3"/>
                                            </p:txEl>
                                          </p:spTgt>
                                        </p:tgtEl>
                                        <p:attrNameLst>
                                          <p:attrName>style.visibility</p:attrName>
                                        </p:attrNameLst>
                                      </p:cBhvr>
                                      <p:to>
                                        <p:strVal val="visible"/>
                                      </p:to>
                                    </p:set>
                                    <p:animEffect filter="strips(downRight)">
                                      <p:cBhvr>
                                        <p:cTn id="62" dur="500"/>
                                        <p:tgtEl>
                                          <p:spTgt spid="119823">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6" fill="hold" grpId="0" nodeType="clickEffect">
                                  <p:stCondLst>
                                    <p:cond delay="0"/>
                                  </p:stCondLst>
                                  <p:childTnLst>
                                    <p:set>
                                      <p:cBhvr>
                                        <p:cTn id="66" dur="1" fill="hold">
                                          <p:stCondLst>
                                            <p:cond delay="0"/>
                                          </p:stCondLst>
                                        </p:cTn>
                                        <p:tgtEl>
                                          <p:spTgt spid="119818"/>
                                        </p:tgtEl>
                                        <p:attrNameLst>
                                          <p:attrName>style.visibility</p:attrName>
                                        </p:attrNameLst>
                                      </p:cBhvr>
                                      <p:to>
                                        <p:strVal val="visible"/>
                                      </p:to>
                                    </p:set>
                                    <p:animEffect filter="strips(downRight)">
                                      <p:cBhvr>
                                        <p:cTn id="67" dur="500"/>
                                        <p:tgtEl>
                                          <p:spTgt spid="119818"/>
                                        </p:tgtEl>
                                      </p:cBhvr>
                                    </p:animEffect>
                                  </p:childTnLst>
                                </p:cTn>
                              </p:par>
                              <p:par>
                                <p:cTn id="68" presetID="18" presetClass="entr" presetSubtype="6" fill="hold" grpId="0" nodeType="withEffect">
                                  <p:stCondLst>
                                    <p:cond delay="0"/>
                                  </p:stCondLst>
                                  <p:childTnLst>
                                    <p:set>
                                      <p:cBhvr>
                                        <p:cTn id="69" dur="1" fill="hold">
                                          <p:stCondLst>
                                            <p:cond delay="0"/>
                                          </p:stCondLst>
                                        </p:cTn>
                                        <p:tgtEl>
                                          <p:spTgt spid="119824"/>
                                        </p:tgtEl>
                                        <p:attrNameLst>
                                          <p:attrName>style.visibility</p:attrName>
                                        </p:attrNameLst>
                                      </p:cBhvr>
                                      <p:to>
                                        <p:strVal val="visible"/>
                                      </p:to>
                                    </p:set>
                                    <p:animEffect filter="strips(downRight)">
                                      <p:cBhvr>
                                        <p:cTn id="70" dur="500"/>
                                        <p:tgtEl>
                                          <p:spTgt spid="119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3" grpId="0" bldLvl="0" animBg="1"/>
      <p:bldP spid="119814" grpId="0" bldLvl="0" animBg="1"/>
      <p:bldP spid="119815" grpId="0" bldLvl="0" animBg="1"/>
      <p:bldP spid="119816" grpId="0" bldLvl="0" animBg="1"/>
      <p:bldP spid="119817" grpId="0" bldLvl="0" animBg="1"/>
      <p:bldP spid="119818" grpId="0" bldLvl="0" animBg="1"/>
      <p:bldP spid="119819" grpId="0" bldLvl="0" animBg="1"/>
      <p:bldP spid="119820" grpId="0" bldLvl="0" animBg="1"/>
      <p:bldP spid="119821" grpId="0" bldLvl="0" animBg="1"/>
      <p:bldP spid="119822" grpId="0" bldLvl="0" animBg="1"/>
      <p:bldP spid="119823" grpId="0" bldLvl="0" animBg="1" build="allAtOnce"/>
      <p:bldP spid="119824" grpId="0" bldLvl="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2098"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132099"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32100"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1.</a:t>
            </a:r>
            <a:r>
              <a:rPr lang="zh-CN" altLang="en-US" dirty="0">
                <a:solidFill>
                  <a:srgbClr val="0000FF"/>
                </a:solidFill>
              </a:rPr>
              <a:t>数据元素</a:t>
            </a:r>
            <a:r>
              <a:rPr lang="en-US" altLang="zh-CN" dirty="0"/>
              <a:t>【4/6】</a:t>
            </a:r>
            <a:endParaRPr lang="en-US" altLang="zh-CN" dirty="0"/>
          </a:p>
        </p:txBody>
      </p:sp>
      <p:sp>
        <p:nvSpPr>
          <p:cNvPr id="132101"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zh-CN" altLang="en-US" dirty="0">
                <a:solidFill>
                  <a:srgbClr val="CC0000"/>
                </a:solidFill>
                <a:latin typeface="+mn-lt"/>
                <a:ea typeface="+mn-ea"/>
                <a:cs typeface="+mn-cs"/>
                <a:sym typeface="Arial" panose="020B0604020202020204" pitchFamily="34" charset="0"/>
              </a:rPr>
              <a:t>仓库零件订货系统</a:t>
            </a:r>
            <a:endParaRPr lang="zh-CN" altLang="en-US" dirty="0">
              <a:latin typeface="+mn-lt"/>
              <a:ea typeface="+mn-ea"/>
              <a:cs typeface="+mn-cs"/>
              <a:sym typeface="Arial" panose="020B0604020202020204" pitchFamily="34" charset="0"/>
            </a:endParaRPr>
          </a:p>
        </p:txBody>
      </p:sp>
      <p:sp>
        <p:nvSpPr>
          <p:cNvPr id="121861" name="Rectangle 4"/>
          <p:cNvSpPr/>
          <p:nvPr/>
        </p:nvSpPr>
        <p:spPr>
          <a:xfrm>
            <a:off x="1219200" y="1828800"/>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名称：</a:t>
            </a:r>
            <a:endParaRPr lang="zh-CN" altLang="en-US" dirty="0">
              <a:latin typeface="Arial" panose="020B0604020202020204" pitchFamily="34" charset="0"/>
              <a:ea typeface="宋体" panose="02010600030101010101" pitchFamily="2" charset="-122"/>
            </a:endParaRPr>
          </a:p>
        </p:txBody>
      </p:sp>
      <p:sp>
        <p:nvSpPr>
          <p:cNvPr id="121862" name="Rectangle 5"/>
          <p:cNvSpPr/>
          <p:nvPr/>
        </p:nvSpPr>
        <p:spPr>
          <a:xfrm>
            <a:off x="1219200" y="2295525"/>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别名：</a:t>
            </a:r>
            <a:endParaRPr lang="zh-CN" altLang="en-US" dirty="0">
              <a:latin typeface="Arial" panose="020B0604020202020204" pitchFamily="34" charset="0"/>
              <a:ea typeface="宋体" panose="02010600030101010101" pitchFamily="2" charset="-122"/>
            </a:endParaRPr>
          </a:p>
        </p:txBody>
      </p:sp>
      <p:sp>
        <p:nvSpPr>
          <p:cNvPr id="121863" name="Rectangle 6"/>
          <p:cNvSpPr/>
          <p:nvPr/>
        </p:nvSpPr>
        <p:spPr>
          <a:xfrm>
            <a:off x="1219200" y="2763838"/>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取值类型：</a:t>
            </a:r>
            <a:endParaRPr lang="zh-CN" altLang="en-US" dirty="0">
              <a:latin typeface="Arial" panose="020B0604020202020204" pitchFamily="34" charset="0"/>
              <a:ea typeface="宋体" panose="02010600030101010101" pitchFamily="2" charset="-122"/>
            </a:endParaRPr>
          </a:p>
        </p:txBody>
      </p:sp>
      <p:sp>
        <p:nvSpPr>
          <p:cNvPr id="121864" name="Rectangle 7"/>
          <p:cNvSpPr/>
          <p:nvPr/>
        </p:nvSpPr>
        <p:spPr>
          <a:xfrm>
            <a:off x="1219200" y="3232150"/>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长度：</a:t>
            </a:r>
            <a:endParaRPr lang="zh-CN" altLang="en-US" dirty="0">
              <a:latin typeface="Arial" panose="020B0604020202020204" pitchFamily="34" charset="0"/>
              <a:ea typeface="宋体" panose="02010600030101010101" pitchFamily="2" charset="-122"/>
            </a:endParaRPr>
          </a:p>
        </p:txBody>
      </p:sp>
      <p:sp>
        <p:nvSpPr>
          <p:cNvPr id="121865" name="Rectangle 8"/>
          <p:cNvSpPr/>
          <p:nvPr/>
        </p:nvSpPr>
        <p:spPr>
          <a:xfrm>
            <a:off x="1219200" y="3700463"/>
            <a:ext cx="2057400" cy="831850"/>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描述：</a:t>
            </a:r>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p:txBody>
      </p:sp>
      <p:sp>
        <p:nvSpPr>
          <p:cNvPr id="121866" name="Rectangle 9"/>
          <p:cNvSpPr/>
          <p:nvPr/>
        </p:nvSpPr>
        <p:spPr>
          <a:xfrm>
            <a:off x="1219200" y="4527550"/>
            <a:ext cx="2057400" cy="119697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位置：</a:t>
            </a:r>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p:txBody>
      </p:sp>
      <p:sp>
        <p:nvSpPr>
          <p:cNvPr id="121867" name="Rectangle 10"/>
          <p:cNvSpPr/>
          <p:nvPr/>
        </p:nvSpPr>
        <p:spPr>
          <a:xfrm>
            <a:off x="3276600" y="1828800"/>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FF"/>
                </a:solidFill>
                <a:latin typeface="Arial" panose="020B0604020202020204" pitchFamily="34" charset="0"/>
                <a:ea typeface="黑体" panose="02010609060101010101" pitchFamily="49" charset="-122"/>
              </a:rPr>
              <a:t>零件编号</a:t>
            </a:r>
            <a:endParaRPr lang="zh-CN" altLang="en-US" dirty="0">
              <a:latin typeface="Arial" panose="020B0604020202020204" pitchFamily="34" charset="0"/>
              <a:ea typeface="宋体" panose="02010600030101010101" pitchFamily="2" charset="-122"/>
            </a:endParaRPr>
          </a:p>
        </p:txBody>
      </p:sp>
      <p:sp>
        <p:nvSpPr>
          <p:cNvPr id="121868" name="Rectangle 11"/>
          <p:cNvSpPr/>
          <p:nvPr/>
        </p:nvSpPr>
        <p:spPr>
          <a:xfrm>
            <a:off x="3276600" y="2297113"/>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en-US" altLang="zh-CN" sz="2400" b="1" dirty="0">
                <a:solidFill>
                  <a:srgbClr val="000000"/>
                </a:solidFill>
                <a:latin typeface="Arial" panose="020B0604020202020204" pitchFamily="34" charset="0"/>
                <a:ea typeface="黑体" panose="02010609060101010101" pitchFamily="49" charset="-122"/>
              </a:rPr>
              <a:t>LJBH</a:t>
            </a:r>
            <a:endParaRPr lang="zh-CN" altLang="en-US" dirty="0">
              <a:latin typeface="Arial" panose="020B0604020202020204" pitchFamily="34" charset="0"/>
              <a:ea typeface="宋体" panose="02010600030101010101" pitchFamily="2" charset="-122"/>
            </a:endParaRPr>
          </a:p>
        </p:txBody>
      </p:sp>
      <p:sp>
        <p:nvSpPr>
          <p:cNvPr id="121869" name="Rectangle 12"/>
          <p:cNvSpPr/>
          <p:nvPr/>
        </p:nvSpPr>
        <p:spPr>
          <a:xfrm>
            <a:off x="3276600" y="2763838"/>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字符串</a:t>
            </a:r>
            <a:endParaRPr lang="zh-CN" altLang="en-US" dirty="0">
              <a:latin typeface="Arial" panose="020B0604020202020204" pitchFamily="34" charset="0"/>
              <a:ea typeface="宋体" panose="02010600030101010101" pitchFamily="2" charset="-122"/>
            </a:endParaRPr>
          </a:p>
        </p:txBody>
      </p:sp>
      <p:sp>
        <p:nvSpPr>
          <p:cNvPr id="121870" name="Rectangle 13"/>
          <p:cNvSpPr/>
          <p:nvPr/>
        </p:nvSpPr>
        <p:spPr>
          <a:xfrm>
            <a:off x="3276600" y="3232150"/>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en-US" altLang="zh-CN" sz="2400" b="1" dirty="0">
                <a:solidFill>
                  <a:srgbClr val="000000"/>
                </a:solidFill>
                <a:latin typeface="Arial" panose="020B0604020202020204" pitchFamily="34" charset="0"/>
                <a:ea typeface="黑体" panose="02010609060101010101" pitchFamily="49" charset="-122"/>
              </a:rPr>
              <a:t>8</a:t>
            </a:r>
            <a:r>
              <a:rPr lang="zh-CN" altLang="en-US" sz="2400" b="1" dirty="0">
                <a:solidFill>
                  <a:srgbClr val="000000"/>
                </a:solidFill>
                <a:latin typeface="Arial" panose="020B0604020202020204" pitchFamily="34" charset="0"/>
                <a:ea typeface="黑体" panose="02010609060101010101" pitchFamily="49" charset="-122"/>
              </a:rPr>
              <a:t>个字节</a:t>
            </a:r>
            <a:endParaRPr lang="zh-CN" altLang="en-US" dirty="0">
              <a:latin typeface="Arial" panose="020B0604020202020204" pitchFamily="34" charset="0"/>
              <a:ea typeface="宋体" panose="02010600030101010101" pitchFamily="2" charset="-122"/>
            </a:endParaRPr>
          </a:p>
        </p:txBody>
      </p:sp>
      <p:sp>
        <p:nvSpPr>
          <p:cNvPr id="121871" name="Rectangle 14"/>
          <p:cNvSpPr/>
          <p:nvPr/>
        </p:nvSpPr>
        <p:spPr>
          <a:xfrm>
            <a:off x="3276600" y="3700463"/>
            <a:ext cx="4495800" cy="831850"/>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零件的唯一标识，作为关键字。</a:t>
            </a:r>
            <a:endParaRPr lang="zh-CN" altLang="en-US" sz="2400" b="1" dirty="0">
              <a:solidFill>
                <a:srgbClr val="000000"/>
              </a:solidFill>
              <a:latin typeface="Arial" panose="020B0604020202020204" pitchFamily="34" charset="0"/>
              <a:ea typeface="黑体" panose="02010609060101010101" pitchFamily="49" charset="-122"/>
            </a:endParaRPr>
          </a:p>
          <a:p>
            <a:pPr eaLnBrk="0" hangingPunct="0"/>
            <a:endParaRPr lang="zh-CN" altLang="en-US" sz="2400" b="1" dirty="0">
              <a:solidFill>
                <a:srgbClr val="000000"/>
              </a:solidFill>
              <a:latin typeface="Arial" panose="020B0604020202020204" pitchFamily="34" charset="0"/>
              <a:ea typeface="黑体" panose="02010609060101010101" pitchFamily="49" charset="-122"/>
            </a:endParaRPr>
          </a:p>
        </p:txBody>
      </p:sp>
      <p:sp>
        <p:nvSpPr>
          <p:cNvPr id="121872" name="Rectangle 15"/>
          <p:cNvSpPr/>
          <p:nvPr/>
        </p:nvSpPr>
        <p:spPr>
          <a:xfrm>
            <a:off x="3276600" y="4527550"/>
            <a:ext cx="4495800" cy="119697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订货报表、</a:t>
            </a:r>
            <a:endParaRPr lang="zh-CN" altLang="en-US" sz="2400" b="1" dirty="0">
              <a:solidFill>
                <a:srgbClr val="000000"/>
              </a:solidFill>
              <a:latin typeface="Arial" panose="020B0604020202020204" pitchFamily="34" charset="0"/>
              <a:ea typeface="黑体" panose="02010609060101010101" pitchFamily="49" charset="-122"/>
            </a:endParaRPr>
          </a:p>
          <a:p>
            <a:pPr eaLnBrk="0" hangingPunct="0"/>
            <a:r>
              <a:rPr lang="zh-CN" altLang="en-US" sz="2400" b="1" dirty="0">
                <a:solidFill>
                  <a:srgbClr val="000000"/>
                </a:solidFill>
                <a:latin typeface="Arial" panose="020B0604020202020204" pitchFamily="34" charset="0"/>
                <a:ea typeface="黑体" panose="02010609060101010101" pitchFamily="49" charset="-122"/>
              </a:rPr>
              <a:t>库存清单表、</a:t>
            </a:r>
            <a:endParaRPr lang="zh-CN" altLang="en-US" sz="2400" b="1" dirty="0">
              <a:solidFill>
                <a:srgbClr val="000000"/>
              </a:solidFill>
              <a:latin typeface="Arial" panose="020B0604020202020204" pitchFamily="34" charset="0"/>
              <a:ea typeface="黑体" panose="02010609060101010101" pitchFamily="49" charset="-122"/>
            </a:endParaRPr>
          </a:p>
          <a:p>
            <a:pPr eaLnBrk="0" hangingPunct="0"/>
            <a:r>
              <a:rPr lang="zh-CN" altLang="en-US" sz="2400" b="1" dirty="0">
                <a:solidFill>
                  <a:srgbClr val="000000"/>
                </a:solidFill>
                <a:latin typeface="Arial" panose="020B0604020202020204" pitchFamily="34" charset="0"/>
                <a:ea typeface="黑体" panose="02010609060101010101" pitchFamily="49" charset="-122"/>
              </a:rPr>
              <a:t>订货信息表</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21861"/>
                                        </p:tgtEl>
                                        <p:attrNameLst>
                                          <p:attrName>style.visibility</p:attrName>
                                        </p:attrNameLst>
                                      </p:cBhvr>
                                      <p:to>
                                        <p:strVal val="visible"/>
                                      </p:to>
                                    </p:set>
                                    <p:animEffect filter="strips(downRight)">
                                      <p:cBhvr>
                                        <p:cTn id="7" dur="500"/>
                                        <p:tgtEl>
                                          <p:spTgt spid="121861"/>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21867"/>
                                        </p:tgtEl>
                                        <p:attrNameLst>
                                          <p:attrName>style.visibility</p:attrName>
                                        </p:attrNameLst>
                                      </p:cBhvr>
                                      <p:to>
                                        <p:strVal val="visible"/>
                                      </p:to>
                                    </p:set>
                                    <p:animEffect filter="strips(downRight)">
                                      <p:cBhvr>
                                        <p:cTn id="10" dur="500"/>
                                        <p:tgtEl>
                                          <p:spTgt spid="121867"/>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121862"/>
                                        </p:tgtEl>
                                        <p:attrNameLst>
                                          <p:attrName>style.visibility</p:attrName>
                                        </p:attrNameLst>
                                      </p:cBhvr>
                                      <p:to>
                                        <p:strVal val="visible"/>
                                      </p:to>
                                    </p:set>
                                    <p:animEffect filter="strips(downRight)">
                                      <p:cBhvr>
                                        <p:cTn id="15" dur="500"/>
                                        <p:tgtEl>
                                          <p:spTgt spid="121862"/>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121868"/>
                                        </p:tgtEl>
                                        <p:attrNameLst>
                                          <p:attrName>style.visibility</p:attrName>
                                        </p:attrNameLst>
                                      </p:cBhvr>
                                      <p:to>
                                        <p:strVal val="visible"/>
                                      </p:to>
                                    </p:set>
                                    <p:animEffect filter="strips(downRight)">
                                      <p:cBhvr>
                                        <p:cTn id="18" dur="500"/>
                                        <p:tgtEl>
                                          <p:spTgt spid="121868"/>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121863"/>
                                        </p:tgtEl>
                                        <p:attrNameLst>
                                          <p:attrName>style.visibility</p:attrName>
                                        </p:attrNameLst>
                                      </p:cBhvr>
                                      <p:to>
                                        <p:strVal val="visible"/>
                                      </p:to>
                                    </p:set>
                                    <p:animEffect filter="strips(downRight)">
                                      <p:cBhvr>
                                        <p:cTn id="23" dur="500"/>
                                        <p:tgtEl>
                                          <p:spTgt spid="121863"/>
                                        </p:tgtEl>
                                      </p:cBhvr>
                                    </p:animEffect>
                                  </p:childTnLst>
                                </p:cTn>
                              </p:par>
                              <p:par>
                                <p:cTn id="24" presetID="18" presetClass="entr" presetSubtype="6" fill="hold" grpId="0" nodeType="withEffect">
                                  <p:stCondLst>
                                    <p:cond delay="0"/>
                                  </p:stCondLst>
                                  <p:childTnLst>
                                    <p:set>
                                      <p:cBhvr>
                                        <p:cTn id="25" dur="1" fill="hold">
                                          <p:stCondLst>
                                            <p:cond delay="0"/>
                                          </p:stCondLst>
                                        </p:cTn>
                                        <p:tgtEl>
                                          <p:spTgt spid="121869"/>
                                        </p:tgtEl>
                                        <p:attrNameLst>
                                          <p:attrName>style.visibility</p:attrName>
                                        </p:attrNameLst>
                                      </p:cBhvr>
                                      <p:to>
                                        <p:strVal val="visible"/>
                                      </p:to>
                                    </p:set>
                                    <p:animEffect filter="strips(downRight)">
                                      <p:cBhvr>
                                        <p:cTn id="26" dur="500"/>
                                        <p:tgtEl>
                                          <p:spTgt spid="121869"/>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121864"/>
                                        </p:tgtEl>
                                        <p:attrNameLst>
                                          <p:attrName>style.visibility</p:attrName>
                                        </p:attrNameLst>
                                      </p:cBhvr>
                                      <p:to>
                                        <p:strVal val="visible"/>
                                      </p:to>
                                    </p:set>
                                    <p:animEffect filter="strips(downRight)">
                                      <p:cBhvr>
                                        <p:cTn id="31" dur="500"/>
                                        <p:tgtEl>
                                          <p:spTgt spid="121864"/>
                                        </p:tgtEl>
                                      </p:cBhvr>
                                    </p:animEffect>
                                  </p:childTnLst>
                                </p:cTn>
                              </p:par>
                              <p:par>
                                <p:cTn id="32" presetID="18" presetClass="entr" presetSubtype="6" fill="hold" grpId="0" nodeType="withEffect">
                                  <p:stCondLst>
                                    <p:cond delay="0"/>
                                  </p:stCondLst>
                                  <p:childTnLst>
                                    <p:set>
                                      <p:cBhvr>
                                        <p:cTn id="33" dur="1" fill="hold">
                                          <p:stCondLst>
                                            <p:cond delay="0"/>
                                          </p:stCondLst>
                                        </p:cTn>
                                        <p:tgtEl>
                                          <p:spTgt spid="121870"/>
                                        </p:tgtEl>
                                        <p:attrNameLst>
                                          <p:attrName>style.visibility</p:attrName>
                                        </p:attrNameLst>
                                      </p:cBhvr>
                                      <p:to>
                                        <p:strVal val="visible"/>
                                      </p:to>
                                    </p:set>
                                    <p:animEffect filter="strips(downRight)">
                                      <p:cBhvr>
                                        <p:cTn id="34" dur="500"/>
                                        <p:tgtEl>
                                          <p:spTgt spid="121870"/>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grpId="0" nodeType="clickEffect">
                                  <p:stCondLst>
                                    <p:cond delay="0"/>
                                  </p:stCondLst>
                                  <p:childTnLst>
                                    <p:set>
                                      <p:cBhvr>
                                        <p:cTn id="38" dur="1" fill="hold">
                                          <p:stCondLst>
                                            <p:cond delay="0"/>
                                          </p:stCondLst>
                                        </p:cTn>
                                        <p:tgtEl>
                                          <p:spTgt spid="121865"/>
                                        </p:tgtEl>
                                        <p:attrNameLst>
                                          <p:attrName>style.visibility</p:attrName>
                                        </p:attrNameLst>
                                      </p:cBhvr>
                                      <p:to>
                                        <p:strVal val="visible"/>
                                      </p:to>
                                    </p:set>
                                    <p:animEffect filter="strips(downRight)">
                                      <p:cBhvr>
                                        <p:cTn id="39" dur="500"/>
                                        <p:tgtEl>
                                          <p:spTgt spid="121865"/>
                                        </p:tgtEl>
                                      </p:cBhvr>
                                    </p:animEffect>
                                  </p:childTnLst>
                                </p:cTn>
                              </p:par>
                              <p:par>
                                <p:cTn id="40" presetID="18" presetClass="entr" presetSubtype="6" fill="hold" grpId="0" nodeType="withEffect">
                                  <p:stCondLst>
                                    <p:cond delay="0"/>
                                  </p:stCondLst>
                                  <p:childTnLst>
                                    <p:set>
                                      <p:cBhvr>
                                        <p:cTn id="41" dur="1" fill="hold">
                                          <p:stCondLst>
                                            <p:cond delay="0"/>
                                          </p:stCondLst>
                                        </p:cTn>
                                        <p:tgtEl>
                                          <p:spTgt spid="121871">
                                            <p:bg/>
                                          </p:spTgt>
                                        </p:tgtEl>
                                        <p:attrNameLst>
                                          <p:attrName>style.visibility</p:attrName>
                                        </p:attrNameLst>
                                      </p:cBhvr>
                                      <p:to>
                                        <p:strVal val="visible"/>
                                      </p:to>
                                    </p:set>
                                    <p:animEffect filter="strips(downRight)">
                                      <p:cBhvr>
                                        <p:cTn id="42" dur="500"/>
                                        <p:tgtEl>
                                          <p:spTgt spid="121871">
                                            <p:bg/>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121871">
                                            <p:txEl>
                                              <p:pRg st="0" end="0"/>
                                            </p:txEl>
                                          </p:spTgt>
                                        </p:tgtEl>
                                        <p:attrNameLst>
                                          <p:attrName>style.visibility</p:attrName>
                                        </p:attrNameLst>
                                      </p:cBhvr>
                                      <p:to>
                                        <p:strVal val="visible"/>
                                      </p:to>
                                    </p:set>
                                    <p:animEffect filter="strips(downRight)">
                                      <p:cBhvr>
                                        <p:cTn id="47" dur="500"/>
                                        <p:tgtEl>
                                          <p:spTgt spid="121871">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121866"/>
                                        </p:tgtEl>
                                        <p:attrNameLst>
                                          <p:attrName>style.visibility</p:attrName>
                                        </p:attrNameLst>
                                      </p:cBhvr>
                                      <p:to>
                                        <p:strVal val="visible"/>
                                      </p:to>
                                    </p:set>
                                    <p:animEffect filter="strips(downRight)">
                                      <p:cBhvr>
                                        <p:cTn id="52" dur="500"/>
                                        <p:tgtEl>
                                          <p:spTgt spid="121866"/>
                                        </p:tgtEl>
                                      </p:cBhvr>
                                    </p:animEffect>
                                  </p:childTnLst>
                                </p:cTn>
                              </p:par>
                              <p:par>
                                <p:cTn id="53" presetID="18" presetClass="entr" presetSubtype="6" fill="hold" grpId="0" nodeType="withEffect">
                                  <p:stCondLst>
                                    <p:cond delay="0"/>
                                  </p:stCondLst>
                                  <p:childTnLst>
                                    <p:set>
                                      <p:cBhvr>
                                        <p:cTn id="54" dur="1" fill="hold">
                                          <p:stCondLst>
                                            <p:cond delay="0"/>
                                          </p:stCondLst>
                                        </p:cTn>
                                        <p:tgtEl>
                                          <p:spTgt spid="121872"/>
                                        </p:tgtEl>
                                        <p:attrNameLst>
                                          <p:attrName>style.visibility</p:attrName>
                                        </p:attrNameLst>
                                      </p:cBhvr>
                                      <p:to>
                                        <p:strVal val="visible"/>
                                      </p:to>
                                    </p:set>
                                    <p:animEffect filter="strips(downRight)">
                                      <p:cBhvr>
                                        <p:cTn id="55" dur="500"/>
                                        <p:tgtEl>
                                          <p:spTgt spid="1218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1" grpId="0" bldLvl="0" animBg="1"/>
      <p:bldP spid="121862" grpId="0" bldLvl="0" animBg="1"/>
      <p:bldP spid="121863" grpId="0" bldLvl="0" animBg="1"/>
      <p:bldP spid="121864" grpId="0" bldLvl="0" animBg="1"/>
      <p:bldP spid="121865" grpId="0" bldLvl="0" animBg="1"/>
      <p:bldP spid="121866" grpId="0" bldLvl="0" animBg="1"/>
      <p:bldP spid="121867" grpId="0" bldLvl="0" animBg="1"/>
      <p:bldP spid="121868" grpId="0" bldLvl="0" animBg="1"/>
      <p:bldP spid="121869" grpId="0" bldLvl="0" animBg="1"/>
      <p:bldP spid="121870" grpId="0" bldLvl="0" animBg="1"/>
      <p:bldP spid="121871" grpId="0" bldLvl="0" animBg="1" build="allAtOnce"/>
      <p:bldP spid="121872" grpId="0" bldLvl="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4146"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134147"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34148"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1.</a:t>
            </a:r>
            <a:r>
              <a:rPr lang="zh-CN" altLang="en-US" dirty="0">
                <a:solidFill>
                  <a:srgbClr val="0000FF"/>
                </a:solidFill>
              </a:rPr>
              <a:t>数据元素</a:t>
            </a:r>
            <a:r>
              <a:rPr lang="en-US" altLang="zh-CN" dirty="0"/>
              <a:t>【5/6】</a:t>
            </a:r>
            <a:endParaRPr lang="en-US" altLang="zh-CN" dirty="0"/>
          </a:p>
        </p:txBody>
      </p:sp>
      <p:sp>
        <p:nvSpPr>
          <p:cNvPr id="134149"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endParaRPr lang="zh-CN" altLang="zh-CN" dirty="0">
              <a:solidFill>
                <a:srgbClr val="CC0000"/>
              </a:solidFill>
              <a:latin typeface="+mn-lt"/>
              <a:ea typeface="+mn-ea"/>
              <a:cs typeface="+mn-cs"/>
              <a:sym typeface="Arial" panose="020B0604020202020204" pitchFamily="34" charset="0"/>
            </a:endParaRPr>
          </a:p>
        </p:txBody>
      </p:sp>
      <p:sp>
        <p:nvSpPr>
          <p:cNvPr id="123909" name="Rectangle 4"/>
          <p:cNvSpPr/>
          <p:nvPr/>
        </p:nvSpPr>
        <p:spPr>
          <a:xfrm>
            <a:off x="1219200" y="1828800"/>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名称：</a:t>
            </a:r>
            <a:endParaRPr lang="zh-CN" altLang="en-US" dirty="0">
              <a:latin typeface="Arial" panose="020B0604020202020204" pitchFamily="34" charset="0"/>
              <a:ea typeface="宋体" panose="02010600030101010101" pitchFamily="2" charset="-122"/>
            </a:endParaRPr>
          </a:p>
        </p:txBody>
      </p:sp>
      <p:sp>
        <p:nvSpPr>
          <p:cNvPr id="123910" name="Rectangle 5"/>
          <p:cNvSpPr/>
          <p:nvPr/>
        </p:nvSpPr>
        <p:spPr>
          <a:xfrm>
            <a:off x="1219200" y="2295525"/>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别名：</a:t>
            </a:r>
            <a:endParaRPr lang="zh-CN" altLang="en-US" dirty="0">
              <a:latin typeface="Arial" panose="020B0604020202020204" pitchFamily="34" charset="0"/>
              <a:ea typeface="宋体" panose="02010600030101010101" pitchFamily="2" charset="-122"/>
            </a:endParaRPr>
          </a:p>
        </p:txBody>
      </p:sp>
      <p:sp>
        <p:nvSpPr>
          <p:cNvPr id="123911" name="Rectangle 6"/>
          <p:cNvSpPr/>
          <p:nvPr/>
        </p:nvSpPr>
        <p:spPr>
          <a:xfrm>
            <a:off x="1219200" y="2763838"/>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取值类型：</a:t>
            </a:r>
            <a:endParaRPr lang="zh-CN" altLang="en-US" dirty="0">
              <a:latin typeface="Arial" panose="020B0604020202020204" pitchFamily="34" charset="0"/>
              <a:ea typeface="宋体" panose="02010600030101010101" pitchFamily="2" charset="-122"/>
            </a:endParaRPr>
          </a:p>
        </p:txBody>
      </p:sp>
      <p:sp>
        <p:nvSpPr>
          <p:cNvPr id="123912" name="Rectangle 7"/>
          <p:cNvSpPr/>
          <p:nvPr/>
        </p:nvSpPr>
        <p:spPr>
          <a:xfrm>
            <a:off x="1219200" y="3232150"/>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长度：</a:t>
            </a:r>
            <a:endParaRPr lang="zh-CN" altLang="en-US" dirty="0">
              <a:latin typeface="Arial" panose="020B0604020202020204" pitchFamily="34" charset="0"/>
              <a:ea typeface="宋体" panose="02010600030101010101" pitchFamily="2" charset="-122"/>
            </a:endParaRPr>
          </a:p>
        </p:txBody>
      </p:sp>
      <p:sp>
        <p:nvSpPr>
          <p:cNvPr id="123913" name="Rectangle 8"/>
          <p:cNvSpPr/>
          <p:nvPr/>
        </p:nvSpPr>
        <p:spPr>
          <a:xfrm>
            <a:off x="1219200" y="3700463"/>
            <a:ext cx="2057400" cy="119697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描述：</a:t>
            </a:r>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p:txBody>
      </p:sp>
      <p:sp>
        <p:nvSpPr>
          <p:cNvPr id="123914" name="Rectangle 9"/>
          <p:cNvSpPr/>
          <p:nvPr/>
        </p:nvSpPr>
        <p:spPr>
          <a:xfrm>
            <a:off x="1219200" y="4883150"/>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位置：</a:t>
            </a:r>
            <a:endParaRPr lang="zh-CN" altLang="en-US" dirty="0">
              <a:latin typeface="Arial" panose="020B0604020202020204" pitchFamily="34" charset="0"/>
              <a:ea typeface="宋体" panose="02010600030101010101" pitchFamily="2" charset="-122"/>
            </a:endParaRPr>
          </a:p>
        </p:txBody>
      </p:sp>
      <p:sp>
        <p:nvSpPr>
          <p:cNvPr id="123915" name="Rectangle 10"/>
          <p:cNvSpPr/>
          <p:nvPr/>
        </p:nvSpPr>
        <p:spPr>
          <a:xfrm>
            <a:off x="3276600" y="1828800"/>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FF"/>
                </a:solidFill>
                <a:latin typeface="Arial" panose="020B0604020202020204" pitchFamily="34" charset="0"/>
                <a:ea typeface="黑体" panose="02010609060101010101" pitchFamily="49" charset="-122"/>
              </a:rPr>
              <a:t>电话号码</a:t>
            </a:r>
            <a:endParaRPr lang="zh-CN" altLang="en-US" dirty="0">
              <a:latin typeface="Arial" panose="020B0604020202020204" pitchFamily="34" charset="0"/>
              <a:ea typeface="宋体" panose="02010600030101010101" pitchFamily="2" charset="-122"/>
            </a:endParaRPr>
          </a:p>
        </p:txBody>
      </p:sp>
      <p:sp>
        <p:nvSpPr>
          <p:cNvPr id="123916" name="Rectangle 11"/>
          <p:cNvSpPr/>
          <p:nvPr/>
        </p:nvSpPr>
        <p:spPr>
          <a:xfrm>
            <a:off x="3276600" y="2297113"/>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en-US" altLang="zh-CN" sz="2400" b="1" dirty="0">
                <a:solidFill>
                  <a:srgbClr val="000000"/>
                </a:solidFill>
                <a:latin typeface="Arial" panose="020B0604020202020204" pitchFamily="34" charset="0"/>
                <a:ea typeface="黑体" panose="02010609060101010101" pitchFamily="49" charset="-122"/>
              </a:rPr>
              <a:t>DHHM</a:t>
            </a:r>
            <a:endParaRPr lang="zh-CN" altLang="en-US" dirty="0">
              <a:latin typeface="Arial" panose="020B0604020202020204" pitchFamily="34" charset="0"/>
              <a:ea typeface="宋体" panose="02010600030101010101" pitchFamily="2" charset="-122"/>
            </a:endParaRPr>
          </a:p>
        </p:txBody>
      </p:sp>
      <p:sp>
        <p:nvSpPr>
          <p:cNvPr id="123917" name="Rectangle 12"/>
          <p:cNvSpPr/>
          <p:nvPr/>
        </p:nvSpPr>
        <p:spPr>
          <a:xfrm>
            <a:off x="3276600" y="2763838"/>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字符串</a:t>
            </a:r>
            <a:endParaRPr lang="zh-CN" altLang="en-US" dirty="0">
              <a:latin typeface="Arial" panose="020B0604020202020204" pitchFamily="34" charset="0"/>
              <a:ea typeface="宋体" panose="02010600030101010101" pitchFamily="2" charset="-122"/>
            </a:endParaRPr>
          </a:p>
        </p:txBody>
      </p:sp>
      <p:sp>
        <p:nvSpPr>
          <p:cNvPr id="123918" name="Rectangle 13"/>
          <p:cNvSpPr/>
          <p:nvPr/>
        </p:nvSpPr>
        <p:spPr>
          <a:xfrm>
            <a:off x="3276600" y="3232150"/>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en-US" altLang="zh-CN" sz="2400" b="1" dirty="0">
                <a:solidFill>
                  <a:srgbClr val="000000"/>
                </a:solidFill>
                <a:latin typeface="Arial" panose="020B0604020202020204" pitchFamily="34" charset="0"/>
                <a:ea typeface="黑体" panose="02010609060101010101" pitchFamily="49" charset="-122"/>
              </a:rPr>
              <a:t>16</a:t>
            </a:r>
            <a:r>
              <a:rPr lang="zh-CN" altLang="en-US" sz="2400" b="1" dirty="0">
                <a:solidFill>
                  <a:srgbClr val="000000"/>
                </a:solidFill>
                <a:latin typeface="Arial" panose="020B0604020202020204" pitchFamily="34" charset="0"/>
                <a:ea typeface="黑体" panose="02010609060101010101" pitchFamily="49" charset="-122"/>
              </a:rPr>
              <a:t>个字节</a:t>
            </a:r>
            <a:endParaRPr lang="zh-CN" altLang="en-US" dirty="0">
              <a:latin typeface="Arial" panose="020B0604020202020204" pitchFamily="34" charset="0"/>
              <a:ea typeface="宋体" panose="02010600030101010101" pitchFamily="2" charset="-122"/>
            </a:endParaRPr>
          </a:p>
        </p:txBody>
      </p:sp>
      <p:sp>
        <p:nvSpPr>
          <p:cNvPr id="123919" name="Rectangle 14"/>
          <p:cNvSpPr/>
          <p:nvPr/>
        </p:nvSpPr>
        <p:spPr>
          <a:xfrm>
            <a:off x="3276600" y="3700463"/>
            <a:ext cx="4495800" cy="119697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en-US" altLang="zh-CN" sz="2400" b="1" dirty="0">
                <a:solidFill>
                  <a:srgbClr val="000000"/>
                </a:solidFill>
                <a:latin typeface="Arial" panose="020B0604020202020204" pitchFamily="34" charset="0"/>
                <a:ea typeface="黑体" panose="02010609060101010101" pitchFamily="49" charset="-122"/>
              </a:rPr>
              <a:t>11</a:t>
            </a:r>
            <a:r>
              <a:rPr lang="zh-CN" altLang="en-US" sz="2400" b="1" dirty="0">
                <a:solidFill>
                  <a:srgbClr val="000000"/>
                </a:solidFill>
                <a:latin typeface="Arial" panose="020B0604020202020204" pitchFamily="34" charset="0"/>
                <a:ea typeface="黑体" panose="02010609060101010101" pitchFamily="49" charset="-122"/>
              </a:rPr>
              <a:t>位手机号码</a:t>
            </a:r>
            <a:endParaRPr lang="zh-CN" altLang="en-US" sz="2400" b="1" dirty="0">
              <a:solidFill>
                <a:srgbClr val="000000"/>
              </a:solidFill>
              <a:latin typeface="Arial" panose="020B0604020202020204" pitchFamily="34" charset="0"/>
              <a:ea typeface="黑体" panose="02010609060101010101" pitchFamily="49" charset="-122"/>
            </a:endParaRPr>
          </a:p>
          <a:p>
            <a:pPr eaLnBrk="0" hangingPunct="0"/>
            <a:r>
              <a:rPr lang="en-US" altLang="zh-CN" sz="2400" b="1" dirty="0">
                <a:solidFill>
                  <a:srgbClr val="000000"/>
                </a:solidFill>
                <a:latin typeface="Arial" panose="020B0604020202020204" pitchFamily="34" charset="0"/>
                <a:ea typeface="黑体" panose="02010609060101010101" pitchFamily="49" charset="-122"/>
              </a:rPr>
              <a:t>3-4</a:t>
            </a:r>
            <a:r>
              <a:rPr lang="zh-CN" altLang="en-US" sz="2400" b="1" dirty="0">
                <a:solidFill>
                  <a:srgbClr val="000000"/>
                </a:solidFill>
                <a:latin typeface="Arial" panose="020B0604020202020204" pitchFamily="34" charset="0"/>
                <a:ea typeface="黑体" panose="02010609060101010101" pitchFamily="49" charset="-122"/>
              </a:rPr>
              <a:t>位区号</a:t>
            </a:r>
            <a:r>
              <a:rPr lang="en-US" altLang="zh-CN" sz="2400" b="1" dirty="0">
                <a:solidFill>
                  <a:srgbClr val="000000"/>
                </a:solidFill>
                <a:latin typeface="Arial" panose="020B0604020202020204" pitchFamily="34" charset="0"/>
                <a:ea typeface="黑体" panose="02010609060101010101" pitchFamily="49" charset="-122"/>
              </a:rPr>
              <a:t>+7-8</a:t>
            </a:r>
            <a:r>
              <a:rPr lang="zh-CN" altLang="en-US" sz="2400" b="1" dirty="0">
                <a:solidFill>
                  <a:srgbClr val="000000"/>
                </a:solidFill>
                <a:latin typeface="Arial" panose="020B0604020202020204" pitchFamily="34" charset="0"/>
                <a:ea typeface="黑体" panose="02010609060101010101" pitchFamily="49" charset="-122"/>
              </a:rPr>
              <a:t>位直播号码</a:t>
            </a:r>
            <a:r>
              <a:rPr lang="en-US" altLang="zh-CN" sz="2400" b="1" dirty="0">
                <a:solidFill>
                  <a:srgbClr val="000000"/>
                </a:solidFill>
                <a:latin typeface="Arial" panose="020B0604020202020204" pitchFamily="34" charset="0"/>
                <a:ea typeface="黑体" panose="02010609060101010101" pitchFamily="49" charset="-122"/>
              </a:rPr>
              <a:t>+1-4</a:t>
            </a:r>
            <a:r>
              <a:rPr lang="zh-CN" altLang="en-US" sz="2400" b="1" dirty="0">
                <a:solidFill>
                  <a:srgbClr val="000000"/>
                </a:solidFill>
                <a:latin typeface="Arial" panose="020B0604020202020204" pitchFamily="34" charset="0"/>
                <a:ea typeface="黑体" panose="02010609060101010101" pitchFamily="49" charset="-122"/>
              </a:rPr>
              <a:t>位分机号吗</a:t>
            </a:r>
            <a:endParaRPr lang="zh-CN" altLang="en-US" b="1"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23920" name="Rectangle 15"/>
          <p:cNvSpPr/>
          <p:nvPr/>
        </p:nvSpPr>
        <p:spPr>
          <a:xfrm>
            <a:off x="3276600" y="4883150"/>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endParaRPr lang="zh-CN" altLang="zh-CN" sz="2400" b="1" dirty="0">
              <a:solidFill>
                <a:srgbClr val="000000"/>
              </a:solidFill>
              <a:latin typeface="Arial" panose="020B0604020202020204" pitchFamily="34" charset="0"/>
              <a:ea typeface="黑体" panose="02010609060101010101" pitchFamily="49" charset="-122"/>
            </a:endParaRPr>
          </a:p>
        </p:txBody>
      </p:sp>
      <p:sp>
        <p:nvSpPr>
          <p:cNvPr id="123921" name="Rectangle 16"/>
          <p:cNvSpPr/>
          <p:nvPr/>
        </p:nvSpPr>
        <p:spPr>
          <a:xfrm>
            <a:off x="2667000" y="5562600"/>
            <a:ext cx="3429000" cy="762000"/>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课后作业：正则表达式</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23909"/>
                                        </p:tgtEl>
                                        <p:attrNameLst>
                                          <p:attrName>style.visibility</p:attrName>
                                        </p:attrNameLst>
                                      </p:cBhvr>
                                      <p:to>
                                        <p:strVal val="visible"/>
                                      </p:to>
                                    </p:set>
                                    <p:animEffect filter="strips(downRight)">
                                      <p:cBhvr>
                                        <p:cTn id="7" dur="500"/>
                                        <p:tgtEl>
                                          <p:spTgt spid="123909"/>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23915"/>
                                        </p:tgtEl>
                                        <p:attrNameLst>
                                          <p:attrName>style.visibility</p:attrName>
                                        </p:attrNameLst>
                                      </p:cBhvr>
                                      <p:to>
                                        <p:strVal val="visible"/>
                                      </p:to>
                                    </p:set>
                                    <p:animEffect filter="strips(downRight)">
                                      <p:cBhvr>
                                        <p:cTn id="10" dur="500"/>
                                        <p:tgtEl>
                                          <p:spTgt spid="123915"/>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123910"/>
                                        </p:tgtEl>
                                        <p:attrNameLst>
                                          <p:attrName>style.visibility</p:attrName>
                                        </p:attrNameLst>
                                      </p:cBhvr>
                                      <p:to>
                                        <p:strVal val="visible"/>
                                      </p:to>
                                    </p:set>
                                    <p:animEffect filter="strips(downRight)">
                                      <p:cBhvr>
                                        <p:cTn id="15" dur="500"/>
                                        <p:tgtEl>
                                          <p:spTgt spid="123910"/>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123916"/>
                                        </p:tgtEl>
                                        <p:attrNameLst>
                                          <p:attrName>style.visibility</p:attrName>
                                        </p:attrNameLst>
                                      </p:cBhvr>
                                      <p:to>
                                        <p:strVal val="visible"/>
                                      </p:to>
                                    </p:set>
                                    <p:animEffect filter="strips(downRight)">
                                      <p:cBhvr>
                                        <p:cTn id="18" dur="500"/>
                                        <p:tgtEl>
                                          <p:spTgt spid="123916"/>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123911"/>
                                        </p:tgtEl>
                                        <p:attrNameLst>
                                          <p:attrName>style.visibility</p:attrName>
                                        </p:attrNameLst>
                                      </p:cBhvr>
                                      <p:to>
                                        <p:strVal val="visible"/>
                                      </p:to>
                                    </p:set>
                                    <p:animEffect filter="strips(downRight)">
                                      <p:cBhvr>
                                        <p:cTn id="23" dur="500"/>
                                        <p:tgtEl>
                                          <p:spTgt spid="123911"/>
                                        </p:tgtEl>
                                      </p:cBhvr>
                                    </p:animEffect>
                                  </p:childTnLst>
                                </p:cTn>
                              </p:par>
                              <p:par>
                                <p:cTn id="24" presetID="18" presetClass="entr" presetSubtype="6" fill="hold" grpId="0" nodeType="withEffect">
                                  <p:stCondLst>
                                    <p:cond delay="0"/>
                                  </p:stCondLst>
                                  <p:childTnLst>
                                    <p:set>
                                      <p:cBhvr>
                                        <p:cTn id="25" dur="1" fill="hold">
                                          <p:stCondLst>
                                            <p:cond delay="0"/>
                                          </p:stCondLst>
                                        </p:cTn>
                                        <p:tgtEl>
                                          <p:spTgt spid="123917"/>
                                        </p:tgtEl>
                                        <p:attrNameLst>
                                          <p:attrName>style.visibility</p:attrName>
                                        </p:attrNameLst>
                                      </p:cBhvr>
                                      <p:to>
                                        <p:strVal val="visible"/>
                                      </p:to>
                                    </p:set>
                                    <p:animEffect filter="strips(downRight)">
                                      <p:cBhvr>
                                        <p:cTn id="26" dur="500"/>
                                        <p:tgtEl>
                                          <p:spTgt spid="123917"/>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123912"/>
                                        </p:tgtEl>
                                        <p:attrNameLst>
                                          <p:attrName>style.visibility</p:attrName>
                                        </p:attrNameLst>
                                      </p:cBhvr>
                                      <p:to>
                                        <p:strVal val="visible"/>
                                      </p:to>
                                    </p:set>
                                    <p:animEffect filter="strips(downRight)">
                                      <p:cBhvr>
                                        <p:cTn id="31" dur="500"/>
                                        <p:tgtEl>
                                          <p:spTgt spid="123912"/>
                                        </p:tgtEl>
                                      </p:cBhvr>
                                    </p:animEffect>
                                  </p:childTnLst>
                                </p:cTn>
                              </p:par>
                              <p:par>
                                <p:cTn id="32" presetID="18" presetClass="entr" presetSubtype="6" fill="hold" grpId="0" nodeType="withEffect">
                                  <p:stCondLst>
                                    <p:cond delay="0"/>
                                  </p:stCondLst>
                                  <p:childTnLst>
                                    <p:set>
                                      <p:cBhvr>
                                        <p:cTn id="33" dur="1" fill="hold">
                                          <p:stCondLst>
                                            <p:cond delay="0"/>
                                          </p:stCondLst>
                                        </p:cTn>
                                        <p:tgtEl>
                                          <p:spTgt spid="123918"/>
                                        </p:tgtEl>
                                        <p:attrNameLst>
                                          <p:attrName>style.visibility</p:attrName>
                                        </p:attrNameLst>
                                      </p:cBhvr>
                                      <p:to>
                                        <p:strVal val="visible"/>
                                      </p:to>
                                    </p:set>
                                    <p:animEffect filter="strips(downRight)">
                                      <p:cBhvr>
                                        <p:cTn id="34" dur="500"/>
                                        <p:tgtEl>
                                          <p:spTgt spid="123918"/>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grpId="0" nodeType="clickEffect">
                                  <p:stCondLst>
                                    <p:cond delay="0"/>
                                  </p:stCondLst>
                                  <p:childTnLst>
                                    <p:set>
                                      <p:cBhvr>
                                        <p:cTn id="38" dur="1" fill="hold">
                                          <p:stCondLst>
                                            <p:cond delay="0"/>
                                          </p:stCondLst>
                                        </p:cTn>
                                        <p:tgtEl>
                                          <p:spTgt spid="123913"/>
                                        </p:tgtEl>
                                        <p:attrNameLst>
                                          <p:attrName>style.visibility</p:attrName>
                                        </p:attrNameLst>
                                      </p:cBhvr>
                                      <p:to>
                                        <p:strVal val="visible"/>
                                      </p:to>
                                    </p:set>
                                    <p:animEffect filter="strips(downRight)">
                                      <p:cBhvr>
                                        <p:cTn id="39" dur="500"/>
                                        <p:tgtEl>
                                          <p:spTgt spid="123913"/>
                                        </p:tgtEl>
                                      </p:cBhvr>
                                    </p:animEffect>
                                  </p:childTnLst>
                                </p:cTn>
                              </p:par>
                              <p:par>
                                <p:cTn id="40" presetID="18" presetClass="entr" presetSubtype="6" fill="hold" grpId="0" nodeType="withEffect">
                                  <p:stCondLst>
                                    <p:cond delay="0"/>
                                  </p:stCondLst>
                                  <p:childTnLst>
                                    <p:set>
                                      <p:cBhvr>
                                        <p:cTn id="41" dur="1" fill="hold">
                                          <p:stCondLst>
                                            <p:cond delay="0"/>
                                          </p:stCondLst>
                                        </p:cTn>
                                        <p:tgtEl>
                                          <p:spTgt spid="123919">
                                            <p:bg/>
                                          </p:spTgt>
                                        </p:tgtEl>
                                        <p:attrNameLst>
                                          <p:attrName>style.visibility</p:attrName>
                                        </p:attrNameLst>
                                      </p:cBhvr>
                                      <p:to>
                                        <p:strVal val="visible"/>
                                      </p:to>
                                    </p:set>
                                    <p:animEffect filter="strips(downRight)">
                                      <p:cBhvr>
                                        <p:cTn id="42" dur="500"/>
                                        <p:tgtEl>
                                          <p:spTgt spid="123919">
                                            <p:bg/>
                                          </p:spTgt>
                                        </p:tgtEl>
                                      </p:cBhvr>
                                    </p:animEffect>
                                  </p:childTnLst>
                                </p:cTn>
                              </p:par>
                              <p:par>
                                <p:cTn id="43" presetID="18" presetClass="entr" presetSubtype="6" fill="hold" grpId="0" nodeType="withEffect">
                                  <p:stCondLst>
                                    <p:cond delay="0"/>
                                  </p:stCondLst>
                                  <p:childTnLst>
                                    <p:set>
                                      <p:cBhvr>
                                        <p:cTn id="44" dur="1" fill="hold">
                                          <p:stCondLst>
                                            <p:cond delay="0"/>
                                          </p:stCondLst>
                                        </p:cTn>
                                        <p:tgtEl>
                                          <p:spTgt spid="123919">
                                            <p:txEl>
                                              <p:pRg st="0" end="0"/>
                                            </p:txEl>
                                          </p:spTgt>
                                        </p:tgtEl>
                                        <p:attrNameLst>
                                          <p:attrName>style.visibility</p:attrName>
                                        </p:attrNameLst>
                                      </p:cBhvr>
                                      <p:to>
                                        <p:strVal val="visible"/>
                                      </p:to>
                                    </p:set>
                                    <p:animEffect filter="strips(downRight)">
                                      <p:cBhvr>
                                        <p:cTn id="45" dur="500"/>
                                        <p:tgtEl>
                                          <p:spTgt spid="123919">
                                            <p:txEl>
                                              <p:pRg st="0" end="0"/>
                                            </p:txEl>
                                          </p:spTgt>
                                        </p:tgtEl>
                                      </p:cBhvr>
                                    </p:animEffect>
                                  </p:childTnLst>
                                </p:cTn>
                              </p:par>
                              <p:par>
                                <p:cTn id="46" presetID="18" presetClass="entr" presetSubtype="6" fill="hold" grpId="0" nodeType="withEffect">
                                  <p:stCondLst>
                                    <p:cond delay="0"/>
                                  </p:stCondLst>
                                  <p:childTnLst>
                                    <p:set>
                                      <p:cBhvr>
                                        <p:cTn id="47" dur="1" fill="hold">
                                          <p:stCondLst>
                                            <p:cond delay="0"/>
                                          </p:stCondLst>
                                        </p:cTn>
                                        <p:tgtEl>
                                          <p:spTgt spid="123919">
                                            <p:txEl>
                                              <p:pRg st="1" end="1"/>
                                            </p:txEl>
                                          </p:spTgt>
                                        </p:tgtEl>
                                        <p:attrNameLst>
                                          <p:attrName>style.visibility</p:attrName>
                                        </p:attrNameLst>
                                      </p:cBhvr>
                                      <p:to>
                                        <p:strVal val="visible"/>
                                      </p:to>
                                    </p:set>
                                    <p:animEffect filter="strips(downRight)">
                                      <p:cBhvr>
                                        <p:cTn id="48" dur="500"/>
                                        <p:tgtEl>
                                          <p:spTgt spid="123919">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6" fill="hold" grpId="0" nodeType="clickEffect">
                                  <p:stCondLst>
                                    <p:cond delay="0"/>
                                  </p:stCondLst>
                                  <p:childTnLst>
                                    <p:set>
                                      <p:cBhvr>
                                        <p:cTn id="52" dur="1" fill="hold">
                                          <p:stCondLst>
                                            <p:cond delay="0"/>
                                          </p:stCondLst>
                                        </p:cTn>
                                        <p:tgtEl>
                                          <p:spTgt spid="123914"/>
                                        </p:tgtEl>
                                        <p:attrNameLst>
                                          <p:attrName>style.visibility</p:attrName>
                                        </p:attrNameLst>
                                      </p:cBhvr>
                                      <p:to>
                                        <p:strVal val="visible"/>
                                      </p:to>
                                    </p:set>
                                    <p:animEffect filter="strips(downRight)">
                                      <p:cBhvr>
                                        <p:cTn id="53" dur="500"/>
                                        <p:tgtEl>
                                          <p:spTgt spid="123914"/>
                                        </p:tgtEl>
                                      </p:cBhvr>
                                    </p:animEffect>
                                  </p:childTnLst>
                                </p:cTn>
                              </p:par>
                              <p:par>
                                <p:cTn id="54" presetID="18" presetClass="entr" presetSubtype="6" fill="hold" grpId="0" nodeType="withEffect">
                                  <p:stCondLst>
                                    <p:cond delay="0"/>
                                  </p:stCondLst>
                                  <p:childTnLst>
                                    <p:set>
                                      <p:cBhvr>
                                        <p:cTn id="55" dur="1" fill="hold">
                                          <p:stCondLst>
                                            <p:cond delay="0"/>
                                          </p:stCondLst>
                                        </p:cTn>
                                        <p:tgtEl>
                                          <p:spTgt spid="123920"/>
                                        </p:tgtEl>
                                        <p:attrNameLst>
                                          <p:attrName>style.visibility</p:attrName>
                                        </p:attrNameLst>
                                      </p:cBhvr>
                                      <p:to>
                                        <p:strVal val="visible"/>
                                      </p:to>
                                    </p:set>
                                    <p:animEffect filter="strips(downRight)">
                                      <p:cBhvr>
                                        <p:cTn id="56" dur="500"/>
                                        <p:tgtEl>
                                          <p:spTgt spid="123920"/>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23921"/>
                                        </p:tgtEl>
                                        <p:attrNameLst>
                                          <p:attrName>style.visibility</p:attrName>
                                        </p:attrNameLst>
                                      </p:cBhvr>
                                      <p:to>
                                        <p:strVal val="visible"/>
                                      </p:to>
                                    </p:set>
                                    <p:anim calcmode="lin" valueType="num">
                                      <p:cBhvr>
                                        <p:cTn id="61" dur="500" fill="hold"/>
                                        <p:tgtEl>
                                          <p:spTgt spid="123921"/>
                                        </p:tgtEl>
                                        <p:attrNameLst>
                                          <p:attrName>ppt_x</p:attrName>
                                        </p:attrNameLst>
                                      </p:cBhvr>
                                      <p:tavLst>
                                        <p:tav tm="0">
                                          <p:val>
                                            <p:strVal val="#ppt_x"/>
                                          </p:val>
                                        </p:tav>
                                        <p:tav tm="100000">
                                          <p:val>
                                            <p:strVal val="#ppt_x"/>
                                          </p:val>
                                        </p:tav>
                                      </p:tavLst>
                                    </p:anim>
                                    <p:anim calcmode="lin" valueType="num">
                                      <p:cBhvr>
                                        <p:cTn id="62" dur="500" fill="hold"/>
                                        <p:tgtEl>
                                          <p:spTgt spid="1239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9" grpId="0" bldLvl="0" animBg="1"/>
      <p:bldP spid="123910" grpId="0" bldLvl="0" animBg="1"/>
      <p:bldP spid="123911" grpId="0" bldLvl="0" animBg="1"/>
      <p:bldP spid="123912" grpId="0" bldLvl="0" animBg="1"/>
      <p:bldP spid="123913" grpId="0" bldLvl="0" animBg="1"/>
      <p:bldP spid="123914" grpId="0" bldLvl="0" animBg="1"/>
      <p:bldP spid="123915" grpId="0" bldLvl="0" animBg="1"/>
      <p:bldP spid="123916" grpId="0" bldLvl="0" animBg="1"/>
      <p:bldP spid="123917" grpId="0" bldLvl="0" animBg="1"/>
      <p:bldP spid="123918" grpId="0" bldLvl="0" animBg="1"/>
      <p:bldP spid="123919" grpId="0" bldLvl="0" animBg="1" build="allAtOnce"/>
      <p:bldP spid="123920" grpId="0" bldLvl="0" animBg="1"/>
      <p:bldP spid="123921"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6194"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136195"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36196"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1.</a:t>
            </a:r>
            <a:r>
              <a:rPr lang="zh-CN" altLang="en-US" dirty="0">
                <a:solidFill>
                  <a:srgbClr val="0000FF"/>
                </a:solidFill>
              </a:rPr>
              <a:t>数据元素</a:t>
            </a:r>
            <a:r>
              <a:rPr lang="en-US" altLang="zh-CN" dirty="0"/>
              <a:t>【6/6】</a:t>
            </a:r>
            <a:endParaRPr lang="en-US" altLang="zh-CN" dirty="0"/>
          </a:p>
        </p:txBody>
      </p:sp>
      <p:sp>
        <p:nvSpPr>
          <p:cNvPr id="125956"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zh-CN" altLang="en-US" dirty="0">
                <a:latin typeface="+mn-lt"/>
                <a:ea typeface="+mn-ea"/>
                <a:cs typeface="+mn-cs"/>
                <a:sym typeface="Arial" panose="020B0604020202020204" pitchFamily="34" charset="0"/>
              </a:rPr>
              <a:t>常用符号：</a:t>
            </a:r>
            <a:endParaRPr lang="zh-CN" altLang="en-US" dirty="0">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solidFill>
                  <a:srgbClr val="0000FF"/>
                </a:solidFill>
                <a:latin typeface="+mn-lt"/>
                <a:ea typeface="+mn-ea"/>
                <a:sym typeface="Arial" panose="020B0604020202020204" pitchFamily="34" charset="0"/>
              </a:rPr>
              <a:t>＝</a:t>
            </a:r>
            <a:r>
              <a:rPr lang="en-US" altLang="zh-CN" dirty="0">
                <a:latin typeface="+mn-lt"/>
                <a:ea typeface="+mn-ea"/>
                <a:sym typeface="Arial" panose="020B0604020202020204" pitchFamily="34" charset="0"/>
              </a:rPr>
              <a:t>——“</a:t>
            </a:r>
            <a:r>
              <a:rPr lang="zh-CN" altLang="en-US" dirty="0">
                <a:solidFill>
                  <a:srgbClr val="CC0000"/>
                </a:solidFill>
                <a:latin typeface="+mn-lt"/>
                <a:ea typeface="+mn-ea"/>
                <a:sym typeface="Arial" panose="020B0604020202020204" pitchFamily="34" charset="0"/>
              </a:rPr>
              <a:t>被定义为</a:t>
            </a:r>
            <a:r>
              <a:rPr lang="en-US" altLang="zh-CN" dirty="0">
                <a:solidFill>
                  <a:srgbClr val="CC0000"/>
                </a:solidFill>
                <a:latin typeface="+mn-lt"/>
                <a:ea typeface="+mn-ea"/>
                <a:sym typeface="Arial" panose="020B0604020202020204" pitchFamily="34" charset="0"/>
              </a:rPr>
              <a:t>...</a:t>
            </a:r>
            <a:r>
              <a:rPr lang="en-US" altLang="zh-CN" dirty="0">
                <a:latin typeface="+mn-lt"/>
                <a:ea typeface="+mn-ea"/>
                <a:sym typeface="Arial" panose="020B0604020202020204" pitchFamily="34" charset="0"/>
              </a:rPr>
              <a:t>”</a:t>
            </a:r>
            <a:endParaRPr lang="zh-CN" altLang="en-US" dirty="0">
              <a:latin typeface="+mn-lt"/>
              <a:ea typeface="+mn-ea"/>
              <a:sym typeface="Arial" panose="020B0604020202020204" pitchFamily="34" charset="0"/>
            </a:endParaRPr>
          </a:p>
          <a:p>
            <a:pPr marL="742950" lvl="1" indent="-285750" algn="l" defTabSz="0" eaLnBrk="1" hangingPunct="1">
              <a:buSzPct val="75000"/>
              <a:buChar char="n"/>
            </a:pPr>
            <a:r>
              <a:rPr lang="zh-CN" altLang="en-US" dirty="0">
                <a:solidFill>
                  <a:srgbClr val="0000FF"/>
                </a:solidFill>
                <a:latin typeface="+mn-lt"/>
                <a:ea typeface="+mn-ea"/>
                <a:sym typeface="Arial" panose="020B0604020202020204" pitchFamily="34" charset="0"/>
              </a:rPr>
              <a:t>＋</a:t>
            </a:r>
            <a:r>
              <a:rPr lang="en-US" altLang="zh-CN" dirty="0">
                <a:latin typeface="+mn-lt"/>
                <a:ea typeface="+mn-ea"/>
                <a:sym typeface="Arial" panose="020B0604020202020204" pitchFamily="34" charset="0"/>
              </a:rPr>
              <a:t>——“</a:t>
            </a:r>
            <a:r>
              <a:rPr lang="zh-CN" altLang="en-US" dirty="0">
                <a:solidFill>
                  <a:srgbClr val="CC0000"/>
                </a:solidFill>
                <a:latin typeface="+mn-lt"/>
                <a:ea typeface="+mn-ea"/>
                <a:sym typeface="Arial" panose="020B0604020202020204" pitchFamily="34" charset="0"/>
              </a:rPr>
              <a:t>连接</a:t>
            </a:r>
            <a:r>
              <a:rPr lang="zh-CN" altLang="en-US" dirty="0">
                <a:latin typeface="+mn-lt"/>
                <a:ea typeface="+mn-ea"/>
                <a:sym typeface="Arial" panose="020B0604020202020204" pitchFamily="34" charset="0"/>
              </a:rPr>
              <a:t>”</a:t>
            </a:r>
            <a:endParaRPr lang="zh-CN" altLang="en-US" dirty="0">
              <a:latin typeface="+mn-lt"/>
              <a:ea typeface="+mn-ea"/>
              <a:sym typeface="Arial" panose="020B0604020202020204" pitchFamily="34" charset="0"/>
            </a:endParaRPr>
          </a:p>
          <a:p>
            <a:pPr marL="742950" lvl="1" indent="-285750" algn="l" defTabSz="0" eaLnBrk="1" hangingPunct="1">
              <a:buSzPct val="75000"/>
              <a:buChar char="n"/>
            </a:pPr>
            <a:r>
              <a:rPr lang="en-US" altLang="zh-CN" dirty="0">
                <a:solidFill>
                  <a:srgbClr val="0000FF"/>
                </a:solidFill>
                <a:latin typeface="+mn-lt"/>
                <a:ea typeface="+mn-ea"/>
                <a:sym typeface="Arial" panose="020B0604020202020204" pitchFamily="34" charset="0"/>
              </a:rPr>
              <a:t>[ | ]</a:t>
            </a:r>
            <a:r>
              <a:rPr lang="en-US" altLang="zh-CN" dirty="0">
                <a:latin typeface="+mn-lt"/>
                <a:ea typeface="+mn-ea"/>
                <a:sym typeface="Arial" panose="020B0604020202020204" pitchFamily="34" charset="0"/>
              </a:rPr>
              <a:t>——“</a:t>
            </a:r>
            <a:r>
              <a:rPr lang="zh-CN" altLang="en-US" dirty="0">
                <a:solidFill>
                  <a:srgbClr val="CC0000"/>
                </a:solidFill>
                <a:latin typeface="+mn-lt"/>
                <a:ea typeface="+mn-ea"/>
                <a:sym typeface="Arial" panose="020B0604020202020204" pitchFamily="34" charset="0"/>
              </a:rPr>
              <a:t>必选</a:t>
            </a:r>
            <a:r>
              <a:rPr lang="zh-CN" altLang="en-US" dirty="0">
                <a:latin typeface="+mn-lt"/>
                <a:ea typeface="+mn-ea"/>
                <a:sym typeface="Arial" panose="020B0604020202020204" pitchFamily="34" charset="0"/>
              </a:rPr>
              <a:t>”</a:t>
            </a:r>
            <a:endParaRPr lang="zh-CN" altLang="en-US" dirty="0">
              <a:solidFill>
                <a:srgbClr val="0000FF"/>
              </a:solidFill>
              <a:latin typeface="+mn-lt"/>
              <a:ea typeface="+mn-ea"/>
              <a:sym typeface="Arial" panose="020B0604020202020204" pitchFamily="34" charset="0"/>
            </a:endParaRPr>
          </a:p>
          <a:p>
            <a:pPr marL="1143000" lvl="2" indent="-228600" algn="l" defTabSz="0" eaLnBrk="1" hangingPunct="1">
              <a:buSzPct val="75000"/>
              <a:buChar char="p"/>
            </a:pPr>
            <a:r>
              <a:rPr lang="zh-CN" altLang="en-US" dirty="0">
                <a:latin typeface="+mn-lt"/>
                <a:ea typeface="+mn-ea"/>
                <a:sym typeface="Arial" panose="020B0604020202020204" pitchFamily="34" charset="0"/>
              </a:rPr>
              <a:t>选择</a:t>
            </a:r>
            <a:r>
              <a:rPr lang="en-US" altLang="zh-CN" dirty="0">
                <a:solidFill>
                  <a:srgbClr val="0000FF"/>
                </a:solidFill>
                <a:latin typeface="+mn-lt"/>
                <a:ea typeface="+mn-ea"/>
                <a:sym typeface="Arial" panose="020B0604020202020204" pitchFamily="34" charset="0"/>
              </a:rPr>
              <a:t>[ ]</a:t>
            </a:r>
            <a:r>
              <a:rPr lang="zh-CN" altLang="en-US" dirty="0">
                <a:latin typeface="+mn-lt"/>
                <a:ea typeface="+mn-ea"/>
                <a:sym typeface="Arial" panose="020B0604020202020204" pitchFamily="34" charset="0"/>
              </a:rPr>
              <a:t>中的一项；</a:t>
            </a:r>
            <a:endParaRPr lang="zh-CN" altLang="en-US" dirty="0">
              <a:latin typeface="+mn-lt"/>
              <a:ea typeface="+mn-ea"/>
              <a:sym typeface="Arial" panose="020B0604020202020204" pitchFamily="34" charset="0"/>
            </a:endParaRPr>
          </a:p>
          <a:p>
            <a:pPr marL="742950" lvl="1" indent="-285750" algn="l" defTabSz="0" eaLnBrk="1" hangingPunct="1">
              <a:buSzPct val="75000"/>
              <a:buChar char="n"/>
            </a:pPr>
            <a:r>
              <a:rPr lang="en-US" altLang="zh-CN" dirty="0">
                <a:solidFill>
                  <a:srgbClr val="0000FF"/>
                </a:solidFill>
                <a:latin typeface="+mn-lt"/>
                <a:ea typeface="+mn-ea"/>
                <a:sym typeface="Arial" panose="020B0604020202020204" pitchFamily="34" charset="0"/>
              </a:rPr>
              <a:t>()</a:t>
            </a:r>
            <a:r>
              <a:rPr lang="en-US" altLang="zh-CN" dirty="0">
                <a:latin typeface="+mn-lt"/>
                <a:ea typeface="+mn-ea"/>
                <a:sym typeface="Arial" panose="020B0604020202020204" pitchFamily="34" charset="0"/>
              </a:rPr>
              <a:t>——“</a:t>
            </a:r>
            <a:r>
              <a:rPr lang="zh-CN" altLang="en-US" dirty="0">
                <a:solidFill>
                  <a:srgbClr val="CC0000"/>
                </a:solidFill>
                <a:latin typeface="+mn-lt"/>
                <a:ea typeface="+mn-ea"/>
                <a:sym typeface="Arial" panose="020B0604020202020204" pitchFamily="34" charset="0"/>
              </a:rPr>
              <a:t>可选</a:t>
            </a:r>
            <a:r>
              <a:rPr lang="zh-CN" altLang="en-US" dirty="0">
                <a:latin typeface="+mn-lt"/>
                <a:ea typeface="+mn-ea"/>
                <a:sym typeface="Arial" panose="020B0604020202020204" pitchFamily="34" charset="0"/>
              </a:rPr>
              <a:t>”</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zh-CN" altLang="en-US" dirty="0">
                <a:latin typeface="+mn-lt"/>
                <a:ea typeface="+mn-ea"/>
                <a:sym typeface="Arial" panose="020B0604020202020204" pitchFamily="34" charset="0"/>
              </a:rPr>
              <a:t>括号内的</a:t>
            </a:r>
            <a:r>
              <a:rPr lang="zh-CN" altLang="en-US" dirty="0">
                <a:solidFill>
                  <a:srgbClr val="0000FF"/>
                </a:solidFill>
                <a:latin typeface="+mn-lt"/>
                <a:ea typeface="+mn-ea"/>
                <a:sym typeface="Arial" panose="020B0604020202020204" pitchFamily="34" charset="0"/>
              </a:rPr>
              <a:t>项可选可不选</a:t>
            </a:r>
            <a:r>
              <a:rPr lang="zh-CN" altLang="en-US" dirty="0">
                <a:latin typeface="+mn-lt"/>
                <a:ea typeface="+mn-ea"/>
                <a:sym typeface="Arial" panose="020B0604020202020204" pitchFamily="34" charset="0"/>
              </a:rPr>
              <a:t>；</a:t>
            </a:r>
            <a:endParaRPr lang="zh-CN" altLang="en-US" dirty="0">
              <a:latin typeface="+mn-lt"/>
              <a:ea typeface="+mn-ea"/>
              <a:sym typeface="Arial" panose="020B0604020202020204" pitchFamily="34" charset="0"/>
            </a:endParaRPr>
          </a:p>
          <a:p>
            <a:pPr marL="742950" lvl="1" indent="-285750" algn="l" defTabSz="0" eaLnBrk="1" hangingPunct="1">
              <a:buSzPct val="75000"/>
              <a:buChar char="n"/>
            </a:pPr>
            <a:r>
              <a:rPr lang="en-US" altLang="zh-CN" dirty="0">
                <a:solidFill>
                  <a:srgbClr val="0000FF"/>
                </a:solidFill>
                <a:latin typeface="+mn-lt"/>
                <a:ea typeface="+mn-ea"/>
                <a:sym typeface="Arial" panose="020B0604020202020204" pitchFamily="34" charset="0"/>
              </a:rPr>
              <a:t>m{}n</a:t>
            </a:r>
            <a:r>
              <a:rPr lang="zh-CN" altLang="en-US" dirty="0">
                <a:latin typeface="+mn-lt"/>
                <a:ea typeface="+mn-ea"/>
                <a:sym typeface="Arial" panose="020B0604020202020204" pitchFamily="34" charset="0"/>
              </a:rPr>
              <a:t>、</a:t>
            </a:r>
            <a:r>
              <a:rPr lang="en-US" altLang="zh-CN" dirty="0">
                <a:solidFill>
                  <a:srgbClr val="0000FF"/>
                </a:solidFill>
                <a:latin typeface="+mn-lt"/>
                <a:ea typeface="+mn-ea"/>
                <a:sym typeface="Arial" panose="020B0604020202020204" pitchFamily="34" charset="0"/>
              </a:rPr>
              <a:t>{}</a:t>
            </a:r>
            <a:r>
              <a:rPr lang="en-US" altLang="zh-CN" baseline="30000" dirty="0">
                <a:solidFill>
                  <a:srgbClr val="0000FF"/>
                </a:solidFill>
                <a:latin typeface="+mn-lt"/>
                <a:ea typeface="+mn-ea"/>
                <a:sym typeface="Arial" panose="020B0604020202020204" pitchFamily="34" charset="0"/>
              </a:rPr>
              <a:t>n</a:t>
            </a:r>
            <a:r>
              <a:rPr lang="en-US" altLang="zh-CN" baseline="-25000" dirty="0">
                <a:solidFill>
                  <a:srgbClr val="0000FF"/>
                </a:solidFill>
                <a:latin typeface="+mn-lt"/>
                <a:ea typeface="+mn-ea"/>
                <a:sym typeface="Arial" panose="020B0604020202020204" pitchFamily="34" charset="0"/>
              </a:rPr>
              <a:t>m</a:t>
            </a:r>
            <a:r>
              <a:rPr lang="en-US" altLang="zh-CN" dirty="0">
                <a:latin typeface="+mn-lt"/>
                <a:ea typeface="+mn-ea"/>
                <a:sym typeface="Arial" panose="020B0604020202020204" pitchFamily="34" charset="0"/>
              </a:rPr>
              <a:t>——“</a:t>
            </a:r>
            <a:r>
              <a:rPr lang="zh-CN" altLang="en-US" dirty="0">
                <a:solidFill>
                  <a:srgbClr val="CC0000"/>
                </a:solidFill>
                <a:latin typeface="+mn-lt"/>
                <a:ea typeface="+mn-ea"/>
                <a:sym typeface="Arial" panose="020B0604020202020204" pitchFamily="34" charset="0"/>
              </a:rPr>
              <a:t>重复</a:t>
            </a:r>
            <a:r>
              <a:rPr lang="zh-CN" altLang="en-US" dirty="0">
                <a:latin typeface="+mn-lt"/>
                <a:ea typeface="+mn-ea"/>
                <a:sym typeface="Arial" panose="020B0604020202020204" pitchFamily="34" charset="0"/>
              </a:rPr>
              <a:t>”</a:t>
            </a:r>
            <a:endParaRPr lang="zh-CN" altLang="en-US" baseline="30000" dirty="0">
              <a:latin typeface="+mn-lt"/>
              <a:ea typeface="+mn-ea"/>
              <a:sym typeface="Arial" panose="020B0604020202020204" pitchFamily="34" charset="0"/>
            </a:endParaRPr>
          </a:p>
          <a:p>
            <a:pPr marL="1143000" lvl="2" indent="-228600" algn="l" defTabSz="0" eaLnBrk="1" hangingPunct="1">
              <a:buSzPct val="75000"/>
              <a:buChar char="p"/>
            </a:pPr>
            <a:r>
              <a:rPr lang="en-US" altLang="zh-CN" dirty="0">
                <a:latin typeface="+mn-lt"/>
                <a:ea typeface="+mn-ea"/>
                <a:sym typeface="Arial" panose="020B0604020202020204" pitchFamily="34" charset="0"/>
              </a:rPr>
              <a:t>n</a:t>
            </a:r>
            <a:r>
              <a:rPr lang="zh-CN" altLang="en-US" dirty="0">
                <a:latin typeface="+mn-lt"/>
                <a:ea typeface="+mn-ea"/>
                <a:sym typeface="Arial" panose="020B0604020202020204" pitchFamily="34" charset="0"/>
              </a:rPr>
              <a:t>为重复次数的上限</a:t>
            </a:r>
            <a:endParaRPr lang="zh-CN" altLang="en-US" dirty="0">
              <a:latin typeface="+mn-lt"/>
              <a:ea typeface="+mn-ea"/>
              <a:sym typeface="Arial" panose="020B0604020202020204" pitchFamily="34" charset="0"/>
            </a:endParaRPr>
          </a:p>
          <a:p>
            <a:pPr marL="1143000" lvl="2" indent="-228600" algn="l" defTabSz="0" eaLnBrk="1" hangingPunct="1">
              <a:buSzPct val="75000"/>
              <a:buChar char="p"/>
            </a:pPr>
            <a:r>
              <a:rPr lang="en-US" altLang="zh-CN" dirty="0">
                <a:latin typeface="+mn-lt"/>
                <a:ea typeface="+mn-ea"/>
                <a:sym typeface="Arial" panose="020B0604020202020204" pitchFamily="34" charset="0"/>
              </a:rPr>
              <a:t>m</a:t>
            </a:r>
            <a:r>
              <a:rPr lang="zh-CN" altLang="en-US" dirty="0">
                <a:latin typeface="+mn-lt"/>
                <a:ea typeface="+mn-ea"/>
                <a:sym typeface="Arial" panose="020B0604020202020204" pitchFamily="34" charset="0"/>
              </a:rPr>
              <a:t>为重复次数的下限</a:t>
            </a:r>
            <a:endParaRPr lang="zh-CN" altLang="en-US" dirty="0">
              <a:latin typeface="+mn-lt"/>
              <a:ea typeface="+mn-ea"/>
              <a:sym typeface="Arial" panose="020B0604020202020204" pitchFamily="34" charset="0"/>
            </a:endParaRPr>
          </a:p>
        </p:txBody>
      </p:sp>
      <p:sp>
        <p:nvSpPr>
          <p:cNvPr id="125957" name="AutoShape 4"/>
          <p:cNvSpPr/>
          <p:nvPr/>
        </p:nvSpPr>
        <p:spPr>
          <a:xfrm>
            <a:off x="5715000" y="2057400"/>
            <a:ext cx="1447800" cy="2286000"/>
          </a:xfrm>
          <a:prstGeom prst="roundRect">
            <a:avLst>
              <a:gd name="adj" fmla="val 16667"/>
            </a:avLst>
          </a:prstGeom>
          <a:solidFill>
            <a:schemeClr val="accent1"/>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400" b="1" dirty="0">
                <a:solidFill>
                  <a:srgbClr val="CC0000"/>
                </a:solidFill>
                <a:latin typeface="Arial" panose="020B0604020202020204" pitchFamily="34" charset="0"/>
                <a:ea typeface="黑体" panose="02010609060101010101" pitchFamily="49" charset="-122"/>
              </a:rPr>
              <a:t>2</a:t>
            </a:r>
            <a:endParaRPr lang="zh-CN" altLang="en-US" sz="24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CC0000"/>
                </a:solidFill>
                <a:latin typeface="Arial" panose="020B0604020202020204" pitchFamily="34" charset="0"/>
                <a:ea typeface="黑体" panose="02010609060101010101" pitchFamily="49" charset="-122"/>
              </a:rPr>
              <a:t>数</a:t>
            </a:r>
            <a:endParaRPr lang="zh-CN" altLang="en-US" sz="24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CC0000"/>
                </a:solidFill>
                <a:latin typeface="Arial" panose="020B0604020202020204" pitchFamily="34" charset="0"/>
                <a:ea typeface="黑体" panose="02010609060101010101" pitchFamily="49" charset="-122"/>
              </a:rPr>
              <a:t>据</a:t>
            </a:r>
            <a:endParaRPr lang="zh-CN" altLang="en-US" sz="24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CC0000"/>
                </a:solidFill>
                <a:latin typeface="Arial" panose="020B0604020202020204" pitchFamily="34" charset="0"/>
                <a:ea typeface="黑体" panose="02010609060101010101" pitchFamily="49" charset="-122"/>
              </a:rPr>
              <a:t>流</a:t>
            </a:r>
            <a:endParaRPr lang="zh-CN" altLang="en-US" dirty="0">
              <a:latin typeface="Arial" panose="020B0604020202020204" pitchFamily="34" charset="0"/>
              <a:ea typeface="宋体" panose="02010600030101010101" pitchFamily="2" charset="-122"/>
            </a:endParaRPr>
          </a:p>
        </p:txBody>
      </p:sp>
      <p:sp>
        <p:nvSpPr>
          <p:cNvPr id="125958" name="AutoShape 5"/>
          <p:cNvSpPr/>
          <p:nvPr/>
        </p:nvSpPr>
        <p:spPr>
          <a:xfrm>
            <a:off x="7162800" y="2057400"/>
            <a:ext cx="1447800" cy="2286000"/>
          </a:xfrm>
          <a:prstGeom prst="roundRect">
            <a:avLst>
              <a:gd name="adj" fmla="val 16667"/>
            </a:avLst>
          </a:prstGeom>
          <a:solidFill>
            <a:schemeClr val="accent1"/>
          </a:solidFill>
          <a:ln w="9525" cap="flat" cmpd="sng">
            <a:solidFill>
              <a:schemeClr val="tx1"/>
            </a:solidFill>
            <a:prstDash val="solid"/>
            <a:miter/>
            <a:headEnd type="none" w="med" len="med"/>
            <a:tailEnd type="none" w="med" len="med"/>
          </a:ln>
        </p:spPr>
        <p:txBody>
          <a:bodyPr wrap="none" anchor="ctr" anchorCtr="1"/>
          <a:lstStyle/>
          <a:p>
            <a:pPr algn="ctr" eaLnBrk="0" hangingPunct="0"/>
            <a:r>
              <a:rPr lang="en-US" altLang="zh-CN" sz="2400" b="1" dirty="0">
                <a:solidFill>
                  <a:srgbClr val="CC0000"/>
                </a:solidFill>
                <a:latin typeface="Arial" panose="020B0604020202020204" pitchFamily="34" charset="0"/>
                <a:ea typeface="黑体" panose="02010609060101010101" pitchFamily="49" charset="-122"/>
              </a:rPr>
              <a:t>3</a:t>
            </a:r>
            <a:endParaRPr lang="zh-CN" altLang="en-US" sz="24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CC0000"/>
                </a:solidFill>
                <a:latin typeface="Arial" panose="020B0604020202020204" pitchFamily="34" charset="0"/>
                <a:ea typeface="黑体" panose="02010609060101010101" pitchFamily="49" charset="-122"/>
              </a:rPr>
              <a:t>数</a:t>
            </a:r>
            <a:endParaRPr lang="zh-CN" altLang="en-US" sz="24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CC0000"/>
                </a:solidFill>
                <a:latin typeface="Arial" panose="020B0604020202020204" pitchFamily="34" charset="0"/>
                <a:ea typeface="黑体" panose="02010609060101010101" pitchFamily="49" charset="-122"/>
              </a:rPr>
              <a:t>据</a:t>
            </a:r>
            <a:endParaRPr lang="zh-CN" altLang="en-US" sz="24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CC0000"/>
                </a:solidFill>
                <a:latin typeface="Arial" panose="020B0604020202020204" pitchFamily="34" charset="0"/>
                <a:ea typeface="黑体" panose="02010609060101010101" pitchFamily="49" charset="-122"/>
              </a:rPr>
              <a:t>存</a:t>
            </a:r>
            <a:endParaRPr lang="zh-CN" altLang="en-US" sz="24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CC0000"/>
                </a:solidFill>
                <a:latin typeface="Arial" panose="020B0604020202020204" pitchFamily="34" charset="0"/>
                <a:ea typeface="黑体" panose="02010609060101010101" pitchFamily="49" charset="-122"/>
              </a:rPr>
              <a:t>储</a:t>
            </a:r>
            <a:endParaRPr lang="zh-CN" altLang="en-US" dirty="0">
              <a:latin typeface="Arial" panose="020B0604020202020204" pitchFamily="34" charset="0"/>
              <a:ea typeface="宋体" panose="02010600030101010101" pitchFamily="2" charset="-122"/>
            </a:endParaRPr>
          </a:p>
        </p:txBody>
      </p:sp>
      <p:sp>
        <p:nvSpPr>
          <p:cNvPr id="125959" name="AutoShape 6"/>
          <p:cNvSpPr/>
          <p:nvPr/>
        </p:nvSpPr>
        <p:spPr>
          <a:xfrm>
            <a:off x="5715000" y="4343400"/>
            <a:ext cx="2895600" cy="838200"/>
          </a:xfrm>
          <a:prstGeom prst="roundRect">
            <a:avLst>
              <a:gd name="adj" fmla="val 16667"/>
            </a:avLst>
          </a:prstGeom>
          <a:solidFill>
            <a:srgbClr val="FFFF99"/>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400" b="1" dirty="0">
                <a:solidFill>
                  <a:srgbClr val="CC0000"/>
                </a:solidFill>
                <a:latin typeface="Arial" panose="020B0604020202020204" pitchFamily="34" charset="0"/>
                <a:ea typeface="黑体" panose="02010609060101010101" pitchFamily="49" charset="-122"/>
              </a:rPr>
              <a:t>1</a:t>
            </a:r>
            <a:r>
              <a:rPr lang="zh-CN" altLang="en-US" sz="2400" b="1" dirty="0">
                <a:solidFill>
                  <a:srgbClr val="CC0000"/>
                </a:solidFill>
                <a:latin typeface="Arial" panose="020B0604020202020204" pitchFamily="34" charset="0"/>
                <a:ea typeface="黑体" panose="02010609060101010101" pitchFamily="49" charset="-122"/>
              </a:rPr>
              <a:t>、数据元素</a:t>
            </a:r>
            <a:endParaRPr lang="zh-CN" altLang="en-US" dirty="0">
              <a:latin typeface="Arial" panose="020B0604020202020204" pitchFamily="34" charset="0"/>
              <a:ea typeface="宋体" panose="02010600030101010101" pitchFamily="2" charset="-122"/>
            </a:endParaRPr>
          </a:p>
        </p:txBody>
      </p:sp>
      <p:sp>
        <p:nvSpPr>
          <p:cNvPr id="125960" name="Rectangle 7"/>
          <p:cNvSpPr/>
          <p:nvPr/>
        </p:nvSpPr>
        <p:spPr>
          <a:xfrm>
            <a:off x="762000" y="5943600"/>
            <a:ext cx="8001000" cy="457200"/>
          </a:xfrm>
          <a:prstGeom prst="rect">
            <a:avLst/>
          </a:prstGeom>
          <a:solidFill>
            <a:srgbClr val="FF0000"/>
          </a:solidFill>
          <a:ln w="9525">
            <a:noFill/>
          </a:ln>
        </p:spPr>
        <p:txBody>
          <a:bodyPr anchor="t">
            <a:spAutoFit/>
          </a:bodyPr>
          <a:lstStyle/>
          <a:p>
            <a:pPr algn="ctr" eaLnBrk="0" hangingPunct="0">
              <a:spcBef>
                <a:spcPct val="50000"/>
              </a:spcBef>
            </a:pPr>
            <a:r>
              <a:rPr lang="zh-CN" altLang="en-US" sz="2400" b="1" dirty="0">
                <a:solidFill>
                  <a:schemeClr val="bg1"/>
                </a:solidFill>
                <a:latin typeface="Arial" panose="020B0604020202020204" pitchFamily="34" charset="0"/>
                <a:ea typeface="黑体" panose="02010609060101010101" pitchFamily="49" charset="-122"/>
              </a:rPr>
              <a:t>数据流</a:t>
            </a:r>
            <a:r>
              <a:rPr lang="en-US" altLang="zh-CN" sz="2400" b="1" dirty="0">
                <a:solidFill>
                  <a:schemeClr val="bg1"/>
                </a:solidFill>
                <a:latin typeface="Arial" panose="020B0604020202020204" pitchFamily="34" charset="0"/>
                <a:ea typeface="黑体" panose="02010609060101010101" pitchFamily="49" charset="-122"/>
              </a:rPr>
              <a:t>A=</a:t>
            </a:r>
            <a:r>
              <a:rPr lang="zh-CN" altLang="en-US" sz="2400" b="1" dirty="0">
                <a:solidFill>
                  <a:schemeClr val="bg1"/>
                </a:solidFill>
                <a:latin typeface="Arial" panose="020B0604020202020204" pitchFamily="34" charset="0"/>
                <a:ea typeface="黑体" panose="02010609060101010101" pitchFamily="49" charset="-122"/>
              </a:rPr>
              <a:t>元素</a:t>
            </a:r>
            <a:r>
              <a:rPr lang="en-US" altLang="zh-CN" sz="2400" b="1" dirty="0">
                <a:solidFill>
                  <a:schemeClr val="bg1"/>
                </a:solidFill>
                <a:latin typeface="Arial" panose="020B0604020202020204" pitchFamily="34" charset="0"/>
                <a:ea typeface="黑体" panose="02010609060101010101" pitchFamily="49" charset="-122"/>
              </a:rPr>
              <a:t>1+[</a:t>
            </a:r>
            <a:r>
              <a:rPr lang="zh-CN" altLang="en-US" sz="2400" b="1" dirty="0">
                <a:solidFill>
                  <a:schemeClr val="bg1"/>
                </a:solidFill>
                <a:latin typeface="Arial" panose="020B0604020202020204" pitchFamily="34" charset="0"/>
                <a:ea typeface="黑体" panose="02010609060101010101" pitchFamily="49" charset="-122"/>
              </a:rPr>
              <a:t>元素</a:t>
            </a:r>
            <a:r>
              <a:rPr lang="en-US" altLang="zh-CN" sz="2400" b="1" dirty="0">
                <a:solidFill>
                  <a:schemeClr val="bg1"/>
                </a:solidFill>
                <a:latin typeface="Arial" panose="020B0604020202020204" pitchFamily="34" charset="0"/>
                <a:ea typeface="黑体" panose="02010609060101010101" pitchFamily="49" charset="-122"/>
              </a:rPr>
              <a:t>2 | </a:t>
            </a:r>
            <a:r>
              <a:rPr lang="zh-CN" altLang="en-US" sz="2400" b="1" dirty="0">
                <a:solidFill>
                  <a:schemeClr val="bg1"/>
                </a:solidFill>
                <a:latin typeface="Arial" panose="020B0604020202020204" pitchFamily="34" charset="0"/>
                <a:ea typeface="黑体" panose="02010609060101010101" pitchFamily="49" charset="-122"/>
              </a:rPr>
              <a:t>元素</a:t>
            </a:r>
            <a:r>
              <a:rPr lang="en-US" altLang="zh-CN" sz="2400" b="1" dirty="0">
                <a:solidFill>
                  <a:schemeClr val="bg1"/>
                </a:solidFill>
                <a:latin typeface="Arial" panose="020B0604020202020204" pitchFamily="34" charset="0"/>
                <a:ea typeface="黑体" panose="02010609060101010101" pitchFamily="49" charset="-122"/>
              </a:rPr>
              <a:t>3]+(</a:t>
            </a:r>
            <a:r>
              <a:rPr lang="zh-CN" altLang="en-US" sz="2400" b="1" dirty="0">
                <a:solidFill>
                  <a:schemeClr val="bg1"/>
                </a:solidFill>
                <a:latin typeface="Arial" panose="020B0604020202020204" pitchFamily="34" charset="0"/>
                <a:ea typeface="黑体" panose="02010609060101010101" pitchFamily="49" charset="-122"/>
              </a:rPr>
              <a:t>元素</a:t>
            </a:r>
            <a:r>
              <a:rPr lang="en-US" altLang="zh-CN" sz="2400" b="1" dirty="0">
                <a:solidFill>
                  <a:schemeClr val="bg1"/>
                </a:solidFill>
                <a:latin typeface="Arial" panose="020B0604020202020204" pitchFamily="34" charset="0"/>
                <a:ea typeface="黑体" panose="02010609060101010101" pitchFamily="49" charset="-122"/>
              </a:rPr>
              <a:t>4)+1{</a:t>
            </a:r>
            <a:r>
              <a:rPr lang="zh-CN" altLang="en-US" sz="2400" b="1" dirty="0">
                <a:solidFill>
                  <a:schemeClr val="bg1"/>
                </a:solidFill>
                <a:latin typeface="Arial" panose="020B0604020202020204" pitchFamily="34" charset="0"/>
                <a:ea typeface="黑体" panose="02010609060101010101" pitchFamily="49" charset="-122"/>
              </a:rPr>
              <a:t>元素</a:t>
            </a:r>
            <a:r>
              <a:rPr lang="en-US" altLang="zh-CN" sz="2400" b="1" dirty="0">
                <a:solidFill>
                  <a:schemeClr val="bg1"/>
                </a:solidFill>
                <a:latin typeface="Arial" panose="020B0604020202020204" pitchFamily="34" charset="0"/>
                <a:ea typeface="黑体" panose="02010609060101010101" pitchFamily="49" charset="-122"/>
              </a:rPr>
              <a:t>5}5</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25959"/>
                                        </p:tgtEl>
                                        <p:attrNameLst>
                                          <p:attrName>style.visibility</p:attrName>
                                        </p:attrNameLst>
                                      </p:cBhvr>
                                      <p:to>
                                        <p:strVal val="visible"/>
                                      </p:to>
                                    </p:set>
                                    <p:animEffect filter="box(out)">
                                      <p:cBhvr>
                                        <p:cTn id="7" dur="500"/>
                                        <p:tgtEl>
                                          <p:spTgt spid="12595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25957"/>
                                        </p:tgtEl>
                                        <p:attrNameLst>
                                          <p:attrName>style.visibility</p:attrName>
                                        </p:attrNameLst>
                                      </p:cBhvr>
                                      <p:to>
                                        <p:strVal val="visible"/>
                                      </p:to>
                                    </p:set>
                                    <p:animEffect filter="strips(downRight)">
                                      <p:cBhvr>
                                        <p:cTn id="12" dur="500"/>
                                        <p:tgtEl>
                                          <p:spTgt spid="12595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25958"/>
                                        </p:tgtEl>
                                        <p:attrNameLst>
                                          <p:attrName>style.visibility</p:attrName>
                                        </p:attrNameLst>
                                      </p:cBhvr>
                                      <p:to>
                                        <p:strVal val="visible"/>
                                      </p:to>
                                    </p:set>
                                    <p:animEffect filter="strips(downRight)">
                                      <p:cBhvr>
                                        <p:cTn id="17" dur="500"/>
                                        <p:tgtEl>
                                          <p:spTgt spid="12595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25960"/>
                                        </p:tgtEl>
                                        <p:attrNameLst>
                                          <p:attrName>style.visibility</p:attrName>
                                        </p:attrNameLst>
                                      </p:cBhvr>
                                      <p:to>
                                        <p:strVal val="visible"/>
                                      </p:to>
                                    </p:set>
                                    <p:anim calcmode="lin" valueType="num">
                                      <p:cBhvr>
                                        <p:cTn id="22" dur="500" fill="hold"/>
                                        <p:tgtEl>
                                          <p:spTgt spid="125960"/>
                                        </p:tgtEl>
                                        <p:attrNameLst>
                                          <p:attrName>ppt_x</p:attrName>
                                        </p:attrNameLst>
                                      </p:cBhvr>
                                      <p:tavLst>
                                        <p:tav tm="0">
                                          <p:val>
                                            <p:strVal val="#ppt_x"/>
                                          </p:val>
                                        </p:tav>
                                        <p:tav tm="100000">
                                          <p:val>
                                            <p:strVal val="#ppt_x"/>
                                          </p:val>
                                        </p:tav>
                                      </p:tavLst>
                                    </p:anim>
                                    <p:anim calcmode="lin" valueType="num">
                                      <p:cBhvr>
                                        <p:cTn id="23" dur="500" fill="hold"/>
                                        <p:tgtEl>
                                          <p:spTgt spid="12596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nodeType="clickEffect">
                                  <p:stCondLst>
                                    <p:cond delay="0"/>
                                  </p:stCondLst>
                                  <p:childTnLst>
                                    <p:set>
                                      <p:cBhvr>
                                        <p:cTn id="27" dur="1" fill="hold">
                                          <p:stCondLst>
                                            <p:cond delay="0"/>
                                          </p:stCondLst>
                                        </p:cTn>
                                        <p:tgtEl>
                                          <p:spTgt spid="125956">
                                            <p:txEl>
                                              <p:pRg st="0" end="0"/>
                                            </p:txEl>
                                          </p:spTgt>
                                        </p:tgtEl>
                                        <p:attrNameLst>
                                          <p:attrName>style.visibility</p:attrName>
                                        </p:attrNameLst>
                                      </p:cBhvr>
                                      <p:to>
                                        <p:strVal val="visible"/>
                                      </p:to>
                                    </p:set>
                                    <p:animEffect filter="strips(downRight)">
                                      <p:cBhvr>
                                        <p:cTn id="28" dur="500"/>
                                        <p:tgtEl>
                                          <p:spTgt spid="125956">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nodeType="clickEffect">
                                  <p:stCondLst>
                                    <p:cond delay="0"/>
                                  </p:stCondLst>
                                  <p:childTnLst>
                                    <p:set>
                                      <p:cBhvr>
                                        <p:cTn id="32" dur="1" fill="hold">
                                          <p:stCondLst>
                                            <p:cond delay="0"/>
                                          </p:stCondLst>
                                        </p:cTn>
                                        <p:tgtEl>
                                          <p:spTgt spid="125956">
                                            <p:txEl>
                                              <p:pRg st="1" end="1"/>
                                            </p:txEl>
                                          </p:spTgt>
                                        </p:tgtEl>
                                        <p:attrNameLst>
                                          <p:attrName>style.visibility</p:attrName>
                                        </p:attrNameLst>
                                      </p:cBhvr>
                                      <p:to>
                                        <p:strVal val="visible"/>
                                      </p:to>
                                    </p:set>
                                    <p:animEffect filter="strips(downRight)">
                                      <p:cBhvr>
                                        <p:cTn id="33" dur="500"/>
                                        <p:tgtEl>
                                          <p:spTgt spid="125956">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nodeType="clickEffect">
                                  <p:stCondLst>
                                    <p:cond delay="0"/>
                                  </p:stCondLst>
                                  <p:childTnLst>
                                    <p:set>
                                      <p:cBhvr>
                                        <p:cTn id="37" dur="1" fill="hold">
                                          <p:stCondLst>
                                            <p:cond delay="0"/>
                                          </p:stCondLst>
                                        </p:cTn>
                                        <p:tgtEl>
                                          <p:spTgt spid="125956">
                                            <p:txEl>
                                              <p:pRg st="2" end="2"/>
                                            </p:txEl>
                                          </p:spTgt>
                                        </p:tgtEl>
                                        <p:attrNameLst>
                                          <p:attrName>style.visibility</p:attrName>
                                        </p:attrNameLst>
                                      </p:cBhvr>
                                      <p:to>
                                        <p:strVal val="visible"/>
                                      </p:to>
                                    </p:set>
                                    <p:animEffect filter="strips(downRight)">
                                      <p:cBhvr>
                                        <p:cTn id="38" dur="500"/>
                                        <p:tgtEl>
                                          <p:spTgt spid="125956">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6" fill="hold" nodeType="clickEffect">
                                  <p:stCondLst>
                                    <p:cond delay="0"/>
                                  </p:stCondLst>
                                  <p:childTnLst>
                                    <p:set>
                                      <p:cBhvr>
                                        <p:cTn id="42" dur="1" fill="hold">
                                          <p:stCondLst>
                                            <p:cond delay="0"/>
                                          </p:stCondLst>
                                        </p:cTn>
                                        <p:tgtEl>
                                          <p:spTgt spid="125956">
                                            <p:txEl>
                                              <p:pRg st="3" end="3"/>
                                            </p:txEl>
                                          </p:spTgt>
                                        </p:tgtEl>
                                        <p:attrNameLst>
                                          <p:attrName>style.visibility</p:attrName>
                                        </p:attrNameLst>
                                      </p:cBhvr>
                                      <p:to>
                                        <p:strVal val="visible"/>
                                      </p:to>
                                    </p:set>
                                    <p:animEffect filter="strips(downRight)">
                                      <p:cBhvr>
                                        <p:cTn id="43" dur="500"/>
                                        <p:tgtEl>
                                          <p:spTgt spid="125956">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nodeType="clickEffect">
                                  <p:stCondLst>
                                    <p:cond delay="0"/>
                                  </p:stCondLst>
                                  <p:childTnLst>
                                    <p:set>
                                      <p:cBhvr>
                                        <p:cTn id="47" dur="1" fill="hold">
                                          <p:stCondLst>
                                            <p:cond delay="0"/>
                                          </p:stCondLst>
                                        </p:cTn>
                                        <p:tgtEl>
                                          <p:spTgt spid="125956">
                                            <p:txEl>
                                              <p:pRg st="4" end="4"/>
                                            </p:txEl>
                                          </p:spTgt>
                                        </p:tgtEl>
                                        <p:attrNameLst>
                                          <p:attrName>style.visibility</p:attrName>
                                        </p:attrNameLst>
                                      </p:cBhvr>
                                      <p:to>
                                        <p:strVal val="visible"/>
                                      </p:to>
                                    </p:set>
                                    <p:animEffect filter="strips(downRight)">
                                      <p:cBhvr>
                                        <p:cTn id="48" dur="500"/>
                                        <p:tgtEl>
                                          <p:spTgt spid="125956">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6" fill="hold" nodeType="clickEffect">
                                  <p:stCondLst>
                                    <p:cond delay="0"/>
                                  </p:stCondLst>
                                  <p:childTnLst>
                                    <p:set>
                                      <p:cBhvr>
                                        <p:cTn id="52" dur="1" fill="hold">
                                          <p:stCondLst>
                                            <p:cond delay="0"/>
                                          </p:stCondLst>
                                        </p:cTn>
                                        <p:tgtEl>
                                          <p:spTgt spid="125956">
                                            <p:txEl>
                                              <p:pRg st="5" end="5"/>
                                            </p:txEl>
                                          </p:spTgt>
                                        </p:tgtEl>
                                        <p:attrNameLst>
                                          <p:attrName>style.visibility</p:attrName>
                                        </p:attrNameLst>
                                      </p:cBhvr>
                                      <p:to>
                                        <p:strVal val="visible"/>
                                      </p:to>
                                    </p:set>
                                    <p:animEffect filter="strips(downRight)">
                                      <p:cBhvr>
                                        <p:cTn id="53" dur="500"/>
                                        <p:tgtEl>
                                          <p:spTgt spid="125956">
                                            <p:txEl>
                                              <p:pRg st="5" end="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8" presetClass="entr" presetSubtype="6" fill="hold" nodeType="clickEffect">
                                  <p:stCondLst>
                                    <p:cond delay="0"/>
                                  </p:stCondLst>
                                  <p:childTnLst>
                                    <p:set>
                                      <p:cBhvr>
                                        <p:cTn id="57" dur="1" fill="hold">
                                          <p:stCondLst>
                                            <p:cond delay="0"/>
                                          </p:stCondLst>
                                        </p:cTn>
                                        <p:tgtEl>
                                          <p:spTgt spid="125956">
                                            <p:txEl>
                                              <p:pRg st="6" end="6"/>
                                            </p:txEl>
                                          </p:spTgt>
                                        </p:tgtEl>
                                        <p:attrNameLst>
                                          <p:attrName>style.visibility</p:attrName>
                                        </p:attrNameLst>
                                      </p:cBhvr>
                                      <p:to>
                                        <p:strVal val="visible"/>
                                      </p:to>
                                    </p:set>
                                    <p:animEffect filter="strips(downRight)">
                                      <p:cBhvr>
                                        <p:cTn id="58" dur="500"/>
                                        <p:tgtEl>
                                          <p:spTgt spid="125956">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8" presetClass="entr" presetSubtype="6" fill="hold" nodeType="clickEffect">
                                  <p:stCondLst>
                                    <p:cond delay="0"/>
                                  </p:stCondLst>
                                  <p:childTnLst>
                                    <p:set>
                                      <p:cBhvr>
                                        <p:cTn id="62" dur="1" fill="hold">
                                          <p:stCondLst>
                                            <p:cond delay="0"/>
                                          </p:stCondLst>
                                        </p:cTn>
                                        <p:tgtEl>
                                          <p:spTgt spid="125956">
                                            <p:txEl>
                                              <p:pRg st="7" end="7"/>
                                            </p:txEl>
                                          </p:spTgt>
                                        </p:tgtEl>
                                        <p:attrNameLst>
                                          <p:attrName>style.visibility</p:attrName>
                                        </p:attrNameLst>
                                      </p:cBhvr>
                                      <p:to>
                                        <p:strVal val="visible"/>
                                      </p:to>
                                    </p:set>
                                    <p:animEffect filter="strips(downRight)">
                                      <p:cBhvr>
                                        <p:cTn id="63" dur="500"/>
                                        <p:tgtEl>
                                          <p:spTgt spid="125956">
                                            <p:txEl>
                                              <p:pRg st="7" end="7"/>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8" presetClass="entr" presetSubtype="6" fill="hold" nodeType="clickEffect">
                                  <p:stCondLst>
                                    <p:cond delay="0"/>
                                  </p:stCondLst>
                                  <p:childTnLst>
                                    <p:set>
                                      <p:cBhvr>
                                        <p:cTn id="67" dur="1" fill="hold">
                                          <p:stCondLst>
                                            <p:cond delay="0"/>
                                          </p:stCondLst>
                                        </p:cTn>
                                        <p:tgtEl>
                                          <p:spTgt spid="125956">
                                            <p:txEl>
                                              <p:pRg st="8" end="8"/>
                                            </p:txEl>
                                          </p:spTgt>
                                        </p:tgtEl>
                                        <p:attrNameLst>
                                          <p:attrName>style.visibility</p:attrName>
                                        </p:attrNameLst>
                                      </p:cBhvr>
                                      <p:to>
                                        <p:strVal val="visible"/>
                                      </p:to>
                                    </p:set>
                                    <p:animEffect filter="strips(downRight)">
                                      <p:cBhvr>
                                        <p:cTn id="68" dur="500"/>
                                        <p:tgtEl>
                                          <p:spTgt spid="125956">
                                            <p:txEl>
                                              <p:pRg st="8" end="8"/>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8" presetClass="entr" presetSubtype="6" fill="hold" nodeType="clickEffect">
                                  <p:stCondLst>
                                    <p:cond delay="0"/>
                                  </p:stCondLst>
                                  <p:childTnLst>
                                    <p:set>
                                      <p:cBhvr>
                                        <p:cTn id="72" dur="1" fill="hold">
                                          <p:stCondLst>
                                            <p:cond delay="0"/>
                                          </p:stCondLst>
                                        </p:cTn>
                                        <p:tgtEl>
                                          <p:spTgt spid="125956">
                                            <p:txEl>
                                              <p:pRg st="9" end="9"/>
                                            </p:txEl>
                                          </p:spTgt>
                                        </p:tgtEl>
                                        <p:attrNameLst>
                                          <p:attrName>style.visibility</p:attrName>
                                        </p:attrNameLst>
                                      </p:cBhvr>
                                      <p:to>
                                        <p:strVal val="visible"/>
                                      </p:to>
                                    </p:set>
                                    <p:animEffect filter="strips(downRight)">
                                      <p:cBhvr>
                                        <p:cTn id="73" dur="500"/>
                                        <p:tgtEl>
                                          <p:spTgt spid="12595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7" grpId="0" bldLvl="0" animBg="1"/>
      <p:bldP spid="125958" grpId="0" bldLvl="0" animBg="1"/>
      <p:bldP spid="125959" grpId="0" bldLvl="0" animBg="1"/>
      <p:bldP spid="125960" grpId="0" bldLvl="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7218"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137219"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37220"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2.</a:t>
            </a:r>
            <a:r>
              <a:rPr lang="zh-CN" altLang="en-US" dirty="0">
                <a:solidFill>
                  <a:srgbClr val="0000FF"/>
                </a:solidFill>
              </a:rPr>
              <a:t>数据流</a:t>
            </a:r>
            <a:r>
              <a:rPr lang="en-US" altLang="zh-CN" dirty="0"/>
              <a:t>【1/5】</a:t>
            </a:r>
            <a:endParaRPr lang="en-US" altLang="zh-CN" dirty="0"/>
          </a:p>
        </p:txBody>
      </p:sp>
      <p:sp>
        <p:nvSpPr>
          <p:cNvPr id="126980" name="Rectangle 3"/>
          <p:cNvSpPr>
            <a:spLocks noGrp="1"/>
          </p:cNvSpPr>
          <p:nvPr>
            <p:ph type="subTitle" idx="1"/>
          </p:nvPr>
        </p:nvSpPr>
        <p:spPr>
          <a:xfrm>
            <a:off x="468313" y="1052513"/>
            <a:ext cx="8229600" cy="5500687"/>
          </a:xfrm>
        </p:spPr>
        <p:txBody>
          <a:bodyPr vert="horz" wrap="square" lIns="91440" tIns="45720" rIns="91440" bIns="45720" anchor="t"/>
          <a:lstStyle/>
          <a:p>
            <a:pPr marL="342900" indent="-342900" algn="l" defTabSz="0" eaLnBrk="1" hangingPunct="1">
              <a:lnSpc>
                <a:spcPct val="90000"/>
              </a:lnSpc>
              <a:buSzPct val="75000"/>
              <a:buChar char="p"/>
            </a:pPr>
            <a:r>
              <a:rPr lang="zh-CN" altLang="en-US" dirty="0">
                <a:solidFill>
                  <a:srgbClr val="0000FF"/>
                </a:solidFill>
                <a:latin typeface="+mn-lt"/>
                <a:ea typeface="+mn-ea"/>
                <a:cs typeface="+mn-cs"/>
                <a:sym typeface="Arial" panose="020B0604020202020204" pitchFamily="34" charset="0"/>
              </a:rPr>
              <a:t>数据在系统中流动的方向</a:t>
            </a:r>
            <a:r>
              <a:rPr lang="zh-CN" altLang="en-US" dirty="0">
                <a:latin typeface="+mn-lt"/>
                <a:ea typeface="+mn-ea"/>
                <a:cs typeface="+mn-cs"/>
                <a:sym typeface="Arial" panose="020B0604020202020204" pitchFamily="34" charset="0"/>
              </a:rPr>
              <a:t>。</a:t>
            </a:r>
            <a:endParaRPr lang="zh-CN" altLang="en-US" dirty="0">
              <a:latin typeface="+mn-lt"/>
              <a:ea typeface="+mn-ea"/>
              <a:cs typeface="+mn-cs"/>
              <a:sym typeface="Arial" panose="020B0604020202020204" pitchFamily="34" charset="0"/>
            </a:endParaRPr>
          </a:p>
          <a:p>
            <a:pPr marL="342900" indent="-342900" algn="l" defTabSz="0" eaLnBrk="1" hangingPunct="1">
              <a:lnSpc>
                <a:spcPct val="90000"/>
              </a:lnSpc>
              <a:buSzPct val="75000"/>
              <a:buChar char="p"/>
            </a:pPr>
            <a:r>
              <a:rPr lang="zh-CN" altLang="en-US" u="sng" dirty="0">
                <a:solidFill>
                  <a:srgbClr val="0000FF"/>
                </a:solidFill>
                <a:latin typeface="+mn-lt"/>
                <a:ea typeface="+mn-ea"/>
                <a:cs typeface="+mn-cs"/>
                <a:sym typeface="Arial" panose="020B0604020202020204" pitchFamily="34" charset="0"/>
              </a:rPr>
              <a:t>组成：</a:t>
            </a:r>
            <a:endParaRPr lang="zh-CN" altLang="en-US" u="sng" dirty="0">
              <a:solidFill>
                <a:srgbClr val="0000FF"/>
              </a:solidFill>
              <a:latin typeface="+mn-lt"/>
              <a:ea typeface="+mn-ea"/>
              <a:cs typeface="+mn-cs"/>
              <a:sym typeface="Arial" panose="020B0604020202020204" pitchFamily="34" charset="0"/>
            </a:endParaRPr>
          </a:p>
          <a:p>
            <a:pPr marL="742950" lvl="1" indent="-285750" algn="l" defTabSz="0" eaLnBrk="1" hangingPunct="1">
              <a:lnSpc>
                <a:spcPct val="90000"/>
              </a:lnSpc>
              <a:buSzPct val="75000"/>
              <a:buChar char="n"/>
            </a:pPr>
            <a:r>
              <a:rPr lang="en-US" altLang="zh-CN" dirty="0">
                <a:solidFill>
                  <a:srgbClr val="CC0000"/>
                </a:solidFill>
                <a:latin typeface="黑体" panose="02010609060101010101" pitchFamily="49" charset="-122"/>
                <a:ea typeface="+mn-ea"/>
                <a:sym typeface="黑体" panose="02010609060101010101" pitchFamily="49" charset="-122"/>
              </a:rPr>
              <a:t>⑴</a:t>
            </a:r>
            <a:r>
              <a:rPr lang="zh-CN" altLang="en-US" dirty="0">
                <a:solidFill>
                  <a:srgbClr val="CC0000"/>
                </a:solidFill>
                <a:latin typeface="黑体" panose="02010609060101010101" pitchFamily="49" charset="-122"/>
                <a:ea typeface="+mn-ea"/>
                <a:sym typeface="黑体" panose="02010609060101010101" pitchFamily="49" charset="-122"/>
              </a:rPr>
              <a:t>名称、描述</a:t>
            </a:r>
            <a:endParaRPr lang="zh-CN" altLang="en-US" dirty="0">
              <a:solidFill>
                <a:srgbClr val="CC0000"/>
              </a:solidFill>
              <a:latin typeface="黑体" panose="02010609060101010101" pitchFamily="49" charset="-122"/>
              <a:ea typeface="+mn-ea"/>
              <a:sym typeface="黑体" panose="02010609060101010101" pitchFamily="49" charset="-122"/>
            </a:endParaRPr>
          </a:p>
          <a:p>
            <a:pPr marL="742950" lvl="1" indent="-285750" algn="l" defTabSz="0" eaLnBrk="1" hangingPunct="1">
              <a:lnSpc>
                <a:spcPct val="90000"/>
              </a:lnSpc>
              <a:buSzPct val="75000"/>
              <a:buChar char="n"/>
            </a:pPr>
            <a:r>
              <a:rPr lang="en-US" altLang="zh-CN" dirty="0">
                <a:solidFill>
                  <a:srgbClr val="CC0000"/>
                </a:solidFill>
                <a:latin typeface="黑体" panose="02010609060101010101" pitchFamily="49" charset="-122"/>
                <a:ea typeface="+mn-ea"/>
                <a:sym typeface="黑体" panose="02010609060101010101" pitchFamily="49" charset="-122"/>
              </a:rPr>
              <a:t>⑵</a:t>
            </a:r>
            <a:r>
              <a:rPr lang="zh-CN" altLang="en-US" dirty="0">
                <a:solidFill>
                  <a:srgbClr val="CC0000"/>
                </a:solidFill>
                <a:latin typeface="黑体" panose="02010609060101010101" pitchFamily="49" charset="-122"/>
                <a:ea typeface="+mn-ea"/>
                <a:sym typeface="黑体" panose="02010609060101010101" pitchFamily="49" charset="-122"/>
              </a:rPr>
              <a:t>来源</a:t>
            </a:r>
            <a:endParaRPr lang="zh-CN" altLang="en-US" dirty="0">
              <a:solidFill>
                <a:srgbClr val="CC0000"/>
              </a:solidFill>
              <a:latin typeface="黑体" panose="02010609060101010101" pitchFamily="49" charset="-122"/>
              <a:ea typeface="+mn-ea"/>
              <a:sym typeface="黑体" panose="02010609060101010101" pitchFamily="49" charset="-122"/>
            </a:endParaRPr>
          </a:p>
          <a:p>
            <a:pPr marL="1143000" lvl="2" indent="-228600" algn="l" defTabSz="0" eaLnBrk="1" hangingPunct="1">
              <a:lnSpc>
                <a:spcPct val="90000"/>
              </a:lnSpc>
              <a:buSzPct val="75000"/>
              <a:buChar char="p"/>
            </a:pPr>
            <a:r>
              <a:rPr lang="zh-CN" altLang="en-US" dirty="0">
                <a:latin typeface="黑体" panose="02010609060101010101" pitchFamily="49" charset="-122"/>
                <a:ea typeface="+mn-ea"/>
                <a:sym typeface="黑体" panose="02010609060101010101" pitchFamily="49" charset="-122"/>
              </a:rPr>
              <a:t>数据源、加工处理、数据存储、外部项</a:t>
            </a:r>
            <a:endParaRPr lang="zh-CN" altLang="en-US" dirty="0">
              <a:latin typeface="黑体" panose="02010609060101010101" pitchFamily="49" charset="-122"/>
              <a:ea typeface="+mn-ea"/>
              <a:sym typeface="黑体" panose="02010609060101010101" pitchFamily="49" charset="-122"/>
            </a:endParaRPr>
          </a:p>
          <a:p>
            <a:pPr marL="742950" lvl="1" indent="-285750" algn="l" defTabSz="0" eaLnBrk="1" hangingPunct="1">
              <a:lnSpc>
                <a:spcPct val="90000"/>
              </a:lnSpc>
              <a:buSzPct val="75000"/>
              <a:buChar char="n"/>
            </a:pPr>
            <a:r>
              <a:rPr lang="en-US" altLang="zh-CN" dirty="0">
                <a:solidFill>
                  <a:srgbClr val="CC0000"/>
                </a:solidFill>
                <a:latin typeface="黑体" panose="02010609060101010101" pitchFamily="49" charset="-122"/>
                <a:ea typeface="+mn-ea"/>
                <a:sym typeface="黑体" panose="02010609060101010101" pitchFamily="49" charset="-122"/>
              </a:rPr>
              <a:t>⑶</a:t>
            </a:r>
            <a:r>
              <a:rPr lang="zh-CN" altLang="en-US" dirty="0">
                <a:solidFill>
                  <a:srgbClr val="CC0000"/>
                </a:solidFill>
                <a:latin typeface="黑体" panose="02010609060101010101" pitchFamily="49" charset="-122"/>
                <a:ea typeface="+mn-ea"/>
                <a:sym typeface="黑体" panose="02010609060101010101" pitchFamily="49" charset="-122"/>
              </a:rPr>
              <a:t>去处</a:t>
            </a:r>
            <a:endParaRPr lang="zh-CN" altLang="en-US" dirty="0">
              <a:solidFill>
                <a:srgbClr val="CC0000"/>
              </a:solidFill>
              <a:latin typeface="黑体" panose="02010609060101010101" pitchFamily="49" charset="-122"/>
              <a:ea typeface="+mn-ea"/>
              <a:sym typeface="黑体" panose="02010609060101010101" pitchFamily="49" charset="-122"/>
            </a:endParaRPr>
          </a:p>
          <a:p>
            <a:pPr marL="1143000" lvl="2" indent="-228600" algn="l" defTabSz="0" eaLnBrk="1" hangingPunct="1">
              <a:lnSpc>
                <a:spcPct val="90000"/>
              </a:lnSpc>
              <a:buSzPct val="75000"/>
              <a:buChar char="p"/>
            </a:pPr>
            <a:r>
              <a:rPr lang="zh-CN" altLang="en-US" dirty="0">
                <a:latin typeface="黑体" panose="02010609060101010101" pitchFamily="49" charset="-122"/>
                <a:ea typeface="+mn-ea"/>
                <a:sym typeface="黑体" panose="02010609060101010101" pitchFamily="49" charset="-122"/>
              </a:rPr>
              <a:t>数据终点、加工处理、数据存储、外部项</a:t>
            </a:r>
            <a:endParaRPr lang="zh-CN" altLang="en-US" dirty="0">
              <a:latin typeface="黑体" panose="02010609060101010101" pitchFamily="49" charset="-122"/>
              <a:ea typeface="+mn-ea"/>
              <a:sym typeface="黑体" panose="02010609060101010101" pitchFamily="49" charset="-122"/>
            </a:endParaRPr>
          </a:p>
          <a:p>
            <a:pPr marL="1143000" lvl="2" indent="-228600" algn="l" defTabSz="0" eaLnBrk="1" hangingPunct="1">
              <a:lnSpc>
                <a:spcPct val="90000"/>
              </a:lnSpc>
              <a:buSzPct val="75000"/>
              <a:buChar char="p"/>
            </a:pPr>
            <a:r>
              <a:rPr lang="zh-CN" altLang="en-US" dirty="0">
                <a:solidFill>
                  <a:srgbClr val="0000FF"/>
                </a:solidFill>
                <a:latin typeface="黑体" panose="02010609060101010101" pitchFamily="49" charset="-122"/>
                <a:ea typeface="+mn-ea"/>
                <a:sym typeface="黑体" panose="02010609060101010101" pitchFamily="49" charset="-122"/>
              </a:rPr>
              <a:t>可能不唯一</a:t>
            </a:r>
            <a:endParaRPr lang="zh-CN" altLang="en-US" dirty="0">
              <a:solidFill>
                <a:srgbClr val="0000FF"/>
              </a:solidFill>
              <a:latin typeface="黑体" panose="02010609060101010101" pitchFamily="49" charset="-122"/>
              <a:ea typeface="+mn-ea"/>
              <a:sym typeface="黑体" panose="02010609060101010101" pitchFamily="49" charset="-122"/>
            </a:endParaRPr>
          </a:p>
          <a:p>
            <a:pPr marL="742950" lvl="1" indent="-285750" algn="l" defTabSz="0" eaLnBrk="1" hangingPunct="1">
              <a:lnSpc>
                <a:spcPct val="90000"/>
              </a:lnSpc>
              <a:buSzPct val="75000"/>
              <a:buChar char="n"/>
            </a:pPr>
            <a:r>
              <a:rPr lang="en-US" altLang="zh-CN" dirty="0">
                <a:solidFill>
                  <a:srgbClr val="CC0000"/>
                </a:solidFill>
                <a:latin typeface="黑体" panose="02010609060101010101" pitchFamily="49" charset="-122"/>
                <a:ea typeface="+mn-ea"/>
                <a:sym typeface="黑体" panose="02010609060101010101" pitchFamily="49" charset="-122"/>
              </a:rPr>
              <a:t>⑷</a:t>
            </a:r>
            <a:r>
              <a:rPr lang="zh-CN" altLang="en-US" dirty="0">
                <a:solidFill>
                  <a:srgbClr val="CC0000"/>
                </a:solidFill>
                <a:latin typeface="黑体" panose="02010609060101010101" pitchFamily="49" charset="-122"/>
                <a:ea typeface="+mn-ea"/>
                <a:sym typeface="黑体" panose="02010609060101010101" pitchFamily="49" charset="-122"/>
              </a:rPr>
              <a:t>组成</a:t>
            </a:r>
            <a:endParaRPr lang="zh-CN" altLang="en-US" dirty="0">
              <a:solidFill>
                <a:srgbClr val="CC0000"/>
              </a:solidFill>
              <a:latin typeface="黑体" panose="02010609060101010101" pitchFamily="49" charset="-122"/>
              <a:ea typeface="+mn-ea"/>
              <a:sym typeface="黑体" panose="02010609060101010101" pitchFamily="49" charset="-122"/>
            </a:endParaRPr>
          </a:p>
          <a:p>
            <a:pPr marL="1143000" lvl="2" indent="-228600" algn="l" defTabSz="0" eaLnBrk="1" hangingPunct="1">
              <a:lnSpc>
                <a:spcPct val="90000"/>
              </a:lnSpc>
              <a:buSzPct val="75000"/>
              <a:buChar char="p"/>
            </a:pPr>
            <a:r>
              <a:rPr lang="zh-CN" altLang="en-US" dirty="0">
                <a:latin typeface="黑体" panose="02010609060101010101" pitchFamily="49" charset="-122"/>
                <a:ea typeface="+mn-ea"/>
                <a:sym typeface="黑体" panose="02010609060101010101" pitchFamily="49" charset="-122"/>
              </a:rPr>
              <a:t>按一定方式</a:t>
            </a:r>
            <a:r>
              <a:rPr lang="zh-CN" altLang="en-US" dirty="0">
                <a:solidFill>
                  <a:srgbClr val="0000FF"/>
                </a:solidFill>
                <a:latin typeface="黑体" panose="02010609060101010101" pitchFamily="49" charset="-122"/>
                <a:ea typeface="+mn-ea"/>
                <a:sym typeface="黑体" panose="02010609060101010101" pitchFamily="49" charset="-122"/>
              </a:rPr>
              <a:t>连接</a:t>
            </a:r>
            <a:r>
              <a:rPr lang="zh-CN" altLang="en-US" dirty="0">
                <a:latin typeface="黑体" panose="02010609060101010101" pitchFamily="49" charset="-122"/>
                <a:ea typeface="+mn-ea"/>
                <a:sym typeface="黑体" panose="02010609060101010101" pitchFamily="49" charset="-122"/>
              </a:rPr>
              <a:t>起若干</a:t>
            </a:r>
            <a:r>
              <a:rPr lang="zh-CN" altLang="en-US" u="sng" dirty="0">
                <a:solidFill>
                  <a:srgbClr val="0000FF"/>
                </a:solidFill>
                <a:latin typeface="黑体" panose="02010609060101010101" pitchFamily="49" charset="-122"/>
                <a:ea typeface="+mn-ea"/>
                <a:sym typeface="黑体" panose="02010609060101010101" pitchFamily="49" charset="-122"/>
              </a:rPr>
              <a:t>数据元素</a:t>
            </a:r>
            <a:endParaRPr lang="zh-CN" altLang="en-US" u="sng" dirty="0">
              <a:solidFill>
                <a:srgbClr val="0000FF"/>
              </a:solidFill>
              <a:latin typeface="黑体" panose="02010609060101010101" pitchFamily="49" charset="-122"/>
              <a:ea typeface="+mn-ea"/>
              <a:sym typeface="黑体" panose="02010609060101010101" pitchFamily="49" charset="-122"/>
            </a:endParaRPr>
          </a:p>
          <a:p>
            <a:pPr marL="742950" lvl="1" indent="-285750" algn="l" defTabSz="0" eaLnBrk="1" hangingPunct="1">
              <a:lnSpc>
                <a:spcPct val="90000"/>
              </a:lnSpc>
              <a:buSzPct val="75000"/>
              <a:buChar char="n"/>
            </a:pPr>
            <a:r>
              <a:rPr lang="en-US" altLang="zh-CN" dirty="0">
                <a:solidFill>
                  <a:srgbClr val="CC0000"/>
                </a:solidFill>
                <a:latin typeface="黑体" panose="02010609060101010101" pitchFamily="49" charset="-122"/>
                <a:ea typeface="+mn-ea"/>
                <a:sym typeface="黑体" panose="02010609060101010101" pitchFamily="49" charset="-122"/>
              </a:rPr>
              <a:t>⑸</a:t>
            </a:r>
            <a:r>
              <a:rPr lang="zh-CN" altLang="en-US" dirty="0">
                <a:solidFill>
                  <a:srgbClr val="CC0000"/>
                </a:solidFill>
                <a:latin typeface="黑体" panose="02010609060101010101" pitchFamily="49" charset="-122"/>
                <a:ea typeface="+mn-ea"/>
                <a:sym typeface="黑体" panose="02010609060101010101" pitchFamily="49" charset="-122"/>
              </a:rPr>
              <a:t>流通量</a:t>
            </a:r>
            <a:endParaRPr lang="zh-CN" altLang="en-US" dirty="0">
              <a:solidFill>
                <a:srgbClr val="CC0000"/>
              </a:solidFill>
              <a:latin typeface="黑体" panose="02010609060101010101" pitchFamily="49" charset="-122"/>
              <a:ea typeface="+mn-ea"/>
              <a:sym typeface="黑体" panose="02010609060101010101" pitchFamily="49" charset="-122"/>
            </a:endParaRPr>
          </a:p>
          <a:p>
            <a:pPr marL="1143000" lvl="2" indent="-228600" algn="l" defTabSz="0" eaLnBrk="1" hangingPunct="1">
              <a:lnSpc>
                <a:spcPct val="90000"/>
              </a:lnSpc>
              <a:buSzPct val="75000"/>
              <a:buChar char="p"/>
            </a:pPr>
            <a:r>
              <a:rPr lang="zh-CN" altLang="en-US" dirty="0">
                <a:latin typeface="黑体" panose="02010609060101010101" pitchFamily="49" charset="-122"/>
                <a:ea typeface="+mn-ea"/>
                <a:sym typeface="黑体" panose="02010609060101010101" pitchFamily="49" charset="-122"/>
              </a:rPr>
              <a:t>单位时间内的传输次数</a:t>
            </a:r>
            <a:endParaRPr lang="zh-CN" altLang="en-US" dirty="0">
              <a:latin typeface="黑体" panose="02010609060101010101" pitchFamily="49" charset="-122"/>
              <a:ea typeface="+mn-ea"/>
              <a:sym typeface="黑体" panose="02010609060101010101" pitchFamily="49" charset="-122"/>
            </a:endParaRPr>
          </a:p>
          <a:p>
            <a:pPr marL="1143000" lvl="2" indent="-228600" algn="l" defTabSz="0" eaLnBrk="1" hangingPunct="1">
              <a:lnSpc>
                <a:spcPct val="90000"/>
              </a:lnSpc>
              <a:buSzPct val="75000"/>
              <a:buChar char="p"/>
            </a:pPr>
            <a:endParaRPr lang="zh-CN" altLang="zh-CN" dirty="0">
              <a:latin typeface="黑体" panose="02010609060101010101" pitchFamily="49" charset="-122"/>
              <a:ea typeface="+mn-ea"/>
              <a:sym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26980">
                                            <p:txEl>
                                              <p:pRg st="1" end="1"/>
                                            </p:txEl>
                                          </p:spTgt>
                                        </p:tgtEl>
                                        <p:attrNameLst>
                                          <p:attrName>style.visibility</p:attrName>
                                        </p:attrNameLst>
                                      </p:cBhvr>
                                      <p:to>
                                        <p:strVal val="visible"/>
                                      </p:to>
                                    </p:set>
                                    <p:animEffect filter="strips(downRight)">
                                      <p:cBhvr>
                                        <p:cTn id="7" dur="500"/>
                                        <p:tgtEl>
                                          <p:spTgt spid="12698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26980">
                                            <p:txEl>
                                              <p:pRg st="2" end="2"/>
                                            </p:txEl>
                                          </p:spTgt>
                                        </p:tgtEl>
                                        <p:attrNameLst>
                                          <p:attrName>style.visibility</p:attrName>
                                        </p:attrNameLst>
                                      </p:cBhvr>
                                      <p:to>
                                        <p:strVal val="visible"/>
                                      </p:to>
                                    </p:set>
                                    <p:animEffect filter="strips(downRight)">
                                      <p:cBhvr>
                                        <p:cTn id="12" dur="500"/>
                                        <p:tgtEl>
                                          <p:spTgt spid="12698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26980">
                                            <p:txEl>
                                              <p:pRg st="3" end="3"/>
                                            </p:txEl>
                                          </p:spTgt>
                                        </p:tgtEl>
                                        <p:attrNameLst>
                                          <p:attrName>style.visibility</p:attrName>
                                        </p:attrNameLst>
                                      </p:cBhvr>
                                      <p:to>
                                        <p:strVal val="visible"/>
                                      </p:to>
                                    </p:set>
                                    <p:animEffect filter="strips(downRight)">
                                      <p:cBhvr>
                                        <p:cTn id="17" dur="500"/>
                                        <p:tgtEl>
                                          <p:spTgt spid="12698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26980">
                                            <p:txEl>
                                              <p:pRg st="5" end="5"/>
                                            </p:txEl>
                                          </p:spTgt>
                                        </p:tgtEl>
                                        <p:attrNameLst>
                                          <p:attrName>style.visibility</p:attrName>
                                        </p:attrNameLst>
                                      </p:cBhvr>
                                      <p:to>
                                        <p:strVal val="visible"/>
                                      </p:to>
                                    </p:set>
                                    <p:animEffect filter="strips(downRight)">
                                      <p:cBhvr>
                                        <p:cTn id="22" dur="500"/>
                                        <p:tgtEl>
                                          <p:spTgt spid="126980">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26980">
                                            <p:txEl>
                                              <p:pRg st="8" end="8"/>
                                            </p:txEl>
                                          </p:spTgt>
                                        </p:tgtEl>
                                        <p:attrNameLst>
                                          <p:attrName>style.visibility</p:attrName>
                                        </p:attrNameLst>
                                      </p:cBhvr>
                                      <p:to>
                                        <p:strVal val="visible"/>
                                      </p:to>
                                    </p:set>
                                    <p:animEffect filter="strips(downRight)">
                                      <p:cBhvr>
                                        <p:cTn id="27" dur="500"/>
                                        <p:tgtEl>
                                          <p:spTgt spid="126980">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26980">
                                            <p:txEl>
                                              <p:pRg st="10" end="10"/>
                                            </p:txEl>
                                          </p:spTgt>
                                        </p:tgtEl>
                                        <p:attrNameLst>
                                          <p:attrName>style.visibility</p:attrName>
                                        </p:attrNameLst>
                                      </p:cBhvr>
                                      <p:to>
                                        <p:strVal val="visible"/>
                                      </p:to>
                                    </p:set>
                                    <p:animEffect filter="strips(downRight)">
                                      <p:cBhvr>
                                        <p:cTn id="32" dur="500"/>
                                        <p:tgtEl>
                                          <p:spTgt spid="126980">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26980">
                                            <p:txEl>
                                              <p:pRg st="4" end="4"/>
                                            </p:txEl>
                                          </p:spTgt>
                                        </p:tgtEl>
                                        <p:attrNameLst>
                                          <p:attrName>style.visibility</p:attrName>
                                        </p:attrNameLst>
                                      </p:cBhvr>
                                      <p:to>
                                        <p:strVal val="visible"/>
                                      </p:to>
                                    </p:set>
                                    <p:animEffect filter="strips(downRight)">
                                      <p:cBhvr>
                                        <p:cTn id="37" dur="500"/>
                                        <p:tgtEl>
                                          <p:spTgt spid="126980">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126980">
                                            <p:txEl>
                                              <p:pRg st="6" end="6"/>
                                            </p:txEl>
                                          </p:spTgt>
                                        </p:tgtEl>
                                        <p:attrNameLst>
                                          <p:attrName>style.visibility</p:attrName>
                                        </p:attrNameLst>
                                      </p:cBhvr>
                                      <p:to>
                                        <p:strVal val="visible"/>
                                      </p:to>
                                    </p:set>
                                    <p:animEffect filter="strips(downRight)">
                                      <p:cBhvr>
                                        <p:cTn id="42" dur="500"/>
                                        <p:tgtEl>
                                          <p:spTgt spid="126980">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126980">
                                            <p:txEl>
                                              <p:pRg st="7" end="7"/>
                                            </p:txEl>
                                          </p:spTgt>
                                        </p:tgtEl>
                                        <p:attrNameLst>
                                          <p:attrName>style.visibility</p:attrName>
                                        </p:attrNameLst>
                                      </p:cBhvr>
                                      <p:to>
                                        <p:strVal val="visible"/>
                                      </p:to>
                                    </p:set>
                                    <p:animEffect filter="strips(downRight)">
                                      <p:cBhvr>
                                        <p:cTn id="47" dur="500"/>
                                        <p:tgtEl>
                                          <p:spTgt spid="126980">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126980">
                                            <p:txEl>
                                              <p:pRg st="9" end="9"/>
                                            </p:txEl>
                                          </p:spTgt>
                                        </p:tgtEl>
                                        <p:attrNameLst>
                                          <p:attrName>style.visibility</p:attrName>
                                        </p:attrNameLst>
                                      </p:cBhvr>
                                      <p:to>
                                        <p:strVal val="visible"/>
                                      </p:to>
                                    </p:set>
                                    <p:animEffect filter="strips(downRight)">
                                      <p:cBhvr>
                                        <p:cTn id="52" dur="500"/>
                                        <p:tgtEl>
                                          <p:spTgt spid="126980">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nodeType="clickEffect">
                                  <p:stCondLst>
                                    <p:cond delay="0"/>
                                  </p:stCondLst>
                                  <p:childTnLst>
                                    <p:set>
                                      <p:cBhvr>
                                        <p:cTn id="56" dur="1" fill="hold">
                                          <p:stCondLst>
                                            <p:cond delay="0"/>
                                          </p:stCondLst>
                                        </p:cTn>
                                        <p:tgtEl>
                                          <p:spTgt spid="126980">
                                            <p:txEl>
                                              <p:pRg st="11" end="11"/>
                                            </p:txEl>
                                          </p:spTgt>
                                        </p:tgtEl>
                                        <p:attrNameLst>
                                          <p:attrName>style.visibility</p:attrName>
                                        </p:attrNameLst>
                                      </p:cBhvr>
                                      <p:to>
                                        <p:strVal val="visible"/>
                                      </p:to>
                                    </p:set>
                                    <p:animEffect filter="strips(downRight)">
                                      <p:cBhvr>
                                        <p:cTn id="57" dur="500"/>
                                        <p:tgtEl>
                                          <p:spTgt spid="126980">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8242"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38243" name="Rectangle 5"/>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2.</a:t>
            </a:r>
            <a:r>
              <a:rPr lang="zh-CN" altLang="en-US" dirty="0">
                <a:solidFill>
                  <a:srgbClr val="0000FF"/>
                </a:solidFill>
              </a:rPr>
              <a:t>数据流</a:t>
            </a:r>
            <a:r>
              <a:rPr lang="en-US" altLang="zh-CN" dirty="0"/>
              <a:t>【2/5】</a:t>
            </a:r>
            <a:endParaRPr lang="en-US" altLang="zh-CN" dirty="0"/>
          </a:p>
        </p:txBody>
      </p:sp>
      <p:sp>
        <p:nvSpPr>
          <p:cNvPr id="138244" name="Rectangle 6"/>
          <p:cNvSpPr/>
          <p:nvPr/>
        </p:nvSpPr>
        <p:spPr>
          <a:xfrm>
            <a:off x="381000" y="588963"/>
            <a:ext cx="3724275" cy="457200"/>
          </a:xfrm>
          <a:prstGeom prst="rect">
            <a:avLst/>
          </a:prstGeom>
          <a:solidFill>
            <a:srgbClr val="CCFFCC"/>
          </a:solidFill>
          <a:ln w="9525">
            <a:noFill/>
          </a:ln>
        </p:spPr>
        <p:txBody>
          <a:bodyPr wrap="none" anchor="t">
            <a:spAutoFit/>
          </a:bodyPr>
          <a:lstStyle/>
          <a:p>
            <a:pPr algn="ctr" eaLnBrk="0" hangingPunct="0"/>
            <a:r>
              <a:rPr lang="en-US" altLang="zh-CN" sz="2400" b="1" dirty="0">
                <a:solidFill>
                  <a:srgbClr val="CC0000"/>
                </a:solidFill>
                <a:latin typeface="Arial" panose="020B0604020202020204" pitchFamily="34" charset="0"/>
                <a:ea typeface="黑体" panose="02010609060101010101" pitchFamily="49" charset="-122"/>
              </a:rPr>
              <a:t>1</a:t>
            </a:r>
            <a:r>
              <a:rPr lang="zh-CN" altLang="en-US" sz="2400" b="1" dirty="0">
                <a:solidFill>
                  <a:srgbClr val="CC0000"/>
                </a:solidFill>
                <a:latin typeface="Arial" panose="020B0604020202020204" pitchFamily="34" charset="0"/>
                <a:ea typeface="黑体" panose="02010609060101010101" pitchFamily="49" charset="-122"/>
              </a:rPr>
              <a:t>加工框的第二层数据流图</a:t>
            </a:r>
            <a:endParaRPr lang="zh-CN" altLang="en-US" dirty="0">
              <a:latin typeface="Arial" panose="020B0604020202020204" pitchFamily="34" charset="0"/>
              <a:ea typeface="宋体" panose="02010600030101010101" pitchFamily="2" charset="-122"/>
            </a:endParaRPr>
          </a:p>
        </p:txBody>
      </p:sp>
      <p:sp>
        <p:nvSpPr>
          <p:cNvPr id="138245" name="AutoShape 7"/>
          <p:cNvSpPr/>
          <p:nvPr/>
        </p:nvSpPr>
        <p:spPr>
          <a:xfrm>
            <a:off x="3079750" y="5562600"/>
            <a:ext cx="1676400" cy="7620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1.1</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审查有效性</a:t>
            </a:r>
            <a:endParaRPr lang="zh-CN" altLang="en-US" dirty="0">
              <a:latin typeface="Arial" panose="020B0604020202020204" pitchFamily="34" charset="0"/>
              <a:ea typeface="宋体" panose="02010600030101010101" pitchFamily="2" charset="-122"/>
            </a:endParaRPr>
          </a:p>
        </p:txBody>
      </p:sp>
      <p:sp>
        <p:nvSpPr>
          <p:cNvPr id="138246" name="AutoShape 8"/>
          <p:cNvSpPr/>
          <p:nvPr/>
        </p:nvSpPr>
        <p:spPr>
          <a:xfrm>
            <a:off x="3079750" y="3459163"/>
            <a:ext cx="1676400" cy="7620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1.2</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开发票</a:t>
            </a:r>
            <a:endParaRPr lang="zh-CN" altLang="en-US" dirty="0">
              <a:latin typeface="Arial" panose="020B0604020202020204" pitchFamily="34" charset="0"/>
              <a:ea typeface="宋体" panose="02010600030101010101" pitchFamily="2" charset="-122"/>
            </a:endParaRPr>
          </a:p>
        </p:txBody>
      </p:sp>
      <p:sp>
        <p:nvSpPr>
          <p:cNvPr id="138247" name="AutoShape 9"/>
          <p:cNvSpPr/>
          <p:nvPr/>
        </p:nvSpPr>
        <p:spPr>
          <a:xfrm>
            <a:off x="6203950" y="3657600"/>
            <a:ext cx="1676400" cy="7620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1.3</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开领书单</a:t>
            </a:r>
            <a:endParaRPr lang="zh-CN" altLang="en-US" dirty="0">
              <a:latin typeface="Arial" panose="020B0604020202020204" pitchFamily="34" charset="0"/>
              <a:ea typeface="宋体" panose="02010600030101010101" pitchFamily="2" charset="-122"/>
            </a:endParaRPr>
          </a:p>
        </p:txBody>
      </p:sp>
      <p:sp>
        <p:nvSpPr>
          <p:cNvPr id="138248" name="AutoShape 10"/>
          <p:cNvSpPr/>
          <p:nvPr/>
        </p:nvSpPr>
        <p:spPr>
          <a:xfrm>
            <a:off x="3079750" y="1752600"/>
            <a:ext cx="1676400" cy="7620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1.5</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补售教材</a:t>
            </a:r>
            <a:endParaRPr lang="zh-CN" altLang="en-US" dirty="0">
              <a:latin typeface="Arial" panose="020B0604020202020204" pitchFamily="34" charset="0"/>
              <a:ea typeface="宋体" panose="02010600030101010101" pitchFamily="2" charset="-122"/>
            </a:endParaRPr>
          </a:p>
        </p:txBody>
      </p:sp>
      <p:sp>
        <p:nvSpPr>
          <p:cNvPr id="138249" name="AutoShape 11"/>
          <p:cNvSpPr/>
          <p:nvPr/>
        </p:nvSpPr>
        <p:spPr>
          <a:xfrm>
            <a:off x="6203950" y="2209800"/>
            <a:ext cx="1676400" cy="7620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1.4</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登记缺书</a:t>
            </a:r>
            <a:endParaRPr lang="zh-CN" altLang="en-US" dirty="0">
              <a:latin typeface="Arial" panose="020B0604020202020204" pitchFamily="34" charset="0"/>
              <a:ea typeface="宋体" panose="02010600030101010101" pitchFamily="2" charset="-122"/>
            </a:endParaRPr>
          </a:p>
        </p:txBody>
      </p:sp>
      <p:sp>
        <p:nvSpPr>
          <p:cNvPr id="138250" name="AutoShape 12"/>
          <p:cNvSpPr/>
          <p:nvPr/>
        </p:nvSpPr>
        <p:spPr>
          <a:xfrm>
            <a:off x="641350" y="5432425"/>
            <a:ext cx="762000" cy="990600"/>
          </a:xfrm>
          <a:prstGeom prst="flowChartProcess">
            <a:avLst/>
          </a:prstGeom>
          <a:solidFill>
            <a:srgbClr val="CCFFFF"/>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学</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生</a:t>
            </a:r>
            <a:endParaRPr lang="zh-CN" altLang="en-US" dirty="0">
              <a:latin typeface="Arial" panose="020B0604020202020204" pitchFamily="34" charset="0"/>
              <a:ea typeface="宋体" panose="02010600030101010101" pitchFamily="2" charset="-122"/>
            </a:endParaRPr>
          </a:p>
        </p:txBody>
      </p:sp>
      <p:grpSp>
        <p:nvGrpSpPr>
          <p:cNvPr id="138251" name="Group 13"/>
          <p:cNvGrpSpPr/>
          <p:nvPr/>
        </p:nvGrpSpPr>
        <p:grpSpPr>
          <a:xfrm>
            <a:off x="1403350" y="5927725"/>
            <a:ext cx="1676400" cy="595313"/>
            <a:chOff x="0" y="0"/>
            <a:chExt cx="1056" cy="375"/>
          </a:xfrm>
        </p:grpSpPr>
        <p:sp>
          <p:nvSpPr>
            <p:cNvPr id="138252" name="Text Box 14"/>
            <p:cNvSpPr/>
            <p:nvPr/>
          </p:nvSpPr>
          <p:spPr>
            <a:xfrm>
              <a:off x="48" y="106"/>
              <a:ext cx="91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购书单</a:t>
              </a:r>
              <a:endParaRPr lang="zh-CN" altLang="en-US" dirty="0">
                <a:latin typeface="Arial" panose="020B0604020202020204" pitchFamily="34" charset="0"/>
                <a:ea typeface="宋体" panose="02010600030101010101" pitchFamily="2" charset="-122"/>
              </a:endParaRPr>
            </a:p>
          </p:txBody>
        </p:sp>
        <p:cxnSp>
          <p:nvCxnSpPr>
            <p:cNvPr id="138253" name="AutoShape 15"/>
            <p:cNvCxnSpPr>
              <a:stCxn id="138250" idx="3"/>
              <a:endCxn id="138245" idx="1"/>
            </p:cNvCxnSpPr>
            <p:nvPr/>
          </p:nvCxnSpPr>
          <p:spPr>
            <a:xfrm>
              <a:off x="0" y="0"/>
              <a:ext cx="1056" cy="10"/>
            </a:xfrm>
            <a:prstGeom prst="straightConnector1">
              <a:avLst/>
            </a:prstGeom>
            <a:ln w="50800" cap="flat" cmpd="sng">
              <a:solidFill>
                <a:srgbClr val="008000"/>
              </a:solidFill>
              <a:prstDash val="solid"/>
              <a:miter/>
              <a:headEnd type="none" w="med" len="med"/>
              <a:tailEnd type="triangle" w="lg" len="lg"/>
            </a:ln>
          </p:spPr>
        </p:cxnSp>
      </p:grpSp>
      <p:grpSp>
        <p:nvGrpSpPr>
          <p:cNvPr id="138254" name="Group 17"/>
          <p:cNvGrpSpPr/>
          <p:nvPr/>
        </p:nvGrpSpPr>
        <p:grpSpPr>
          <a:xfrm>
            <a:off x="5943600" y="6019800"/>
            <a:ext cx="2209800" cy="457200"/>
            <a:chOff x="0" y="0"/>
            <a:chExt cx="1392" cy="288"/>
          </a:xfrm>
        </p:grpSpPr>
        <p:grpSp>
          <p:nvGrpSpPr>
            <p:cNvPr id="138255" name="Group 18"/>
            <p:cNvGrpSpPr/>
            <p:nvPr/>
          </p:nvGrpSpPr>
          <p:grpSpPr>
            <a:xfrm>
              <a:off x="8" y="0"/>
              <a:ext cx="1296" cy="288"/>
              <a:chOff x="0" y="0"/>
              <a:chExt cx="576" cy="288"/>
            </a:xfrm>
          </p:grpSpPr>
          <p:sp>
            <p:nvSpPr>
              <p:cNvPr id="138256" name="Line 19"/>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138257" name="Line 20"/>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138258" name="Line 21"/>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138259" name="Rectangle 22"/>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各班学生用书表</a:t>
              </a:r>
              <a:endParaRPr lang="zh-CN" altLang="en-US" dirty="0">
                <a:latin typeface="Arial" panose="020B0604020202020204" pitchFamily="34" charset="0"/>
                <a:ea typeface="宋体" panose="02010600030101010101" pitchFamily="2" charset="-122"/>
              </a:endParaRPr>
            </a:p>
          </p:txBody>
        </p:sp>
      </p:grpSp>
      <p:grpSp>
        <p:nvGrpSpPr>
          <p:cNvPr id="138260" name="Group 23"/>
          <p:cNvGrpSpPr/>
          <p:nvPr/>
        </p:nvGrpSpPr>
        <p:grpSpPr>
          <a:xfrm>
            <a:off x="5943600" y="5410200"/>
            <a:ext cx="2209800" cy="457200"/>
            <a:chOff x="0" y="0"/>
            <a:chExt cx="1392" cy="288"/>
          </a:xfrm>
        </p:grpSpPr>
        <p:grpSp>
          <p:nvGrpSpPr>
            <p:cNvPr id="138261" name="Group 24"/>
            <p:cNvGrpSpPr/>
            <p:nvPr/>
          </p:nvGrpSpPr>
          <p:grpSpPr>
            <a:xfrm>
              <a:off x="8" y="0"/>
              <a:ext cx="1296" cy="288"/>
              <a:chOff x="0" y="0"/>
              <a:chExt cx="576" cy="288"/>
            </a:xfrm>
          </p:grpSpPr>
          <p:sp>
            <p:nvSpPr>
              <p:cNvPr id="138262" name="Line 25"/>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138263" name="Line 26"/>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138264" name="Line 27"/>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138265" name="Rectangle 28"/>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售书登记表</a:t>
              </a:r>
              <a:endParaRPr lang="zh-CN" altLang="en-US" dirty="0">
                <a:latin typeface="Arial" panose="020B0604020202020204" pitchFamily="34" charset="0"/>
                <a:ea typeface="宋体" panose="02010600030101010101" pitchFamily="2" charset="-122"/>
              </a:endParaRPr>
            </a:p>
          </p:txBody>
        </p:sp>
      </p:grpSp>
      <p:cxnSp>
        <p:nvCxnSpPr>
          <p:cNvPr id="138266" name="AutoShape 29"/>
          <p:cNvCxnSpPr>
            <a:stCxn id="138250" idx="3"/>
            <a:endCxn id="138245" idx="1"/>
          </p:cNvCxnSpPr>
          <p:nvPr/>
        </p:nvCxnSpPr>
        <p:spPr>
          <a:xfrm flipH="1">
            <a:off x="4756150" y="5638800"/>
            <a:ext cx="1187450" cy="14288"/>
          </a:xfrm>
          <a:prstGeom prst="straightConnector1">
            <a:avLst/>
          </a:prstGeom>
          <a:ln w="50800" cap="flat" cmpd="sng">
            <a:solidFill>
              <a:srgbClr val="008000"/>
            </a:solidFill>
            <a:prstDash val="solid"/>
            <a:miter/>
            <a:headEnd type="none" w="med" len="med"/>
            <a:tailEnd type="triangle" w="lg" len="lg"/>
          </a:ln>
        </p:spPr>
      </p:cxnSp>
      <p:grpSp>
        <p:nvGrpSpPr>
          <p:cNvPr id="138267" name="Group 30"/>
          <p:cNvGrpSpPr/>
          <p:nvPr/>
        </p:nvGrpSpPr>
        <p:grpSpPr>
          <a:xfrm>
            <a:off x="1022350" y="5068888"/>
            <a:ext cx="2209800" cy="482600"/>
            <a:chOff x="0" y="0"/>
            <a:chExt cx="1680" cy="304"/>
          </a:xfrm>
        </p:grpSpPr>
        <p:cxnSp>
          <p:nvCxnSpPr>
            <p:cNvPr id="138268" name="AutoShape 31"/>
            <p:cNvCxnSpPr>
              <a:stCxn id="138245" idx="0"/>
              <a:endCxn id="138250" idx="0"/>
            </p:cNvCxnSpPr>
            <p:nvPr/>
          </p:nvCxnSpPr>
          <p:spPr>
            <a:xfrm rot="5400000" flipH="1">
              <a:off x="792" y="-584"/>
              <a:ext cx="96" cy="1680"/>
            </a:xfrm>
            <a:prstGeom prst="bentConnector3">
              <a:avLst>
                <a:gd name="adj1" fmla="val 385417"/>
              </a:avLst>
            </a:prstGeom>
            <a:ln w="50800" cap="flat" cmpd="sng">
              <a:solidFill>
                <a:srgbClr val="008000"/>
              </a:solidFill>
              <a:prstDash val="solid"/>
              <a:miter/>
              <a:headEnd type="none" w="med" len="med"/>
              <a:tailEnd type="triangle" w="lg" len="lg"/>
            </a:ln>
          </p:spPr>
        </p:cxnSp>
        <p:sp>
          <p:nvSpPr>
            <p:cNvPr id="138269" name="Rectangle 32"/>
            <p:cNvSpPr/>
            <p:nvPr/>
          </p:nvSpPr>
          <p:spPr>
            <a:xfrm>
              <a:off x="358" y="0"/>
              <a:ext cx="994" cy="269"/>
            </a:xfrm>
            <a:prstGeom prst="rect">
              <a:avLst/>
            </a:prstGeom>
            <a:noFill/>
            <a:ln w="9525">
              <a:noFill/>
            </a:ln>
          </p:spPr>
          <p:txBody>
            <a:bodyPr wrap="none" anchor="t">
              <a:spAutoFit/>
            </a:bodyP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无效书单</a:t>
              </a:r>
              <a:endParaRPr lang="zh-CN" altLang="en-US" dirty="0">
                <a:latin typeface="Arial" panose="020B0604020202020204" pitchFamily="34" charset="0"/>
                <a:ea typeface="宋体" panose="02010600030101010101" pitchFamily="2" charset="-122"/>
              </a:endParaRPr>
            </a:p>
          </p:txBody>
        </p:sp>
      </p:grpSp>
      <p:grpSp>
        <p:nvGrpSpPr>
          <p:cNvPr id="138270" name="Group 33"/>
          <p:cNvGrpSpPr/>
          <p:nvPr/>
        </p:nvGrpSpPr>
        <p:grpSpPr>
          <a:xfrm>
            <a:off x="3886200" y="4221163"/>
            <a:ext cx="1308100" cy="1341437"/>
            <a:chOff x="0" y="0"/>
            <a:chExt cx="824" cy="845"/>
          </a:xfrm>
        </p:grpSpPr>
        <p:cxnSp>
          <p:nvCxnSpPr>
            <p:cNvPr id="138271" name="AutoShape 34"/>
            <p:cNvCxnSpPr>
              <a:stCxn id="138245" idx="0"/>
              <a:endCxn id="138246" idx="2"/>
            </p:cNvCxnSpPr>
            <p:nvPr/>
          </p:nvCxnSpPr>
          <p:spPr>
            <a:xfrm rot="-5400000">
              <a:off x="-408" y="422"/>
              <a:ext cx="845" cy="1"/>
            </a:xfrm>
            <a:prstGeom prst="straightConnector1">
              <a:avLst/>
            </a:prstGeom>
            <a:ln w="50800" cap="flat" cmpd="sng">
              <a:solidFill>
                <a:srgbClr val="008000"/>
              </a:solidFill>
              <a:prstDash val="solid"/>
              <a:miter/>
              <a:headEnd type="none" w="med" len="med"/>
              <a:tailEnd type="triangle" w="lg" len="lg"/>
            </a:ln>
          </p:spPr>
        </p:cxnSp>
        <p:sp>
          <p:nvSpPr>
            <p:cNvPr id="138272" name="Rectangle 35"/>
            <p:cNvSpPr/>
            <p:nvPr/>
          </p:nvSpPr>
          <p:spPr>
            <a:xfrm>
              <a:off x="0" y="317"/>
              <a:ext cx="824" cy="269"/>
            </a:xfrm>
            <a:prstGeom prst="rect">
              <a:avLst/>
            </a:prstGeom>
            <a:noFill/>
            <a:ln w="9525">
              <a:noFill/>
            </a:ln>
          </p:spPr>
          <p:txBody>
            <a:bodyPr wrap="none" anchor="t">
              <a:spAutoFit/>
            </a:bodyP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有效书单</a:t>
              </a:r>
              <a:endParaRPr lang="zh-CN" altLang="en-US" dirty="0">
                <a:latin typeface="Arial" panose="020B0604020202020204" pitchFamily="34" charset="0"/>
                <a:ea typeface="宋体" panose="02010600030101010101" pitchFamily="2" charset="-122"/>
              </a:endParaRPr>
            </a:p>
          </p:txBody>
        </p:sp>
      </p:grpSp>
      <p:cxnSp>
        <p:nvCxnSpPr>
          <p:cNvPr id="138273" name="AutoShape 36"/>
          <p:cNvCxnSpPr>
            <a:stCxn id="138279" idx="3"/>
            <a:endCxn id="138246" idx="1"/>
          </p:cNvCxnSpPr>
          <p:nvPr/>
        </p:nvCxnSpPr>
        <p:spPr>
          <a:xfrm>
            <a:off x="2393950" y="3825875"/>
            <a:ext cx="685800" cy="14288"/>
          </a:xfrm>
          <a:prstGeom prst="straightConnector1">
            <a:avLst/>
          </a:prstGeom>
          <a:ln w="50800" cap="flat" cmpd="sng">
            <a:solidFill>
              <a:srgbClr val="008000"/>
            </a:solidFill>
            <a:prstDash val="solid"/>
            <a:miter/>
            <a:headEnd type="triangle" w="lg" len="lg"/>
            <a:tailEnd type="triangle" w="lg" len="lg"/>
          </a:ln>
        </p:spPr>
      </p:cxnSp>
      <p:grpSp>
        <p:nvGrpSpPr>
          <p:cNvPr id="138274" name="Group 37"/>
          <p:cNvGrpSpPr/>
          <p:nvPr/>
        </p:nvGrpSpPr>
        <p:grpSpPr>
          <a:xfrm>
            <a:off x="184150" y="3611563"/>
            <a:ext cx="2209800" cy="457200"/>
            <a:chOff x="0" y="0"/>
            <a:chExt cx="1392" cy="288"/>
          </a:xfrm>
        </p:grpSpPr>
        <p:grpSp>
          <p:nvGrpSpPr>
            <p:cNvPr id="138275" name="Group 38"/>
            <p:cNvGrpSpPr/>
            <p:nvPr/>
          </p:nvGrpSpPr>
          <p:grpSpPr>
            <a:xfrm>
              <a:off x="8" y="0"/>
              <a:ext cx="1296" cy="288"/>
              <a:chOff x="0" y="0"/>
              <a:chExt cx="576" cy="288"/>
            </a:xfrm>
          </p:grpSpPr>
          <p:sp>
            <p:nvSpPr>
              <p:cNvPr id="138276" name="Line 39"/>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138277" name="Line 40"/>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138278" name="Line 41"/>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138279" name="Rectangle 42"/>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教材存量表</a:t>
              </a:r>
              <a:endParaRPr lang="zh-CN" altLang="en-US" dirty="0">
                <a:latin typeface="Arial" panose="020B0604020202020204" pitchFamily="34" charset="0"/>
                <a:ea typeface="宋体" panose="02010600030101010101" pitchFamily="2" charset="-122"/>
              </a:endParaRPr>
            </a:p>
          </p:txBody>
        </p:sp>
      </p:grpSp>
      <p:cxnSp>
        <p:nvCxnSpPr>
          <p:cNvPr id="138280" name="AutoShape 43"/>
          <p:cNvCxnSpPr>
            <a:stCxn id="138279" idx="3"/>
            <a:endCxn id="138246" idx="1"/>
          </p:cNvCxnSpPr>
          <p:nvPr/>
        </p:nvCxnSpPr>
        <p:spPr>
          <a:xfrm flipH="1">
            <a:off x="4756150" y="6234113"/>
            <a:ext cx="1187450" cy="14287"/>
          </a:xfrm>
          <a:prstGeom prst="straightConnector1">
            <a:avLst/>
          </a:prstGeom>
          <a:ln w="50800" cap="flat" cmpd="sng">
            <a:solidFill>
              <a:srgbClr val="008000"/>
            </a:solidFill>
            <a:prstDash val="solid"/>
            <a:miter/>
            <a:headEnd type="none" w="med" len="med"/>
            <a:tailEnd type="triangle" w="lg" len="lg"/>
          </a:ln>
        </p:spPr>
      </p:cxnSp>
      <p:grpSp>
        <p:nvGrpSpPr>
          <p:cNvPr id="138281" name="Group 44"/>
          <p:cNvGrpSpPr/>
          <p:nvPr/>
        </p:nvGrpSpPr>
        <p:grpSpPr>
          <a:xfrm>
            <a:off x="685800" y="4191000"/>
            <a:ext cx="2357438" cy="1241425"/>
            <a:chOff x="0" y="0"/>
            <a:chExt cx="1276" cy="782"/>
          </a:xfrm>
        </p:grpSpPr>
        <p:cxnSp>
          <p:nvCxnSpPr>
            <p:cNvPr id="138282" name="AutoShape 45"/>
            <p:cNvCxnSpPr>
              <a:stCxn id="138279" idx="3"/>
              <a:endCxn id="138246" idx="1"/>
            </p:cNvCxnSpPr>
            <p:nvPr/>
          </p:nvCxnSpPr>
          <p:spPr>
            <a:xfrm rot="-10800000" flipV="1">
              <a:off x="0" y="0"/>
              <a:ext cx="1276" cy="782"/>
            </a:xfrm>
            <a:prstGeom prst="bentConnector2">
              <a:avLst/>
            </a:prstGeom>
            <a:ln w="50800" cap="flat" cmpd="sng">
              <a:solidFill>
                <a:srgbClr val="FF0000"/>
              </a:solidFill>
              <a:prstDash val="solid"/>
              <a:miter/>
              <a:headEnd type="none" w="med" len="med"/>
              <a:tailEnd type="triangle" w="lg" len="lg"/>
            </a:ln>
          </p:spPr>
        </p:cxnSp>
        <p:sp>
          <p:nvSpPr>
            <p:cNvPr id="138283" name="Rectangle 46"/>
            <p:cNvSpPr/>
            <p:nvPr/>
          </p:nvSpPr>
          <p:spPr>
            <a:xfrm>
              <a:off x="273" y="69"/>
              <a:ext cx="405" cy="271"/>
            </a:xfrm>
            <a:prstGeom prst="rect">
              <a:avLst/>
            </a:prstGeom>
            <a:solidFill>
              <a:srgbClr val="FF0000"/>
            </a:solidFill>
            <a:ln w="9525">
              <a:noFill/>
            </a:ln>
          </p:spPr>
          <p:txBody>
            <a:bodyPr wrap="none" anchor="t">
              <a:spAutoFit/>
            </a:bodyPr>
            <a:lstStyle/>
            <a:p>
              <a:pPr algn="ctr" eaLnBrk="0" hangingPunct="0"/>
              <a:r>
                <a:rPr lang="zh-CN" altLang="en-US"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发票</a:t>
              </a:r>
              <a:endParaRPr lang="zh-CN" altLang="en-US"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endParaRPr>
            </a:p>
          </p:txBody>
        </p:sp>
      </p:grpSp>
      <p:grpSp>
        <p:nvGrpSpPr>
          <p:cNvPr id="138284" name="Group 47"/>
          <p:cNvGrpSpPr/>
          <p:nvPr/>
        </p:nvGrpSpPr>
        <p:grpSpPr>
          <a:xfrm>
            <a:off x="4756150" y="2133600"/>
            <a:ext cx="1447800" cy="1630363"/>
            <a:chOff x="0" y="0"/>
            <a:chExt cx="912" cy="1027"/>
          </a:xfrm>
        </p:grpSpPr>
        <p:cxnSp>
          <p:nvCxnSpPr>
            <p:cNvPr id="138285" name="AutoShape 48"/>
            <p:cNvCxnSpPr>
              <a:stCxn id="138279" idx="3"/>
              <a:endCxn id="138246" idx="1"/>
            </p:cNvCxnSpPr>
            <p:nvPr/>
          </p:nvCxnSpPr>
          <p:spPr>
            <a:xfrm flipV="1">
              <a:off x="0" y="288"/>
              <a:ext cx="912" cy="739"/>
            </a:xfrm>
            <a:prstGeom prst="bentConnector3">
              <a:avLst>
                <a:gd name="adj1" fmla="val 50000"/>
              </a:avLst>
            </a:prstGeom>
            <a:ln w="50800" cap="flat" cmpd="sng">
              <a:solidFill>
                <a:srgbClr val="008000"/>
              </a:solidFill>
              <a:prstDash val="solid"/>
              <a:miter/>
              <a:headEnd type="none" w="med" len="med"/>
              <a:tailEnd type="triangle" w="lg" len="lg"/>
            </a:ln>
          </p:spPr>
        </p:cxnSp>
        <p:sp>
          <p:nvSpPr>
            <p:cNvPr id="138286" name="Rectangle 49"/>
            <p:cNvSpPr/>
            <p:nvPr/>
          </p:nvSpPr>
          <p:spPr>
            <a:xfrm>
              <a:off x="240" y="0"/>
              <a:ext cx="647" cy="269"/>
            </a:xfrm>
            <a:prstGeom prst="rect">
              <a:avLst/>
            </a:prstGeom>
            <a:noFill/>
            <a:ln w="9525">
              <a:noFill/>
            </a:ln>
          </p:spPr>
          <p:txBody>
            <a:bodyPr wrap="none" anchor="t">
              <a:spAutoFit/>
            </a:bodyP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缺书单</a:t>
              </a:r>
              <a:endParaRPr lang="zh-CN" altLang="en-US" dirty="0">
                <a:latin typeface="Arial" panose="020B0604020202020204" pitchFamily="34" charset="0"/>
                <a:ea typeface="宋体" panose="02010600030101010101" pitchFamily="2" charset="-122"/>
              </a:endParaRPr>
            </a:p>
          </p:txBody>
        </p:sp>
      </p:grpSp>
      <p:grpSp>
        <p:nvGrpSpPr>
          <p:cNvPr id="138287" name="Group 50"/>
          <p:cNvGrpSpPr/>
          <p:nvPr/>
        </p:nvGrpSpPr>
        <p:grpSpPr>
          <a:xfrm>
            <a:off x="4375150" y="990600"/>
            <a:ext cx="2209800" cy="457200"/>
            <a:chOff x="0" y="0"/>
            <a:chExt cx="1392" cy="288"/>
          </a:xfrm>
        </p:grpSpPr>
        <p:grpSp>
          <p:nvGrpSpPr>
            <p:cNvPr id="138288" name="Group 51"/>
            <p:cNvGrpSpPr/>
            <p:nvPr/>
          </p:nvGrpSpPr>
          <p:grpSpPr>
            <a:xfrm>
              <a:off x="8" y="0"/>
              <a:ext cx="1296" cy="288"/>
              <a:chOff x="0" y="0"/>
              <a:chExt cx="576" cy="288"/>
            </a:xfrm>
          </p:grpSpPr>
          <p:sp>
            <p:nvSpPr>
              <p:cNvPr id="138289" name="Line 52"/>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138290" name="Line 53"/>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138291" name="Line 54"/>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138292" name="Rectangle 55"/>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缺书登记表</a:t>
              </a:r>
              <a:endParaRPr lang="zh-CN" altLang="en-US" dirty="0">
                <a:latin typeface="Arial" panose="020B0604020202020204" pitchFamily="34" charset="0"/>
                <a:ea typeface="宋体" panose="02010600030101010101" pitchFamily="2" charset="-122"/>
              </a:endParaRPr>
            </a:p>
          </p:txBody>
        </p:sp>
      </p:grpSp>
      <p:cxnSp>
        <p:nvCxnSpPr>
          <p:cNvPr id="138293" name="AutoShape 56"/>
          <p:cNvCxnSpPr>
            <a:stCxn id="138249" idx="0"/>
            <a:endCxn id="138292" idx="3"/>
          </p:cNvCxnSpPr>
          <p:nvPr/>
        </p:nvCxnSpPr>
        <p:spPr>
          <a:xfrm rot="5400000" flipH="1">
            <a:off x="6310313" y="1477963"/>
            <a:ext cx="1003300" cy="457200"/>
          </a:xfrm>
          <a:prstGeom prst="bentConnector2">
            <a:avLst/>
          </a:prstGeom>
          <a:ln w="50800" cap="flat" cmpd="sng">
            <a:solidFill>
              <a:srgbClr val="008000"/>
            </a:solidFill>
            <a:prstDash val="solid"/>
            <a:miter/>
            <a:headEnd type="none" w="med" len="med"/>
            <a:tailEnd type="triangle" w="lg" len="lg"/>
          </a:ln>
        </p:spPr>
      </p:cxnSp>
      <p:cxnSp>
        <p:nvCxnSpPr>
          <p:cNvPr id="138294" name="AutoShape 57"/>
          <p:cNvCxnSpPr>
            <a:stCxn id="138248" idx="0"/>
            <a:endCxn id="138292" idx="1"/>
          </p:cNvCxnSpPr>
          <p:nvPr/>
        </p:nvCxnSpPr>
        <p:spPr>
          <a:xfrm rot="-5400000">
            <a:off x="3871913" y="1249363"/>
            <a:ext cx="546100" cy="457200"/>
          </a:xfrm>
          <a:prstGeom prst="bentConnector2">
            <a:avLst/>
          </a:prstGeom>
          <a:ln w="50800" cap="flat" cmpd="sng">
            <a:solidFill>
              <a:srgbClr val="008000"/>
            </a:solidFill>
            <a:prstDash val="solid"/>
            <a:miter/>
            <a:headEnd type="triangle" w="lg" len="lg"/>
            <a:tailEnd type="triangle" w="lg" len="lg"/>
          </a:ln>
        </p:spPr>
      </p:cxnSp>
      <p:grpSp>
        <p:nvGrpSpPr>
          <p:cNvPr id="138295" name="Group 58"/>
          <p:cNvGrpSpPr/>
          <p:nvPr/>
        </p:nvGrpSpPr>
        <p:grpSpPr>
          <a:xfrm>
            <a:off x="2622550" y="2514600"/>
            <a:ext cx="1308100" cy="944563"/>
            <a:chOff x="0" y="0"/>
            <a:chExt cx="824" cy="595"/>
          </a:xfrm>
        </p:grpSpPr>
        <p:cxnSp>
          <p:nvCxnSpPr>
            <p:cNvPr id="138296" name="AutoShape 59"/>
            <p:cNvCxnSpPr>
              <a:stCxn id="138248" idx="2"/>
              <a:endCxn id="138246" idx="0"/>
            </p:cNvCxnSpPr>
            <p:nvPr/>
          </p:nvCxnSpPr>
          <p:spPr>
            <a:xfrm rot="5400000">
              <a:off x="513" y="297"/>
              <a:ext cx="595" cy="1"/>
            </a:xfrm>
            <a:prstGeom prst="straightConnector1">
              <a:avLst/>
            </a:prstGeom>
            <a:ln w="50800" cap="flat" cmpd="sng">
              <a:solidFill>
                <a:srgbClr val="008000"/>
              </a:solidFill>
              <a:prstDash val="solid"/>
              <a:miter/>
              <a:headEnd type="none" w="med" len="med"/>
              <a:tailEnd type="triangle" w="lg" len="lg"/>
            </a:ln>
          </p:spPr>
        </p:cxnSp>
        <p:sp>
          <p:nvSpPr>
            <p:cNvPr id="138297" name="Rectangle 60"/>
            <p:cNvSpPr/>
            <p:nvPr/>
          </p:nvSpPr>
          <p:spPr>
            <a:xfrm>
              <a:off x="0" y="115"/>
              <a:ext cx="824" cy="269"/>
            </a:xfrm>
            <a:prstGeom prst="rect">
              <a:avLst/>
            </a:prstGeom>
            <a:noFill/>
            <a:ln w="9525">
              <a:noFill/>
            </a:ln>
          </p:spPr>
          <p:txBody>
            <a:bodyPr wrap="none" anchor="t">
              <a:spAutoFit/>
            </a:bodyP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补售书单</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grpSp>
      <p:grpSp>
        <p:nvGrpSpPr>
          <p:cNvPr id="138298" name="Group 61"/>
          <p:cNvGrpSpPr/>
          <p:nvPr/>
        </p:nvGrpSpPr>
        <p:grpSpPr>
          <a:xfrm>
            <a:off x="1431925" y="1674813"/>
            <a:ext cx="1647825" cy="519112"/>
            <a:chOff x="0" y="0"/>
            <a:chExt cx="960" cy="289"/>
          </a:xfrm>
        </p:grpSpPr>
        <p:cxnSp>
          <p:nvCxnSpPr>
            <p:cNvPr id="138299" name="AutoShape 62"/>
            <p:cNvCxnSpPr>
              <a:stCxn id="138248" idx="2"/>
              <a:endCxn id="138246" idx="0"/>
            </p:cNvCxnSpPr>
            <p:nvPr/>
          </p:nvCxnSpPr>
          <p:spPr>
            <a:xfrm>
              <a:off x="0" y="289"/>
              <a:ext cx="960" cy="1"/>
            </a:xfrm>
            <a:prstGeom prst="straightConnector1">
              <a:avLst/>
            </a:prstGeom>
            <a:ln w="50800" cap="flat" cmpd="sng">
              <a:solidFill>
                <a:srgbClr val="008000"/>
              </a:solidFill>
              <a:prstDash val="solid"/>
              <a:miter/>
              <a:headEnd type="none" w="med" len="med"/>
              <a:tailEnd type="triangle" w="lg" len="lg"/>
            </a:ln>
          </p:spPr>
        </p:cxnSp>
        <p:sp>
          <p:nvSpPr>
            <p:cNvPr id="138300" name="Rectangle 63"/>
            <p:cNvSpPr/>
            <p:nvPr/>
          </p:nvSpPr>
          <p:spPr>
            <a:xfrm>
              <a:off x="137" y="0"/>
              <a:ext cx="601" cy="240"/>
            </a:xfrm>
            <a:prstGeom prst="rect">
              <a:avLst/>
            </a:prstGeom>
            <a:noFill/>
            <a:ln w="9525">
              <a:noFill/>
            </a:ln>
          </p:spPr>
          <p:txBody>
            <a:bodyPr wrap="none" anchor="t">
              <a:spAutoFit/>
            </a:bodyP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缺书单</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grpSp>
      <p:cxnSp>
        <p:nvCxnSpPr>
          <p:cNvPr id="138301" name="AutoShape 64"/>
          <p:cNvCxnSpPr>
            <a:stCxn id="138247" idx="2"/>
            <a:endCxn id="138265" idx="0"/>
          </p:cNvCxnSpPr>
          <p:nvPr/>
        </p:nvCxnSpPr>
        <p:spPr>
          <a:xfrm rot="-5400000" flipH="1">
            <a:off x="6550025" y="4911725"/>
            <a:ext cx="990600" cy="6350"/>
          </a:xfrm>
          <a:prstGeom prst="bentConnector3">
            <a:avLst>
              <a:gd name="adj1" fmla="val 50000"/>
            </a:avLst>
          </a:prstGeom>
          <a:ln w="50800" cap="flat" cmpd="sng">
            <a:solidFill>
              <a:srgbClr val="008000"/>
            </a:solidFill>
            <a:prstDash val="solid"/>
            <a:miter/>
            <a:headEnd type="triangle" w="lg" len="lg"/>
            <a:tailEnd type="none" w="med" len="med"/>
          </a:ln>
        </p:spPr>
      </p:cxnSp>
      <p:sp>
        <p:nvSpPr>
          <p:cNvPr id="138302" name="AutoShape 65"/>
          <p:cNvSpPr/>
          <p:nvPr/>
        </p:nvSpPr>
        <p:spPr>
          <a:xfrm>
            <a:off x="8382000" y="5410200"/>
            <a:ext cx="762000" cy="990600"/>
          </a:xfrm>
          <a:prstGeom prst="flowChartProcess">
            <a:avLst/>
          </a:prstGeom>
          <a:solidFill>
            <a:srgbClr val="CCFFFF"/>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学</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生</a:t>
            </a:r>
            <a:endParaRPr lang="zh-CN" altLang="en-US" dirty="0">
              <a:latin typeface="Arial" panose="020B0604020202020204" pitchFamily="34" charset="0"/>
              <a:ea typeface="宋体" panose="02010600030101010101" pitchFamily="2" charset="-122"/>
            </a:endParaRPr>
          </a:p>
        </p:txBody>
      </p:sp>
      <p:grpSp>
        <p:nvGrpSpPr>
          <p:cNvPr id="138303" name="Group 66"/>
          <p:cNvGrpSpPr/>
          <p:nvPr/>
        </p:nvGrpSpPr>
        <p:grpSpPr>
          <a:xfrm>
            <a:off x="7772400" y="3962400"/>
            <a:ext cx="1027113" cy="1447800"/>
            <a:chOff x="0" y="0"/>
            <a:chExt cx="647" cy="912"/>
          </a:xfrm>
        </p:grpSpPr>
        <p:cxnSp>
          <p:nvCxnSpPr>
            <p:cNvPr id="138304" name="AutoShape 67"/>
            <p:cNvCxnSpPr>
              <a:stCxn id="138247" idx="3"/>
              <a:endCxn id="138302" idx="0"/>
            </p:cNvCxnSpPr>
            <p:nvPr/>
          </p:nvCxnSpPr>
          <p:spPr>
            <a:xfrm>
              <a:off x="68" y="0"/>
              <a:ext cx="556" cy="912"/>
            </a:xfrm>
            <a:prstGeom prst="bentConnector2">
              <a:avLst/>
            </a:prstGeom>
            <a:ln w="50800" cap="flat" cmpd="sng">
              <a:solidFill>
                <a:srgbClr val="008000"/>
              </a:solidFill>
              <a:prstDash val="solid"/>
              <a:miter/>
              <a:headEnd type="none" w="med" len="med"/>
              <a:tailEnd type="triangle" w="lg" len="lg"/>
            </a:ln>
          </p:spPr>
        </p:cxnSp>
        <p:sp>
          <p:nvSpPr>
            <p:cNvPr id="138305" name="Rectangle 68"/>
            <p:cNvSpPr/>
            <p:nvPr/>
          </p:nvSpPr>
          <p:spPr>
            <a:xfrm>
              <a:off x="0" y="336"/>
              <a:ext cx="647" cy="269"/>
            </a:xfrm>
            <a:prstGeom prst="rect">
              <a:avLst/>
            </a:prstGeom>
            <a:noFill/>
            <a:ln w="9525">
              <a:noFill/>
            </a:ln>
          </p:spPr>
          <p:txBody>
            <a:bodyPr wrap="none" anchor="t">
              <a:spAutoFit/>
            </a:bodyP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领书单</a:t>
              </a:r>
              <a:endParaRPr lang="zh-CN" altLang="en-US" dirty="0">
                <a:latin typeface="Arial" panose="020B0604020202020204" pitchFamily="34" charset="0"/>
                <a:ea typeface="宋体" panose="02010600030101010101" pitchFamily="2" charset="-122"/>
              </a:endParaRPr>
            </a:p>
          </p:txBody>
        </p:sp>
      </p:grpSp>
      <p:cxnSp>
        <p:nvCxnSpPr>
          <p:cNvPr id="138306" name="AutoShape 70"/>
          <p:cNvCxnSpPr>
            <a:stCxn id="138246" idx="3"/>
            <a:endCxn id="138265" idx="0"/>
          </p:cNvCxnSpPr>
          <p:nvPr/>
        </p:nvCxnSpPr>
        <p:spPr>
          <a:xfrm>
            <a:off x="4756150" y="3840163"/>
            <a:ext cx="2292350" cy="1570037"/>
          </a:xfrm>
          <a:prstGeom prst="straightConnector1">
            <a:avLst/>
          </a:prstGeom>
          <a:ln w="50800" cap="flat" cmpd="sng">
            <a:solidFill>
              <a:srgbClr val="008000"/>
            </a:solidFill>
            <a:prstDash val="solid"/>
            <a:miter/>
            <a:headEnd type="none" w="med" len="med"/>
            <a:tailEnd type="triangle" w="lg" len="lg"/>
          </a:ln>
        </p:spPr>
      </p:cxnSp>
      <p:sp>
        <p:nvSpPr>
          <p:cNvPr id="138307" name="Rectangle 46"/>
          <p:cNvSpPr/>
          <p:nvPr/>
        </p:nvSpPr>
        <p:spPr>
          <a:xfrm>
            <a:off x="1981200" y="4289425"/>
            <a:ext cx="1031875" cy="430213"/>
          </a:xfrm>
          <a:prstGeom prst="rect">
            <a:avLst/>
          </a:prstGeom>
          <a:noFill/>
          <a:ln w="9525">
            <a:noFill/>
          </a:ln>
        </p:spPr>
        <p:txBody>
          <a:bodyPr wrap="none" anchor="t">
            <a:spAutoFit/>
          </a:bodyP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缺书单</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38308" name="AutoShape 12"/>
          <p:cNvSpPr/>
          <p:nvPr/>
        </p:nvSpPr>
        <p:spPr>
          <a:xfrm>
            <a:off x="669925" y="1638300"/>
            <a:ext cx="762000" cy="990600"/>
          </a:xfrm>
          <a:prstGeom prst="flowChartProcess">
            <a:avLst/>
          </a:prstGeom>
          <a:solidFill>
            <a:srgbClr val="CCFFFF"/>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学</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生</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0290"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140291"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40292"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2.</a:t>
            </a:r>
            <a:r>
              <a:rPr lang="zh-CN" altLang="en-US" dirty="0">
                <a:solidFill>
                  <a:srgbClr val="0000FF"/>
                </a:solidFill>
              </a:rPr>
              <a:t>数据流</a:t>
            </a:r>
            <a:r>
              <a:rPr lang="en-US" altLang="zh-CN" dirty="0"/>
              <a:t>【3/5】</a:t>
            </a:r>
            <a:endParaRPr lang="en-US" altLang="zh-CN" dirty="0"/>
          </a:p>
        </p:txBody>
      </p:sp>
      <p:sp>
        <p:nvSpPr>
          <p:cNvPr id="140293"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zh-CN" altLang="en-US" dirty="0">
                <a:solidFill>
                  <a:srgbClr val="CC0000"/>
                </a:solidFill>
                <a:latin typeface="+mn-lt"/>
                <a:ea typeface="+mn-ea"/>
                <a:cs typeface="+mn-cs"/>
                <a:sym typeface="Arial" panose="020B0604020202020204" pitchFamily="34" charset="0"/>
              </a:rPr>
              <a:t>教材采购、销售系统</a:t>
            </a:r>
            <a:endParaRPr lang="zh-CN" altLang="en-US" dirty="0">
              <a:solidFill>
                <a:srgbClr val="CC0000"/>
              </a:solidFill>
              <a:latin typeface="+mn-lt"/>
              <a:ea typeface="+mn-ea"/>
              <a:cs typeface="+mn-cs"/>
              <a:sym typeface="Arial" panose="020B0604020202020204" pitchFamily="34" charset="0"/>
            </a:endParaRPr>
          </a:p>
          <a:p>
            <a:pPr marL="342900" indent="-342900" algn="l" defTabSz="0" eaLnBrk="1" hangingPunct="1">
              <a:buSzPct val="75000"/>
              <a:buChar char="p"/>
            </a:pPr>
            <a:endParaRPr lang="zh-CN" altLang="zh-CN" dirty="0">
              <a:latin typeface="+mn-lt"/>
              <a:ea typeface="+mn-ea"/>
              <a:cs typeface="+mn-cs"/>
              <a:sym typeface="Arial" panose="020B0604020202020204" pitchFamily="34" charset="0"/>
            </a:endParaRPr>
          </a:p>
        </p:txBody>
      </p:sp>
      <p:sp>
        <p:nvSpPr>
          <p:cNvPr id="130053" name="Rectangle 4"/>
          <p:cNvSpPr/>
          <p:nvPr/>
        </p:nvSpPr>
        <p:spPr>
          <a:xfrm>
            <a:off x="1066800" y="1982788"/>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名称：</a:t>
            </a:r>
            <a:endParaRPr lang="zh-CN" altLang="en-US" dirty="0">
              <a:latin typeface="Arial" panose="020B0604020202020204" pitchFamily="34" charset="0"/>
              <a:ea typeface="宋体" panose="02010600030101010101" pitchFamily="2" charset="-122"/>
            </a:endParaRPr>
          </a:p>
        </p:txBody>
      </p:sp>
      <p:sp>
        <p:nvSpPr>
          <p:cNvPr id="130054" name="Rectangle 5"/>
          <p:cNvSpPr/>
          <p:nvPr/>
        </p:nvSpPr>
        <p:spPr>
          <a:xfrm>
            <a:off x="1066800" y="2449513"/>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描述：</a:t>
            </a:r>
            <a:endParaRPr lang="zh-CN" altLang="en-US" dirty="0">
              <a:latin typeface="Arial" panose="020B0604020202020204" pitchFamily="34" charset="0"/>
              <a:ea typeface="宋体" panose="02010600030101010101" pitchFamily="2" charset="-122"/>
            </a:endParaRPr>
          </a:p>
        </p:txBody>
      </p:sp>
      <p:sp>
        <p:nvSpPr>
          <p:cNvPr id="130055" name="Rectangle 6"/>
          <p:cNvSpPr/>
          <p:nvPr/>
        </p:nvSpPr>
        <p:spPr>
          <a:xfrm>
            <a:off x="1066800" y="2917825"/>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FF"/>
                </a:solidFill>
                <a:latin typeface="Arial" panose="020B0604020202020204" pitchFamily="34" charset="0"/>
                <a:ea typeface="黑体" panose="02010609060101010101" pitchFamily="49" charset="-122"/>
              </a:rPr>
              <a:t>来源：</a:t>
            </a:r>
            <a:endParaRPr lang="zh-CN" altLang="en-US" dirty="0">
              <a:latin typeface="Arial" panose="020B0604020202020204" pitchFamily="34" charset="0"/>
              <a:ea typeface="宋体" panose="02010600030101010101" pitchFamily="2" charset="-122"/>
            </a:endParaRPr>
          </a:p>
        </p:txBody>
      </p:sp>
      <p:sp>
        <p:nvSpPr>
          <p:cNvPr id="130056" name="Rectangle 7"/>
          <p:cNvSpPr/>
          <p:nvPr/>
        </p:nvSpPr>
        <p:spPr>
          <a:xfrm>
            <a:off x="1066800" y="3386138"/>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FF"/>
                </a:solidFill>
                <a:latin typeface="Arial" panose="020B0604020202020204" pitchFamily="34" charset="0"/>
                <a:ea typeface="黑体" panose="02010609060101010101" pitchFamily="49" charset="-122"/>
              </a:rPr>
              <a:t>去处：</a:t>
            </a:r>
            <a:endParaRPr lang="zh-CN" altLang="en-US" dirty="0">
              <a:latin typeface="Arial" panose="020B0604020202020204" pitchFamily="34" charset="0"/>
              <a:ea typeface="宋体" panose="02010600030101010101" pitchFamily="2" charset="-122"/>
            </a:endParaRPr>
          </a:p>
        </p:txBody>
      </p:sp>
      <p:sp>
        <p:nvSpPr>
          <p:cNvPr id="130057" name="Rectangle 8"/>
          <p:cNvSpPr/>
          <p:nvPr/>
        </p:nvSpPr>
        <p:spPr>
          <a:xfrm>
            <a:off x="1066800" y="3854450"/>
            <a:ext cx="2057400" cy="19272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组成：</a:t>
            </a:r>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p:txBody>
      </p:sp>
      <p:sp>
        <p:nvSpPr>
          <p:cNvPr id="130058" name="Rectangle 9"/>
          <p:cNvSpPr/>
          <p:nvPr/>
        </p:nvSpPr>
        <p:spPr>
          <a:xfrm>
            <a:off x="1066800" y="5781675"/>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流通量：</a:t>
            </a:r>
            <a:endParaRPr lang="zh-CN" altLang="en-US" dirty="0">
              <a:latin typeface="Arial" panose="020B0604020202020204" pitchFamily="34" charset="0"/>
              <a:ea typeface="宋体" panose="02010600030101010101" pitchFamily="2" charset="-122"/>
            </a:endParaRPr>
          </a:p>
        </p:txBody>
      </p:sp>
      <p:sp>
        <p:nvSpPr>
          <p:cNvPr id="130059" name="Rectangle 10"/>
          <p:cNvSpPr/>
          <p:nvPr/>
        </p:nvSpPr>
        <p:spPr>
          <a:xfrm>
            <a:off x="3124200" y="1982788"/>
            <a:ext cx="50292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FF"/>
                </a:solidFill>
                <a:latin typeface="Arial" panose="020B0604020202020204" pitchFamily="34" charset="0"/>
                <a:ea typeface="黑体" panose="02010609060101010101" pitchFamily="49" charset="-122"/>
              </a:rPr>
              <a:t>发票</a:t>
            </a:r>
            <a:endParaRPr lang="zh-CN" altLang="en-US" dirty="0">
              <a:latin typeface="Arial" panose="020B0604020202020204" pitchFamily="34" charset="0"/>
              <a:ea typeface="宋体" panose="02010600030101010101" pitchFamily="2" charset="-122"/>
            </a:endParaRPr>
          </a:p>
        </p:txBody>
      </p:sp>
      <p:sp>
        <p:nvSpPr>
          <p:cNvPr id="130060" name="Rectangle 11"/>
          <p:cNvSpPr/>
          <p:nvPr/>
        </p:nvSpPr>
        <p:spPr>
          <a:xfrm>
            <a:off x="3124200" y="2451100"/>
            <a:ext cx="50292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按照“</a:t>
            </a:r>
            <a:r>
              <a:rPr lang="zh-CN" altLang="en-US" sz="2400" b="1" dirty="0">
                <a:solidFill>
                  <a:srgbClr val="0000FF"/>
                </a:solidFill>
                <a:latin typeface="Arial" panose="020B0604020202020204" pitchFamily="34" charset="0"/>
                <a:ea typeface="黑体" panose="02010609060101010101" pitchFamily="49" charset="-122"/>
              </a:rPr>
              <a:t>有效书单</a:t>
            </a:r>
            <a:r>
              <a:rPr lang="zh-CN" altLang="en-US" sz="2400" b="1" dirty="0">
                <a:solidFill>
                  <a:srgbClr val="000000"/>
                </a:solidFill>
                <a:latin typeface="Arial" panose="020B0604020202020204" pitchFamily="34" charset="0"/>
                <a:ea typeface="黑体" panose="02010609060101010101" pitchFamily="49" charset="-122"/>
              </a:rPr>
              <a:t>”开购书发票</a:t>
            </a:r>
            <a:endParaRPr lang="zh-CN" altLang="en-US" dirty="0">
              <a:latin typeface="Arial" panose="020B0604020202020204" pitchFamily="34" charset="0"/>
              <a:ea typeface="宋体" panose="02010600030101010101" pitchFamily="2" charset="-122"/>
            </a:endParaRPr>
          </a:p>
        </p:txBody>
      </p:sp>
      <p:sp>
        <p:nvSpPr>
          <p:cNvPr id="130061" name="Rectangle 12"/>
          <p:cNvSpPr/>
          <p:nvPr/>
        </p:nvSpPr>
        <p:spPr>
          <a:xfrm>
            <a:off x="3124200" y="2917825"/>
            <a:ext cx="50292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en-US" altLang="zh-CN" sz="2400" b="1" dirty="0">
                <a:solidFill>
                  <a:srgbClr val="000000"/>
                </a:solidFill>
                <a:latin typeface="Arial" panose="020B0604020202020204" pitchFamily="34" charset="0"/>
                <a:ea typeface="黑体" panose="02010609060101010101" pitchFamily="49" charset="-122"/>
              </a:rPr>
              <a:t>1.2 </a:t>
            </a:r>
            <a:r>
              <a:rPr lang="zh-CN" altLang="en-US" sz="2400" b="1" dirty="0">
                <a:solidFill>
                  <a:srgbClr val="000000"/>
                </a:solidFill>
                <a:latin typeface="Arial" panose="020B0604020202020204" pitchFamily="34" charset="0"/>
                <a:ea typeface="黑体" panose="02010609060101010101" pitchFamily="49" charset="-122"/>
              </a:rPr>
              <a:t>开发票</a:t>
            </a:r>
            <a:endParaRPr lang="zh-CN" altLang="en-US" dirty="0">
              <a:latin typeface="Arial" panose="020B0604020202020204" pitchFamily="34" charset="0"/>
              <a:ea typeface="宋体" panose="02010600030101010101" pitchFamily="2" charset="-122"/>
            </a:endParaRPr>
          </a:p>
        </p:txBody>
      </p:sp>
      <p:sp>
        <p:nvSpPr>
          <p:cNvPr id="130062" name="Rectangle 13"/>
          <p:cNvSpPr/>
          <p:nvPr/>
        </p:nvSpPr>
        <p:spPr>
          <a:xfrm>
            <a:off x="3124200" y="3386138"/>
            <a:ext cx="50292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学生</a:t>
            </a:r>
            <a:endParaRPr lang="zh-CN" altLang="en-US" dirty="0">
              <a:latin typeface="Arial" panose="020B0604020202020204" pitchFamily="34" charset="0"/>
              <a:ea typeface="宋体" panose="02010600030101010101" pitchFamily="2" charset="-122"/>
            </a:endParaRPr>
          </a:p>
        </p:txBody>
      </p:sp>
      <p:sp>
        <p:nvSpPr>
          <p:cNvPr id="130063" name="Rectangle 14"/>
          <p:cNvSpPr/>
          <p:nvPr/>
        </p:nvSpPr>
        <p:spPr>
          <a:xfrm>
            <a:off x="3124200" y="3854450"/>
            <a:ext cx="5029200" cy="19272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endParaRPr lang="zh-CN" altLang="en-US" sz="2400" b="1" dirty="0">
              <a:solidFill>
                <a:srgbClr val="000000"/>
              </a:solidFill>
              <a:latin typeface="Arial" panose="020B0604020202020204" pitchFamily="34" charset="0"/>
              <a:ea typeface="黑体" panose="02010609060101010101" pitchFamily="49" charset="-122"/>
            </a:endParaRPr>
          </a:p>
          <a:p>
            <a:pPr algn="ctr" eaLnBrk="0" hangingPunct="0"/>
            <a:r>
              <a:rPr lang="zh-CN" altLang="en-US" sz="2400" b="1" u="sng" dirty="0">
                <a:solidFill>
                  <a:srgbClr val="CC0000"/>
                </a:solidFill>
                <a:latin typeface="Arial" panose="020B0604020202020204" pitchFamily="34" charset="0"/>
                <a:ea typeface="黑体" panose="02010609060101010101" pitchFamily="49" charset="-122"/>
              </a:rPr>
              <a:t>班级号</a:t>
            </a:r>
            <a:r>
              <a:rPr lang="en-US" altLang="zh-CN" sz="2400" b="1" dirty="0">
                <a:solidFill>
                  <a:srgbClr val="0000FF"/>
                </a:solidFill>
                <a:latin typeface="Arial" panose="020B0604020202020204" pitchFamily="34" charset="0"/>
                <a:ea typeface="黑体" panose="02010609060101010101" pitchFamily="49" charset="-122"/>
              </a:rPr>
              <a:t>+</a:t>
            </a:r>
            <a:r>
              <a:rPr lang="zh-CN" altLang="en-US" sz="2400" b="1" dirty="0">
                <a:solidFill>
                  <a:srgbClr val="000000"/>
                </a:solidFill>
                <a:latin typeface="Arial" panose="020B0604020202020204" pitchFamily="34" charset="0"/>
                <a:ea typeface="黑体" panose="02010609060101010101" pitchFamily="49" charset="-122"/>
              </a:rPr>
              <a:t>班级名称</a:t>
            </a:r>
            <a:endParaRPr lang="zh-CN" altLang="en-US" sz="2400" b="1" dirty="0">
              <a:solidFill>
                <a:srgbClr val="000000"/>
              </a:solidFill>
              <a:latin typeface="Arial" panose="020B0604020202020204" pitchFamily="34" charset="0"/>
              <a:ea typeface="黑体" panose="02010609060101010101" pitchFamily="49" charset="-122"/>
            </a:endParaRPr>
          </a:p>
          <a:p>
            <a:pPr algn="ctr" eaLnBrk="0" hangingPunct="0"/>
            <a:r>
              <a:rPr lang="en-US" altLang="zh-CN" sz="2400" b="1" dirty="0">
                <a:solidFill>
                  <a:srgbClr val="0000FF"/>
                </a:solidFill>
                <a:latin typeface="Arial" panose="020B0604020202020204" pitchFamily="34" charset="0"/>
                <a:ea typeface="黑体" panose="02010609060101010101" pitchFamily="49" charset="-122"/>
              </a:rPr>
              <a:t>{</a:t>
            </a:r>
            <a:r>
              <a:rPr lang="zh-CN" altLang="en-US" sz="2400" b="1" dirty="0">
                <a:solidFill>
                  <a:srgbClr val="000000"/>
                </a:solidFill>
                <a:latin typeface="Arial" panose="020B0604020202020204" pitchFamily="34" charset="0"/>
                <a:ea typeface="黑体" panose="02010609060101010101" pitchFamily="49" charset="-122"/>
              </a:rPr>
              <a:t>书号</a:t>
            </a:r>
            <a:r>
              <a:rPr lang="en-US" altLang="zh-CN" sz="2400" b="1" dirty="0">
                <a:solidFill>
                  <a:srgbClr val="000000"/>
                </a:solidFill>
                <a:latin typeface="Arial" panose="020B0604020202020204" pitchFamily="34" charset="0"/>
                <a:ea typeface="黑体" panose="02010609060101010101" pitchFamily="49" charset="-122"/>
              </a:rPr>
              <a:t>+</a:t>
            </a:r>
            <a:r>
              <a:rPr lang="zh-CN" altLang="en-US" sz="2400" b="1" dirty="0">
                <a:solidFill>
                  <a:srgbClr val="000000"/>
                </a:solidFill>
                <a:latin typeface="Arial" panose="020B0604020202020204" pitchFamily="34" charset="0"/>
                <a:ea typeface="黑体" panose="02010609060101010101" pitchFamily="49" charset="-122"/>
              </a:rPr>
              <a:t>书名</a:t>
            </a:r>
            <a:r>
              <a:rPr lang="en-US" altLang="zh-CN" sz="2400" b="1" dirty="0">
                <a:solidFill>
                  <a:srgbClr val="000000"/>
                </a:solidFill>
                <a:latin typeface="Arial" panose="020B0604020202020204" pitchFamily="34" charset="0"/>
                <a:ea typeface="黑体" panose="02010609060101010101" pitchFamily="49" charset="-122"/>
              </a:rPr>
              <a:t>+</a:t>
            </a:r>
            <a:r>
              <a:rPr lang="zh-CN" altLang="en-US" sz="2400" b="1" dirty="0">
                <a:solidFill>
                  <a:srgbClr val="000000"/>
                </a:solidFill>
                <a:latin typeface="Arial" panose="020B0604020202020204" pitchFamily="34" charset="0"/>
                <a:ea typeface="黑体" panose="02010609060101010101" pitchFamily="49" charset="-122"/>
              </a:rPr>
              <a:t>单价</a:t>
            </a:r>
            <a:r>
              <a:rPr lang="en-US" altLang="zh-CN" sz="2400" b="1" dirty="0">
                <a:solidFill>
                  <a:srgbClr val="000000"/>
                </a:solidFill>
                <a:latin typeface="Arial" panose="020B0604020202020204" pitchFamily="34" charset="0"/>
                <a:ea typeface="黑体" panose="02010609060101010101" pitchFamily="49" charset="-122"/>
              </a:rPr>
              <a:t>+</a:t>
            </a:r>
            <a:r>
              <a:rPr lang="zh-CN" altLang="en-US" sz="2400" b="1" dirty="0">
                <a:solidFill>
                  <a:srgbClr val="000000"/>
                </a:solidFill>
                <a:latin typeface="Arial" panose="020B0604020202020204" pitchFamily="34" charset="0"/>
                <a:ea typeface="黑体" panose="02010609060101010101" pitchFamily="49" charset="-122"/>
              </a:rPr>
              <a:t>数量</a:t>
            </a:r>
            <a:r>
              <a:rPr lang="en-US" altLang="zh-CN" sz="2400" b="1" dirty="0">
                <a:solidFill>
                  <a:srgbClr val="000000"/>
                </a:solidFill>
                <a:latin typeface="Arial" panose="020B0604020202020204" pitchFamily="34" charset="0"/>
                <a:ea typeface="黑体" panose="02010609060101010101" pitchFamily="49" charset="-122"/>
              </a:rPr>
              <a:t>+</a:t>
            </a:r>
            <a:r>
              <a:rPr lang="zh-CN" altLang="en-US" sz="2400" b="1" dirty="0">
                <a:solidFill>
                  <a:srgbClr val="000000"/>
                </a:solidFill>
                <a:latin typeface="Arial" panose="020B0604020202020204" pitchFamily="34" charset="0"/>
                <a:ea typeface="黑体" panose="02010609060101010101" pitchFamily="49" charset="-122"/>
              </a:rPr>
              <a:t>总价</a:t>
            </a:r>
            <a:r>
              <a:rPr lang="en-US" altLang="zh-CN" sz="2400" b="1" dirty="0">
                <a:solidFill>
                  <a:srgbClr val="0000FF"/>
                </a:solidFill>
                <a:latin typeface="Arial" panose="020B0604020202020204" pitchFamily="34" charset="0"/>
                <a:ea typeface="黑体" panose="02010609060101010101" pitchFamily="49" charset="-122"/>
              </a:rPr>
              <a:t>}+</a:t>
            </a:r>
            <a:endParaRPr lang="zh-CN" altLang="en-US" sz="2400" b="1" dirty="0">
              <a:solidFill>
                <a:srgbClr val="0000FF"/>
              </a:solidFill>
              <a:latin typeface="Arial" panose="020B0604020202020204" pitchFamily="34" charset="0"/>
              <a:ea typeface="黑体" panose="02010609060101010101" pitchFamily="49" charset="-122"/>
            </a:endParaRPr>
          </a:p>
          <a:p>
            <a:pPr algn="ctr" eaLnBrk="0" hangingPunct="0"/>
            <a:r>
              <a:rPr lang="zh-CN" altLang="en-US" sz="2400" b="1" dirty="0">
                <a:solidFill>
                  <a:srgbClr val="000000"/>
                </a:solidFill>
                <a:latin typeface="Arial" panose="020B0604020202020204" pitchFamily="34" charset="0"/>
                <a:ea typeface="黑体" panose="02010609060101010101" pitchFamily="49" charset="-122"/>
              </a:rPr>
              <a:t>书费合计</a:t>
            </a:r>
            <a:endParaRPr lang="zh-CN" altLang="en-US" sz="2400" b="1" dirty="0">
              <a:solidFill>
                <a:srgbClr val="000000"/>
              </a:solidFill>
              <a:latin typeface="Arial" panose="020B0604020202020204" pitchFamily="34" charset="0"/>
              <a:ea typeface="黑体" panose="02010609060101010101" pitchFamily="49" charset="-122"/>
            </a:endParaRPr>
          </a:p>
          <a:p>
            <a:pPr eaLnBrk="0" hangingPunct="0"/>
            <a:endParaRPr lang="zh-CN" altLang="en-US" sz="2400" b="1" dirty="0">
              <a:solidFill>
                <a:srgbClr val="000000"/>
              </a:solidFill>
              <a:latin typeface="Arial" panose="020B0604020202020204" pitchFamily="34" charset="0"/>
              <a:ea typeface="黑体" panose="02010609060101010101" pitchFamily="49" charset="-122"/>
            </a:endParaRPr>
          </a:p>
        </p:txBody>
      </p:sp>
      <p:sp>
        <p:nvSpPr>
          <p:cNvPr id="130064" name="Rectangle 15"/>
          <p:cNvSpPr/>
          <p:nvPr/>
        </p:nvSpPr>
        <p:spPr>
          <a:xfrm>
            <a:off x="3124200" y="5781675"/>
            <a:ext cx="50292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endParaRPr lang="zh-CN" altLang="zh-CN" sz="2400" b="1" dirty="0">
              <a:solidFill>
                <a:srgbClr val="000000"/>
              </a:solidFill>
              <a:latin typeface="Arial" panose="020B0604020202020204" pitchFamily="34"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30053"/>
                                        </p:tgtEl>
                                        <p:attrNameLst>
                                          <p:attrName>style.visibility</p:attrName>
                                        </p:attrNameLst>
                                      </p:cBhvr>
                                      <p:to>
                                        <p:strVal val="visible"/>
                                      </p:to>
                                    </p:set>
                                    <p:animEffect filter="strips(downRight)">
                                      <p:cBhvr>
                                        <p:cTn id="7" dur="500"/>
                                        <p:tgtEl>
                                          <p:spTgt spid="130053"/>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30059"/>
                                        </p:tgtEl>
                                        <p:attrNameLst>
                                          <p:attrName>style.visibility</p:attrName>
                                        </p:attrNameLst>
                                      </p:cBhvr>
                                      <p:to>
                                        <p:strVal val="visible"/>
                                      </p:to>
                                    </p:set>
                                    <p:animEffect filter="strips(downRight)">
                                      <p:cBhvr>
                                        <p:cTn id="10" dur="500"/>
                                        <p:tgtEl>
                                          <p:spTgt spid="130059"/>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130054"/>
                                        </p:tgtEl>
                                        <p:attrNameLst>
                                          <p:attrName>style.visibility</p:attrName>
                                        </p:attrNameLst>
                                      </p:cBhvr>
                                      <p:to>
                                        <p:strVal val="visible"/>
                                      </p:to>
                                    </p:set>
                                    <p:animEffect filter="strips(downRight)">
                                      <p:cBhvr>
                                        <p:cTn id="15" dur="500"/>
                                        <p:tgtEl>
                                          <p:spTgt spid="130054"/>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130060"/>
                                        </p:tgtEl>
                                        <p:attrNameLst>
                                          <p:attrName>style.visibility</p:attrName>
                                        </p:attrNameLst>
                                      </p:cBhvr>
                                      <p:to>
                                        <p:strVal val="visible"/>
                                      </p:to>
                                    </p:set>
                                    <p:animEffect filter="strips(downRight)">
                                      <p:cBhvr>
                                        <p:cTn id="18" dur="500"/>
                                        <p:tgtEl>
                                          <p:spTgt spid="130060"/>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130055"/>
                                        </p:tgtEl>
                                        <p:attrNameLst>
                                          <p:attrName>style.visibility</p:attrName>
                                        </p:attrNameLst>
                                      </p:cBhvr>
                                      <p:to>
                                        <p:strVal val="visible"/>
                                      </p:to>
                                    </p:set>
                                    <p:animEffect filter="strips(downRight)">
                                      <p:cBhvr>
                                        <p:cTn id="23" dur="500"/>
                                        <p:tgtEl>
                                          <p:spTgt spid="130055"/>
                                        </p:tgtEl>
                                      </p:cBhvr>
                                    </p:animEffect>
                                  </p:childTnLst>
                                </p:cTn>
                              </p:par>
                              <p:par>
                                <p:cTn id="24" presetID="18" presetClass="entr" presetSubtype="6" fill="hold" grpId="0" nodeType="withEffect">
                                  <p:stCondLst>
                                    <p:cond delay="0"/>
                                  </p:stCondLst>
                                  <p:childTnLst>
                                    <p:set>
                                      <p:cBhvr>
                                        <p:cTn id="25" dur="1" fill="hold">
                                          <p:stCondLst>
                                            <p:cond delay="0"/>
                                          </p:stCondLst>
                                        </p:cTn>
                                        <p:tgtEl>
                                          <p:spTgt spid="130061"/>
                                        </p:tgtEl>
                                        <p:attrNameLst>
                                          <p:attrName>style.visibility</p:attrName>
                                        </p:attrNameLst>
                                      </p:cBhvr>
                                      <p:to>
                                        <p:strVal val="visible"/>
                                      </p:to>
                                    </p:set>
                                    <p:animEffect filter="strips(downRight)">
                                      <p:cBhvr>
                                        <p:cTn id="26" dur="500"/>
                                        <p:tgtEl>
                                          <p:spTgt spid="130061"/>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130056"/>
                                        </p:tgtEl>
                                        <p:attrNameLst>
                                          <p:attrName>style.visibility</p:attrName>
                                        </p:attrNameLst>
                                      </p:cBhvr>
                                      <p:to>
                                        <p:strVal val="visible"/>
                                      </p:to>
                                    </p:set>
                                    <p:animEffect filter="strips(downRight)">
                                      <p:cBhvr>
                                        <p:cTn id="31" dur="500"/>
                                        <p:tgtEl>
                                          <p:spTgt spid="130056"/>
                                        </p:tgtEl>
                                      </p:cBhvr>
                                    </p:animEffect>
                                  </p:childTnLst>
                                </p:cTn>
                              </p:par>
                              <p:par>
                                <p:cTn id="32" presetID="18" presetClass="entr" presetSubtype="6" fill="hold" grpId="0" nodeType="withEffect">
                                  <p:stCondLst>
                                    <p:cond delay="0"/>
                                  </p:stCondLst>
                                  <p:childTnLst>
                                    <p:set>
                                      <p:cBhvr>
                                        <p:cTn id="33" dur="1" fill="hold">
                                          <p:stCondLst>
                                            <p:cond delay="0"/>
                                          </p:stCondLst>
                                        </p:cTn>
                                        <p:tgtEl>
                                          <p:spTgt spid="130062"/>
                                        </p:tgtEl>
                                        <p:attrNameLst>
                                          <p:attrName>style.visibility</p:attrName>
                                        </p:attrNameLst>
                                      </p:cBhvr>
                                      <p:to>
                                        <p:strVal val="visible"/>
                                      </p:to>
                                    </p:set>
                                    <p:animEffect filter="strips(downRight)">
                                      <p:cBhvr>
                                        <p:cTn id="34" dur="500"/>
                                        <p:tgtEl>
                                          <p:spTgt spid="130062"/>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grpId="0" nodeType="clickEffect">
                                  <p:stCondLst>
                                    <p:cond delay="0"/>
                                  </p:stCondLst>
                                  <p:childTnLst>
                                    <p:set>
                                      <p:cBhvr>
                                        <p:cTn id="38" dur="1" fill="hold">
                                          <p:stCondLst>
                                            <p:cond delay="0"/>
                                          </p:stCondLst>
                                        </p:cTn>
                                        <p:tgtEl>
                                          <p:spTgt spid="130057"/>
                                        </p:tgtEl>
                                        <p:attrNameLst>
                                          <p:attrName>style.visibility</p:attrName>
                                        </p:attrNameLst>
                                      </p:cBhvr>
                                      <p:to>
                                        <p:strVal val="visible"/>
                                      </p:to>
                                    </p:set>
                                    <p:animEffect filter="strips(downRight)">
                                      <p:cBhvr>
                                        <p:cTn id="39" dur="500"/>
                                        <p:tgtEl>
                                          <p:spTgt spid="130057"/>
                                        </p:tgtEl>
                                      </p:cBhvr>
                                    </p:animEffect>
                                  </p:childTnLst>
                                </p:cTn>
                              </p:par>
                              <p:par>
                                <p:cTn id="40" presetID="18" presetClass="entr" presetSubtype="6" fill="hold" grpId="0" nodeType="withEffect">
                                  <p:stCondLst>
                                    <p:cond delay="0"/>
                                  </p:stCondLst>
                                  <p:childTnLst>
                                    <p:set>
                                      <p:cBhvr>
                                        <p:cTn id="41" dur="1" fill="hold">
                                          <p:stCondLst>
                                            <p:cond delay="0"/>
                                          </p:stCondLst>
                                        </p:cTn>
                                        <p:tgtEl>
                                          <p:spTgt spid="130063">
                                            <p:bg/>
                                          </p:spTgt>
                                        </p:tgtEl>
                                        <p:attrNameLst>
                                          <p:attrName>style.visibility</p:attrName>
                                        </p:attrNameLst>
                                      </p:cBhvr>
                                      <p:to>
                                        <p:strVal val="visible"/>
                                      </p:to>
                                    </p:set>
                                    <p:animEffect filter="strips(downRight)">
                                      <p:cBhvr>
                                        <p:cTn id="42" dur="500"/>
                                        <p:tgtEl>
                                          <p:spTgt spid="130063">
                                            <p:bg/>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130063">
                                            <p:txEl>
                                              <p:pRg st="1" end="1"/>
                                            </p:txEl>
                                          </p:spTgt>
                                        </p:tgtEl>
                                        <p:attrNameLst>
                                          <p:attrName>style.visibility</p:attrName>
                                        </p:attrNameLst>
                                      </p:cBhvr>
                                      <p:to>
                                        <p:strVal val="visible"/>
                                      </p:to>
                                    </p:set>
                                    <p:animEffect filter="strips(downRight)">
                                      <p:cBhvr>
                                        <p:cTn id="47" dur="500"/>
                                        <p:tgtEl>
                                          <p:spTgt spid="130063">
                                            <p:txEl>
                                              <p:pRg st="1" end="1"/>
                                            </p:txEl>
                                          </p:spTgt>
                                        </p:tgtEl>
                                      </p:cBhvr>
                                    </p:animEffect>
                                  </p:childTnLst>
                                </p:cTn>
                              </p:par>
                              <p:par>
                                <p:cTn id="48" presetID="18" presetClass="entr" presetSubtype="6" fill="hold" grpId="0" nodeType="withEffect">
                                  <p:stCondLst>
                                    <p:cond delay="0"/>
                                  </p:stCondLst>
                                  <p:childTnLst>
                                    <p:set>
                                      <p:cBhvr>
                                        <p:cTn id="49" dur="1" fill="hold">
                                          <p:stCondLst>
                                            <p:cond delay="0"/>
                                          </p:stCondLst>
                                        </p:cTn>
                                        <p:tgtEl>
                                          <p:spTgt spid="130063">
                                            <p:txEl>
                                              <p:pRg st="2" end="2"/>
                                            </p:txEl>
                                          </p:spTgt>
                                        </p:tgtEl>
                                        <p:attrNameLst>
                                          <p:attrName>style.visibility</p:attrName>
                                        </p:attrNameLst>
                                      </p:cBhvr>
                                      <p:to>
                                        <p:strVal val="visible"/>
                                      </p:to>
                                    </p:set>
                                    <p:animEffect filter="strips(downRight)">
                                      <p:cBhvr>
                                        <p:cTn id="50" dur="500"/>
                                        <p:tgtEl>
                                          <p:spTgt spid="130063">
                                            <p:txEl>
                                              <p:pRg st="2" end="2"/>
                                            </p:txEl>
                                          </p:spTgt>
                                        </p:tgtEl>
                                      </p:cBhvr>
                                    </p:animEffect>
                                  </p:childTnLst>
                                </p:cTn>
                              </p:par>
                              <p:par>
                                <p:cTn id="51" presetID="18" presetClass="entr" presetSubtype="6" fill="hold" grpId="0" nodeType="withEffect">
                                  <p:stCondLst>
                                    <p:cond delay="0"/>
                                  </p:stCondLst>
                                  <p:childTnLst>
                                    <p:set>
                                      <p:cBhvr>
                                        <p:cTn id="52" dur="1" fill="hold">
                                          <p:stCondLst>
                                            <p:cond delay="0"/>
                                          </p:stCondLst>
                                        </p:cTn>
                                        <p:tgtEl>
                                          <p:spTgt spid="130063">
                                            <p:txEl>
                                              <p:pRg st="3" end="3"/>
                                            </p:txEl>
                                          </p:spTgt>
                                        </p:tgtEl>
                                        <p:attrNameLst>
                                          <p:attrName>style.visibility</p:attrName>
                                        </p:attrNameLst>
                                      </p:cBhvr>
                                      <p:to>
                                        <p:strVal val="visible"/>
                                      </p:to>
                                    </p:set>
                                    <p:animEffect filter="strips(downRight)">
                                      <p:cBhvr>
                                        <p:cTn id="53" dur="500"/>
                                        <p:tgtEl>
                                          <p:spTgt spid="130063">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8" presetClass="entr" presetSubtype="6" fill="hold" grpId="0" nodeType="clickEffect">
                                  <p:stCondLst>
                                    <p:cond delay="0"/>
                                  </p:stCondLst>
                                  <p:childTnLst>
                                    <p:set>
                                      <p:cBhvr>
                                        <p:cTn id="57" dur="1" fill="hold">
                                          <p:stCondLst>
                                            <p:cond delay="0"/>
                                          </p:stCondLst>
                                        </p:cTn>
                                        <p:tgtEl>
                                          <p:spTgt spid="130058"/>
                                        </p:tgtEl>
                                        <p:attrNameLst>
                                          <p:attrName>style.visibility</p:attrName>
                                        </p:attrNameLst>
                                      </p:cBhvr>
                                      <p:to>
                                        <p:strVal val="visible"/>
                                      </p:to>
                                    </p:set>
                                    <p:animEffect filter="strips(downRight)">
                                      <p:cBhvr>
                                        <p:cTn id="58" dur="500"/>
                                        <p:tgtEl>
                                          <p:spTgt spid="130058"/>
                                        </p:tgtEl>
                                      </p:cBhvr>
                                    </p:animEffect>
                                  </p:childTnLst>
                                </p:cTn>
                              </p:par>
                              <p:par>
                                <p:cTn id="59" presetID="18" presetClass="entr" presetSubtype="6" fill="hold" grpId="0" nodeType="withEffect">
                                  <p:stCondLst>
                                    <p:cond delay="0"/>
                                  </p:stCondLst>
                                  <p:childTnLst>
                                    <p:set>
                                      <p:cBhvr>
                                        <p:cTn id="60" dur="1" fill="hold">
                                          <p:stCondLst>
                                            <p:cond delay="0"/>
                                          </p:stCondLst>
                                        </p:cTn>
                                        <p:tgtEl>
                                          <p:spTgt spid="130064"/>
                                        </p:tgtEl>
                                        <p:attrNameLst>
                                          <p:attrName>style.visibility</p:attrName>
                                        </p:attrNameLst>
                                      </p:cBhvr>
                                      <p:to>
                                        <p:strVal val="visible"/>
                                      </p:to>
                                    </p:set>
                                    <p:animEffect filter="strips(downRight)">
                                      <p:cBhvr>
                                        <p:cTn id="61" dur="500"/>
                                        <p:tgtEl>
                                          <p:spTgt spid="130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3" grpId="0" bldLvl="0" animBg="1"/>
      <p:bldP spid="130054" grpId="0" bldLvl="0" animBg="1"/>
      <p:bldP spid="130055" grpId="0" bldLvl="0" animBg="1"/>
      <p:bldP spid="130056" grpId="0" bldLvl="0" animBg="1"/>
      <p:bldP spid="130057" grpId="0" bldLvl="0" animBg="1"/>
      <p:bldP spid="130058" grpId="0" bldLvl="0" animBg="1"/>
      <p:bldP spid="130059" grpId="0" bldLvl="0" animBg="1"/>
      <p:bldP spid="130060" grpId="0" bldLvl="0" animBg="1"/>
      <p:bldP spid="130061" grpId="0" bldLvl="0" animBg="1"/>
      <p:bldP spid="130062" grpId="0" bldLvl="0" animBg="1"/>
      <p:bldP spid="130063" grpId="0" bldLvl="0" animBg="1" build="allAtOnce"/>
      <p:bldP spid="130064"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626"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26627"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3.2 </a:t>
            </a:r>
            <a:r>
              <a:rPr lang="zh-CN" altLang="en-US" dirty="0"/>
              <a:t>数据流图</a:t>
            </a:r>
            <a:endParaRPr lang="zh-CN" altLang="en-US" dirty="0"/>
          </a:p>
        </p:txBody>
      </p:sp>
      <p:sp>
        <p:nvSpPr>
          <p:cNvPr id="15364" name="Rectangle 3"/>
          <p:cNvSpPr>
            <a:spLocks noGrp="1"/>
          </p:cNvSpPr>
          <p:nvPr>
            <p:ph type="subTitle" idx="1"/>
          </p:nvPr>
        </p:nvSpPr>
        <p:spPr>
          <a:xfrm>
            <a:off x="468313" y="1052513"/>
            <a:ext cx="8229600" cy="5348287"/>
          </a:xfrm>
        </p:spPr>
        <p:txBody>
          <a:bodyPr vert="horz" wrap="square" lIns="91440" tIns="45720" rIns="91440" bIns="45720" anchor="t"/>
          <a:lstStyle/>
          <a:p>
            <a:pPr marL="342900" indent="-342900" algn="l" defTabSz="0" eaLnBrk="1" hangingPunct="1">
              <a:lnSpc>
                <a:spcPct val="90000"/>
              </a:lnSpc>
              <a:buSzPct val="75000"/>
              <a:buChar char="p"/>
            </a:pPr>
            <a:r>
              <a:rPr lang="en-US" altLang="zh-CN" dirty="0">
                <a:solidFill>
                  <a:srgbClr val="0000FF"/>
                </a:solidFill>
                <a:latin typeface="+mn-lt"/>
                <a:ea typeface="+mn-ea"/>
                <a:cs typeface="+mn-cs"/>
                <a:sym typeface="Arial" panose="020B0604020202020204" pitchFamily="34" charset="0"/>
              </a:rPr>
              <a:t>【</a:t>
            </a:r>
            <a:r>
              <a:rPr lang="zh-CN" altLang="en-US" dirty="0">
                <a:solidFill>
                  <a:srgbClr val="0000FF"/>
                </a:solidFill>
                <a:latin typeface="+mn-lt"/>
                <a:ea typeface="+mn-ea"/>
                <a:cs typeface="+mn-cs"/>
                <a:sym typeface="Arial" panose="020B0604020202020204" pitchFamily="34" charset="0"/>
              </a:rPr>
              <a:t>画数据流图的步骤</a:t>
            </a:r>
            <a:r>
              <a:rPr lang="en-US" altLang="zh-CN" dirty="0">
                <a:solidFill>
                  <a:srgbClr val="0000FF"/>
                </a:solidFill>
                <a:latin typeface="+mn-lt"/>
                <a:ea typeface="+mn-ea"/>
                <a:cs typeface="+mn-cs"/>
                <a:sym typeface="Arial" panose="020B0604020202020204" pitchFamily="34" charset="0"/>
              </a:rPr>
              <a:t>】</a:t>
            </a:r>
            <a:endParaRPr lang="en-US" altLang="zh-CN" dirty="0">
              <a:solidFill>
                <a:srgbClr val="0000FF"/>
              </a:solidFill>
              <a:latin typeface="+mn-lt"/>
              <a:ea typeface="+mn-ea"/>
              <a:cs typeface="+mn-cs"/>
              <a:sym typeface="Arial" panose="020B0604020202020204" pitchFamily="34" charset="0"/>
            </a:endParaRPr>
          </a:p>
          <a:p>
            <a:pPr marL="742950" lvl="1" indent="-285750" algn="l" defTabSz="0" eaLnBrk="1" hangingPunct="1">
              <a:lnSpc>
                <a:spcPct val="90000"/>
              </a:lnSpc>
              <a:buSzPct val="75000"/>
              <a:buChar char="n"/>
            </a:pPr>
            <a:r>
              <a:rPr lang="en-US" altLang="zh-CN" dirty="0">
                <a:solidFill>
                  <a:srgbClr val="CC0000"/>
                </a:solidFill>
                <a:latin typeface="黑体" panose="02010609060101010101" pitchFamily="49" charset="-122"/>
                <a:ea typeface="+mn-ea"/>
                <a:sym typeface="黑体" panose="02010609060101010101" pitchFamily="49" charset="-122"/>
              </a:rPr>
              <a:t>⑴</a:t>
            </a:r>
            <a:r>
              <a:rPr lang="zh-CN" altLang="en-US" dirty="0">
                <a:solidFill>
                  <a:srgbClr val="CC0000"/>
                </a:solidFill>
                <a:latin typeface="+mn-lt"/>
                <a:ea typeface="+mn-ea"/>
                <a:sym typeface="Arial" panose="020B0604020202020204" pitchFamily="34" charset="0"/>
              </a:rPr>
              <a:t>识别并从问题中提取数据流图中的元素</a:t>
            </a:r>
            <a:endParaRPr lang="zh-CN" altLang="en-US" dirty="0">
              <a:solidFill>
                <a:srgbClr val="CC0000"/>
              </a:solidFill>
              <a:latin typeface="+mn-lt"/>
              <a:ea typeface="+mn-ea"/>
              <a:sym typeface="Arial" panose="020B0604020202020204" pitchFamily="34" charset="0"/>
            </a:endParaRPr>
          </a:p>
          <a:p>
            <a:pPr marL="1143000" lvl="2" indent="-228600" algn="l" defTabSz="0" eaLnBrk="1" hangingPunct="1">
              <a:lnSpc>
                <a:spcPct val="90000"/>
              </a:lnSpc>
              <a:buSzPct val="75000"/>
              <a:buChar char="p"/>
            </a:pPr>
            <a:r>
              <a:rPr lang="en-US" altLang="zh-CN" dirty="0">
                <a:solidFill>
                  <a:srgbClr val="0000FF"/>
                </a:solidFill>
                <a:latin typeface="+mn-lt"/>
                <a:ea typeface="+mn-ea"/>
                <a:sym typeface="Arial" panose="020B0604020202020204" pitchFamily="34" charset="0"/>
              </a:rPr>
              <a:t>ⅰ</a:t>
            </a:r>
            <a:r>
              <a:rPr lang="zh-CN" altLang="en-US" dirty="0">
                <a:solidFill>
                  <a:srgbClr val="0000FF"/>
                </a:solidFill>
                <a:latin typeface="+mn-lt"/>
                <a:ea typeface="+mn-ea"/>
                <a:sym typeface="Arial" panose="020B0604020202020204" pitchFamily="34" charset="0"/>
              </a:rPr>
              <a:t>源与目的</a:t>
            </a:r>
            <a:endParaRPr lang="zh-CN" altLang="en-US" dirty="0">
              <a:solidFill>
                <a:srgbClr val="0000FF"/>
              </a:solidFill>
              <a:latin typeface="+mn-lt"/>
              <a:ea typeface="+mn-ea"/>
              <a:sym typeface="Arial" panose="020B0604020202020204" pitchFamily="34" charset="0"/>
            </a:endParaRPr>
          </a:p>
          <a:p>
            <a:pPr marL="1143000" lvl="2" indent="-228600" algn="l" defTabSz="0" eaLnBrk="1" hangingPunct="1">
              <a:lnSpc>
                <a:spcPct val="90000"/>
              </a:lnSpc>
              <a:buSzPct val="75000"/>
              <a:buChar char="p"/>
            </a:pPr>
            <a:r>
              <a:rPr lang="en-US" altLang="zh-CN" dirty="0">
                <a:solidFill>
                  <a:srgbClr val="0000FF"/>
                </a:solidFill>
                <a:latin typeface="+mn-lt"/>
                <a:ea typeface="+mn-ea"/>
                <a:sym typeface="Arial" panose="020B0604020202020204" pitchFamily="34" charset="0"/>
              </a:rPr>
              <a:t>ⅱ</a:t>
            </a:r>
            <a:r>
              <a:rPr lang="zh-CN" altLang="en-US" dirty="0">
                <a:solidFill>
                  <a:srgbClr val="0000FF"/>
                </a:solidFill>
                <a:latin typeface="+mn-lt"/>
                <a:ea typeface="+mn-ea"/>
                <a:sym typeface="Arial" panose="020B0604020202020204" pitchFamily="34" charset="0"/>
              </a:rPr>
              <a:t>数据流</a:t>
            </a:r>
            <a:endParaRPr lang="zh-CN" altLang="en-US" dirty="0">
              <a:solidFill>
                <a:srgbClr val="0000FF"/>
              </a:solidFill>
              <a:latin typeface="+mn-lt"/>
              <a:ea typeface="+mn-ea"/>
              <a:sym typeface="Arial" panose="020B0604020202020204" pitchFamily="34" charset="0"/>
            </a:endParaRPr>
          </a:p>
          <a:p>
            <a:pPr marL="1143000" lvl="2" indent="-228600" algn="l" defTabSz="0" eaLnBrk="1" hangingPunct="1">
              <a:lnSpc>
                <a:spcPct val="90000"/>
              </a:lnSpc>
              <a:buSzPct val="75000"/>
              <a:buChar char="p"/>
            </a:pPr>
            <a:r>
              <a:rPr lang="en-US" altLang="zh-CN" dirty="0">
                <a:solidFill>
                  <a:srgbClr val="0000FF"/>
                </a:solidFill>
                <a:latin typeface="+mn-lt"/>
                <a:ea typeface="+mn-ea"/>
                <a:sym typeface="Arial" panose="020B0604020202020204" pitchFamily="34" charset="0"/>
              </a:rPr>
              <a:t>ⅲ</a:t>
            </a:r>
            <a:r>
              <a:rPr lang="zh-CN" altLang="en-US" dirty="0">
                <a:solidFill>
                  <a:srgbClr val="0000FF"/>
                </a:solidFill>
                <a:latin typeface="+mn-lt"/>
                <a:ea typeface="+mn-ea"/>
                <a:sym typeface="Arial" panose="020B0604020202020204" pitchFamily="34" charset="0"/>
              </a:rPr>
              <a:t>加工处理</a:t>
            </a:r>
            <a:endParaRPr lang="zh-CN" altLang="en-US" dirty="0">
              <a:solidFill>
                <a:srgbClr val="0000FF"/>
              </a:solidFill>
              <a:latin typeface="+mn-lt"/>
              <a:ea typeface="+mn-ea"/>
              <a:sym typeface="Arial" panose="020B0604020202020204" pitchFamily="34" charset="0"/>
            </a:endParaRPr>
          </a:p>
          <a:p>
            <a:pPr marL="1143000" lvl="2" indent="-228600" algn="l" defTabSz="0" eaLnBrk="1" hangingPunct="1">
              <a:lnSpc>
                <a:spcPct val="90000"/>
              </a:lnSpc>
              <a:buSzPct val="75000"/>
              <a:buChar char="p"/>
            </a:pPr>
            <a:r>
              <a:rPr lang="zh-CN" altLang="en-US" dirty="0">
                <a:solidFill>
                  <a:srgbClr val="0000FF"/>
                </a:solidFill>
                <a:latin typeface="+mn-lt"/>
                <a:ea typeface="+mn-ea"/>
                <a:sym typeface="Arial" panose="020B0604020202020204" pitchFamily="34" charset="0"/>
              </a:rPr>
              <a:t>ⅳ数据存储</a:t>
            </a:r>
            <a:endParaRPr lang="zh-CN" altLang="en-US" dirty="0">
              <a:solidFill>
                <a:srgbClr val="0000FF"/>
              </a:solidFill>
              <a:latin typeface="黑体" panose="02010609060101010101" pitchFamily="49" charset="-122"/>
              <a:ea typeface="+mn-ea"/>
              <a:sym typeface="黑体" panose="02010609060101010101" pitchFamily="49" charset="-122"/>
            </a:endParaRPr>
          </a:p>
          <a:p>
            <a:pPr marL="742950" lvl="1" indent="-285750" algn="l" defTabSz="0" eaLnBrk="1" hangingPunct="1">
              <a:lnSpc>
                <a:spcPct val="90000"/>
              </a:lnSpc>
              <a:buSzPct val="75000"/>
              <a:buChar char="n"/>
            </a:pPr>
            <a:r>
              <a:rPr lang="zh-CN" altLang="en-US" dirty="0">
                <a:solidFill>
                  <a:srgbClr val="CC0000"/>
                </a:solidFill>
                <a:latin typeface="+mn-lt"/>
                <a:ea typeface="+mn-ea"/>
                <a:sym typeface="Arial" panose="020B0604020202020204" pitchFamily="34" charset="0"/>
              </a:rPr>
              <a:t>⑵画顶层</a:t>
            </a:r>
            <a:r>
              <a:rPr lang="en-US" altLang="zh-CN" dirty="0">
                <a:solidFill>
                  <a:srgbClr val="CC0000"/>
                </a:solidFill>
                <a:latin typeface="+mn-lt"/>
                <a:ea typeface="+mn-ea"/>
                <a:sym typeface="Arial" panose="020B0604020202020204" pitchFamily="34" charset="0"/>
              </a:rPr>
              <a:t>DFD</a:t>
            </a:r>
            <a:r>
              <a:rPr lang="en-US" altLang="zh-CN" dirty="0">
                <a:latin typeface="+mn-lt"/>
                <a:ea typeface="+mn-ea"/>
                <a:sym typeface="Arial" panose="020B0604020202020204" pitchFamily="34" charset="0"/>
              </a:rPr>
              <a:t>——</a:t>
            </a:r>
            <a:r>
              <a:rPr lang="zh-CN" altLang="en-US" dirty="0">
                <a:latin typeface="+mn-lt"/>
                <a:ea typeface="+mn-ea"/>
                <a:sym typeface="Arial" panose="020B0604020202020204" pitchFamily="34" charset="0"/>
              </a:rPr>
              <a:t>基本逻辑模型</a:t>
            </a:r>
            <a:endParaRPr lang="zh-CN" altLang="en-US" dirty="0">
              <a:latin typeface="黑体" panose="02010609060101010101" pitchFamily="49" charset="-122"/>
              <a:ea typeface="+mn-ea"/>
              <a:sym typeface="黑体" panose="02010609060101010101" pitchFamily="49" charset="-122"/>
            </a:endParaRPr>
          </a:p>
          <a:p>
            <a:pPr marL="1143000" lvl="2" indent="-228600" algn="l" defTabSz="0" eaLnBrk="1" hangingPunct="1">
              <a:lnSpc>
                <a:spcPct val="90000"/>
              </a:lnSpc>
              <a:buSzPct val="75000"/>
              <a:buChar char="p"/>
            </a:pPr>
            <a:endParaRPr lang="zh-CN" altLang="en-US" dirty="0">
              <a:latin typeface="+mn-lt"/>
              <a:ea typeface="+mn-ea"/>
              <a:sym typeface="Arial" panose="020B0604020202020204" pitchFamily="34" charset="0"/>
            </a:endParaRPr>
          </a:p>
          <a:p>
            <a:pPr marL="742950" lvl="1" indent="-285750" algn="l" defTabSz="0" eaLnBrk="1" hangingPunct="1">
              <a:lnSpc>
                <a:spcPct val="90000"/>
              </a:lnSpc>
              <a:buSzPct val="75000"/>
              <a:buChar char="n"/>
            </a:pPr>
            <a:r>
              <a:rPr lang="zh-CN" altLang="en-US" dirty="0">
                <a:solidFill>
                  <a:srgbClr val="CC0000"/>
                </a:solidFill>
                <a:latin typeface="+mn-lt"/>
                <a:ea typeface="+mn-ea"/>
                <a:sym typeface="Arial" panose="020B0604020202020204" pitchFamily="34" charset="0"/>
              </a:rPr>
              <a:t>⑶分层细化</a:t>
            </a:r>
            <a:r>
              <a:rPr lang="en-US" altLang="zh-CN" dirty="0">
                <a:solidFill>
                  <a:srgbClr val="CC0000"/>
                </a:solidFill>
                <a:latin typeface="+mn-lt"/>
                <a:ea typeface="+mn-ea"/>
                <a:sym typeface="Arial" panose="020B0604020202020204" pitchFamily="34" charset="0"/>
              </a:rPr>
              <a:t>DFD</a:t>
            </a:r>
            <a:endParaRPr lang="zh-CN" altLang="en-US" dirty="0">
              <a:solidFill>
                <a:srgbClr val="CC0000"/>
              </a:solidFill>
              <a:latin typeface="+mn-lt"/>
              <a:ea typeface="+mn-ea"/>
              <a:sym typeface="Arial" panose="020B0604020202020204" pitchFamily="34" charset="0"/>
            </a:endParaRPr>
          </a:p>
          <a:p>
            <a:pPr marL="1143000" lvl="2" indent="-228600" algn="l" defTabSz="0" eaLnBrk="1" hangingPunct="1">
              <a:lnSpc>
                <a:spcPct val="90000"/>
              </a:lnSpc>
              <a:buSzPct val="75000"/>
              <a:buChar char="p"/>
            </a:pPr>
            <a:endParaRPr lang="zh-CN" altLang="en-US" i="1" dirty="0">
              <a:solidFill>
                <a:srgbClr val="0000FF"/>
              </a:solidFill>
              <a:latin typeface="+mn-lt"/>
              <a:ea typeface="+mn-ea"/>
              <a:sym typeface="Arial" panose="020B0604020202020204" pitchFamily="34" charset="0"/>
            </a:endParaRPr>
          </a:p>
          <a:p>
            <a:pPr marL="1143000" lvl="2" indent="-228600" algn="l" defTabSz="0" eaLnBrk="1" hangingPunct="1">
              <a:lnSpc>
                <a:spcPct val="90000"/>
              </a:lnSpc>
              <a:buSzPct val="75000"/>
              <a:buChar char="p"/>
            </a:pPr>
            <a:endParaRPr lang="zh-CN" altLang="en-US" dirty="0">
              <a:latin typeface="黑体" panose="02010609060101010101" pitchFamily="49" charset="-122"/>
              <a:ea typeface="+mn-ea"/>
              <a:sym typeface="黑体" panose="02010609060101010101" pitchFamily="49" charset="-122"/>
            </a:endParaRPr>
          </a:p>
          <a:p>
            <a:pPr marL="742950" lvl="1" indent="-285750" algn="l" defTabSz="0" eaLnBrk="1" hangingPunct="1">
              <a:lnSpc>
                <a:spcPct val="90000"/>
              </a:lnSpc>
              <a:buSzPct val="75000"/>
              <a:buChar char="n"/>
            </a:pPr>
            <a:r>
              <a:rPr lang="en-US" altLang="zh-CN" dirty="0">
                <a:solidFill>
                  <a:srgbClr val="CC0000"/>
                </a:solidFill>
                <a:latin typeface="+mn-lt"/>
                <a:ea typeface="+mn-ea"/>
                <a:sym typeface="Arial" panose="020B0604020202020204" pitchFamily="34" charset="0"/>
              </a:rPr>
              <a:t>⑷</a:t>
            </a:r>
            <a:r>
              <a:rPr lang="zh-CN" altLang="en-US" dirty="0">
                <a:solidFill>
                  <a:srgbClr val="CC0000"/>
                </a:solidFill>
                <a:latin typeface="+mn-lt"/>
                <a:ea typeface="+mn-ea"/>
                <a:sym typeface="Arial" panose="020B0604020202020204" pitchFamily="34" charset="0"/>
              </a:rPr>
              <a:t>完善补充</a:t>
            </a:r>
            <a:endParaRPr lang="zh-CN" altLang="en-US" dirty="0">
              <a:latin typeface="+mn-lt"/>
              <a:ea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5364">
                                            <p:txEl>
                                              <p:pRg st="1" end="1"/>
                                            </p:txEl>
                                          </p:spTgt>
                                        </p:tgtEl>
                                        <p:attrNameLst>
                                          <p:attrName>style.visibility</p:attrName>
                                        </p:attrNameLst>
                                      </p:cBhvr>
                                      <p:to>
                                        <p:strVal val="visible"/>
                                      </p:to>
                                    </p:set>
                                    <p:animEffect filter="strips(downRight)">
                                      <p:cBhvr>
                                        <p:cTn id="7" dur="500"/>
                                        <p:tgtEl>
                                          <p:spTgt spid="1536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5364">
                                            <p:txEl>
                                              <p:pRg st="6" end="6"/>
                                            </p:txEl>
                                          </p:spTgt>
                                        </p:tgtEl>
                                        <p:attrNameLst>
                                          <p:attrName>style.visibility</p:attrName>
                                        </p:attrNameLst>
                                      </p:cBhvr>
                                      <p:to>
                                        <p:strVal val="visible"/>
                                      </p:to>
                                    </p:set>
                                    <p:animEffect filter="strips(downRight)">
                                      <p:cBhvr>
                                        <p:cTn id="12" dur="500"/>
                                        <p:tgtEl>
                                          <p:spTgt spid="1536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5364">
                                            <p:txEl>
                                              <p:pRg st="8" end="8"/>
                                            </p:txEl>
                                          </p:spTgt>
                                        </p:tgtEl>
                                        <p:attrNameLst>
                                          <p:attrName>style.visibility</p:attrName>
                                        </p:attrNameLst>
                                      </p:cBhvr>
                                      <p:to>
                                        <p:strVal val="visible"/>
                                      </p:to>
                                    </p:set>
                                    <p:animEffect filter="strips(downRight)">
                                      <p:cBhvr>
                                        <p:cTn id="17" dur="500"/>
                                        <p:tgtEl>
                                          <p:spTgt spid="15364">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5364">
                                            <p:txEl>
                                              <p:pRg st="11" end="11"/>
                                            </p:txEl>
                                          </p:spTgt>
                                        </p:tgtEl>
                                        <p:attrNameLst>
                                          <p:attrName>style.visibility</p:attrName>
                                        </p:attrNameLst>
                                      </p:cBhvr>
                                      <p:to>
                                        <p:strVal val="visible"/>
                                      </p:to>
                                    </p:set>
                                    <p:animEffect filter="strips(downRight)">
                                      <p:cBhvr>
                                        <p:cTn id="22" dur="500"/>
                                        <p:tgtEl>
                                          <p:spTgt spid="15364">
                                            <p:txEl>
                                              <p:pRg st="11" end="1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5364">
                                            <p:txEl>
                                              <p:pRg st="2" end="2"/>
                                            </p:txEl>
                                          </p:spTgt>
                                        </p:tgtEl>
                                        <p:attrNameLst>
                                          <p:attrName>style.visibility</p:attrName>
                                        </p:attrNameLst>
                                      </p:cBhvr>
                                      <p:to>
                                        <p:strVal val="visible"/>
                                      </p:to>
                                    </p:set>
                                    <p:animEffect filter="strips(downRight)">
                                      <p:cBhvr>
                                        <p:cTn id="27" dur="500"/>
                                        <p:tgtEl>
                                          <p:spTgt spid="1536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5364">
                                            <p:txEl>
                                              <p:pRg st="3" end="3"/>
                                            </p:txEl>
                                          </p:spTgt>
                                        </p:tgtEl>
                                        <p:attrNameLst>
                                          <p:attrName>style.visibility</p:attrName>
                                        </p:attrNameLst>
                                      </p:cBhvr>
                                      <p:to>
                                        <p:strVal val="visible"/>
                                      </p:to>
                                    </p:set>
                                    <p:animEffect filter="strips(downRight)">
                                      <p:cBhvr>
                                        <p:cTn id="32" dur="500"/>
                                        <p:tgtEl>
                                          <p:spTgt spid="15364">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5364">
                                            <p:txEl>
                                              <p:pRg st="4" end="4"/>
                                            </p:txEl>
                                          </p:spTgt>
                                        </p:tgtEl>
                                        <p:attrNameLst>
                                          <p:attrName>style.visibility</p:attrName>
                                        </p:attrNameLst>
                                      </p:cBhvr>
                                      <p:to>
                                        <p:strVal val="visible"/>
                                      </p:to>
                                    </p:set>
                                    <p:animEffect filter="strips(downRight)">
                                      <p:cBhvr>
                                        <p:cTn id="37" dur="500"/>
                                        <p:tgtEl>
                                          <p:spTgt spid="15364">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15364">
                                            <p:txEl>
                                              <p:pRg st="5" end="5"/>
                                            </p:txEl>
                                          </p:spTgt>
                                        </p:tgtEl>
                                        <p:attrNameLst>
                                          <p:attrName>style.visibility</p:attrName>
                                        </p:attrNameLst>
                                      </p:cBhvr>
                                      <p:to>
                                        <p:strVal val="visible"/>
                                      </p:to>
                                    </p:set>
                                    <p:animEffect filter="strips(downRight)">
                                      <p:cBhvr>
                                        <p:cTn id="42" dur="500"/>
                                        <p:tgtEl>
                                          <p:spTgt spid="1536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2338"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142339"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42340"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2.</a:t>
            </a:r>
            <a:r>
              <a:rPr lang="zh-CN" altLang="en-US" dirty="0">
                <a:solidFill>
                  <a:srgbClr val="0000FF"/>
                </a:solidFill>
              </a:rPr>
              <a:t>数据流</a:t>
            </a:r>
            <a:r>
              <a:rPr lang="en-US" altLang="zh-CN" dirty="0"/>
              <a:t>【4/5】</a:t>
            </a:r>
            <a:endParaRPr lang="en-US" altLang="zh-CN" dirty="0"/>
          </a:p>
        </p:txBody>
      </p:sp>
      <p:sp>
        <p:nvSpPr>
          <p:cNvPr id="142341" name="Text Box 3"/>
          <p:cNvSpPr/>
          <p:nvPr/>
        </p:nvSpPr>
        <p:spPr>
          <a:xfrm>
            <a:off x="1219200" y="1524000"/>
            <a:ext cx="1447800" cy="427038"/>
          </a:xfrm>
          <a:prstGeom prst="rect">
            <a:avLst/>
          </a:prstGeom>
          <a:solidFill>
            <a:schemeClr val="bg1"/>
          </a:solid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事务</a:t>
            </a:r>
            <a:endParaRPr lang="zh-CN" altLang="en-US" dirty="0">
              <a:latin typeface="Arial" panose="020B0604020202020204" pitchFamily="34" charset="0"/>
              <a:ea typeface="宋体" panose="02010600030101010101" pitchFamily="2" charset="-122"/>
            </a:endParaRPr>
          </a:p>
        </p:txBody>
      </p:sp>
      <p:grpSp>
        <p:nvGrpSpPr>
          <p:cNvPr id="142342" name="Group 4"/>
          <p:cNvGrpSpPr/>
          <p:nvPr/>
        </p:nvGrpSpPr>
        <p:grpSpPr>
          <a:xfrm>
            <a:off x="6324600" y="5791200"/>
            <a:ext cx="2209800" cy="457200"/>
            <a:chOff x="0" y="0"/>
            <a:chExt cx="1392" cy="288"/>
          </a:xfrm>
        </p:grpSpPr>
        <p:grpSp>
          <p:nvGrpSpPr>
            <p:cNvPr id="142343" name="Group 5"/>
            <p:cNvGrpSpPr/>
            <p:nvPr/>
          </p:nvGrpSpPr>
          <p:grpSpPr>
            <a:xfrm>
              <a:off x="8" y="0"/>
              <a:ext cx="1296" cy="288"/>
              <a:chOff x="0" y="0"/>
              <a:chExt cx="576" cy="288"/>
            </a:xfrm>
          </p:grpSpPr>
          <p:sp>
            <p:nvSpPr>
              <p:cNvPr id="142344" name="Line 6"/>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142345" name="Line 7"/>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142346" name="Line 8"/>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142347" name="Rectangle 9"/>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订货信息表</a:t>
              </a:r>
              <a:endParaRPr lang="zh-CN" altLang="en-US" dirty="0">
                <a:latin typeface="Arial" panose="020B0604020202020204" pitchFamily="34" charset="0"/>
                <a:ea typeface="宋体" panose="02010600030101010101" pitchFamily="2" charset="-122"/>
              </a:endParaRPr>
            </a:p>
          </p:txBody>
        </p:sp>
      </p:grpSp>
      <p:grpSp>
        <p:nvGrpSpPr>
          <p:cNvPr id="142348" name="Group 10"/>
          <p:cNvGrpSpPr/>
          <p:nvPr/>
        </p:nvGrpSpPr>
        <p:grpSpPr>
          <a:xfrm>
            <a:off x="6400800" y="2895600"/>
            <a:ext cx="2209800" cy="457200"/>
            <a:chOff x="0" y="0"/>
            <a:chExt cx="1392" cy="288"/>
          </a:xfrm>
        </p:grpSpPr>
        <p:grpSp>
          <p:nvGrpSpPr>
            <p:cNvPr id="142349" name="Group 11"/>
            <p:cNvGrpSpPr/>
            <p:nvPr/>
          </p:nvGrpSpPr>
          <p:grpSpPr>
            <a:xfrm>
              <a:off x="8" y="0"/>
              <a:ext cx="1296" cy="288"/>
              <a:chOff x="0" y="0"/>
              <a:chExt cx="576" cy="288"/>
            </a:xfrm>
          </p:grpSpPr>
          <p:sp>
            <p:nvSpPr>
              <p:cNvPr id="142350" name="Line 12"/>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142351" name="Line 13"/>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142352" name="Line 14"/>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142353" name="Rectangle 15"/>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库存清单表</a:t>
              </a:r>
              <a:endParaRPr lang="zh-CN" altLang="en-US" dirty="0">
                <a:latin typeface="Arial" panose="020B0604020202020204" pitchFamily="34" charset="0"/>
                <a:ea typeface="宋体" panose="02010600030101010101" pitchFamily="2" charset="-122"/>
              </a:endParaRPr>
            </a:p>
          </p:txBody>
        </p:sp>
      </p:grpSp>
      <p:sp>
        <p:nvSpPr>
          <p:cNvPr id="142354" name="AutoShape 16"/>
          <p:cNvSpPr/>
          <p:nvPr/>
        </p:nvSpPr>
        <p:spPr>
          <a:xfrm>
            <a:off x="304800" y="1100138"/>
            <a:ext cx="1150938" cy="881062"/>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仓库</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管理员 </a:t>
            </a:r>
            <a:endParaRPr lang="zh-CN" altLang="en-US" dirty="0">
              <a:latin typeface="Arial" panose="020B0604020202020204" pitchFamily="34" charset="0"/>
              <a:ea typeface="宋体" panose="02010600030101010101" pitchFamily="2" charset="-122"/>
            </a:endParaRPr>
          </a:p>
        </p:txBody>
      </p:sp>
      <p:sp>
        <p:nvSpPr>
          <p:cNvPr id="142355" name="AutoShape 17"/>
          <p:cNvSpPr/>
          <p:nvPr/>
        </p:nvSpPr>
        <p:spPr>
          <a:xfrm>
            <a:off x="3124200" y="1176338"/>
            <a:ext cx="2362200" cy="762000"/>
          </a:xfrm>
          <a:prstGeom prst="roundRect">
            <a:avLst>
              <a:gd name="adj" fmla="val 16667"/>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1.1 </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接受事务</a:t>
            </a:r>
            <a:endParaRPr lang="zh-CN" altLang="en-US" dirty="0">
              <a:latin typeface="Arial" panose="020B0604020202020204" pitchFamily="34" charset="0"/>
              <a:ea typeface="宋体" panose="02010600030101010101" pitchFamily="2" charset="-122"/>
            </a:endParaRPr>
          </a:p>
        </p:txBody>
      </p:sp>
      <p:sp>
        <p:nvSpPr>
          <p:cNvPr id="142356" name="AutoShape 18"/>
          <p:cNvSpPr/>
          <p:nvPr/>
        </p:nvSpPr>
        <p:spPr>
          <a:xfrm>
            <a:off x="3124200" y="2743200"/>
            <a:ext cx="2362200" cy="762000"/>
          </a:xfrm>
          <a:prstGeom prst="roundRect">
            <a:avLst>
              <a:gd name="adj" fmla="val 16667"/>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1.2 </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更新库存清单</a:t>
            </a:r>
            <a:endParaRPr lang="zh-CN" altLang="en-US" dirty="0">
              <a:latin typeface="Arial" panose="020B0604020202020204" pitchFamily="34" charset="0"/>
              <a:ea typeface="宋体" panose="02010600030101010101" pitchFamily="2" charset="-122"/>
            </a:endParaRPr>
          </a:p>
        </p:txBody>
      </p:sp>
      <p:cxnSp>
        <p:nvCxnSpPr>
          <p:cNvPr id="142357" name="AutoShape 22"/>
          <p:cNvCxnSpPr>
            <a:stCxn id="142356" idx="3"/>
            <a:endCxn id="142353" idx="1"/>
          </p:cNvCxnSpPr>
          <p:nvPr/>
        </p:nvCxnSpPr>
        <p:spPr>
          <a:xfrm flipV="1">
            <a:off x="5486400" y="3109913"/>
            <a:ext cx="914400" cy="14287"/>
          </a:xfrm>
          <a:prstGeom prst="straightConnector1">
            <a:avLst/>
          </a:prstGeom>
          <a:ln w="50800" cap="flat" cmpd="sng">
            <a:solidFill>
              <a:srgbClr val="008000"/>
            </a:solidFill>
            <a:prstDash val="solid"/>
            <a:miter/>
            <a:headEnd type="none" w="med" len="med"/>
            <a:tailEnd type="triangle" w="lg" len="lg"/>
          </a:ln>
        </p:spPr>
      </p:cxnSp>
      <p:sp>
        <p:nvSpPr>
          <p:cNvPr id="142358" name="AutoShape 23"/>
          <p:cNvSpPr/>
          <p:nvPr/>
        </p:nvSpPr>
        <p:spPr>
          <a:xfrm>
            <a:off x="3124200" y="4343400"/>
            <a:ext cx="2362200" cy="762000"/>
          </a:xfrm>
          <a:prstGeom prst="roundRect">
            <a:avLst>
              <a:gd name="adj" fmla="val 16667"/>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1.3 </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处理订货</a:t>
            </a:r>
            <a:endParaRPr lang="zh-CN" altLang="en-US" dirty="0">
              <a:latin typeface="Arial" panose="020B0604020202020204" pitchFamily="34" charset="0"/>
              <a:ea typeface="宋体" panose="02010600030101010101" pitchFamily="2" charset="-122"/>
            </a:endParaRPr>
          </a:p>
        </p:txBody>
      </p:sp>
      <p:sp>
        <p:nvSpPr>
          <p:cNvPr id="142359" name="AutoShape 24"/>
          <p:cNvSpPr/>
          <p:nvPr/>
        </p:nvSpPr>
        <p:spPr>
          <a:xfrm>
            <a:off x="1143000" y="5627688"/>
            <a:ext cx="2362200" cy="7620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2 </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产生报表</a:t>
            </a:r>
            <a:endParaRPr lang="zh-CN" altLang="en-US" dirty="0">
              <a:latin typeface="Arial" panose="020B0604020202020204" pitchFamily="34" charset="0"/>
              <a:ea typeface="宋体" panose="02010600030101010101" pitchFamily="2" charset="-122"/>
            </a:endParaRPr>
          </a:p>
        </p:txBody>
      </p:sp>
      <p:cxnSp>
        <p:nvCxnSpPr>
          <p:cNvPr id="142360" name="AutoShape 25"/>
          <p:cNvCxnSpPr>
            <a:stCxn id="142358" idx="3"/>
            <a:endCxn id="142347" idx="0"/>
          </p:cNvCxnSpPr>
          <p:nvPr/>
        </p:nvCxnSpPr>
        <p:spPr>
          <a:xfrm>
            <a:off x="5486400" y="4724400"/>
            <a:ext cx="1943100" cy="1066800"/>
          </a:xfrm>
          <a:prstGeom prst="bentConnector2">
            <a:avLst/>
          </a:prstGeom>
          <a:ln w="50800" cap="flat" cmpd="sng">
            <a:solidFill>
              <a:srgbClr val="008000"/>
            </a:solidFill>
            <a:prstDash val="solid"/>
            <a:miter/>
            <a:headEnd type="none" w="med" len="med"/>
            <a:tailEnd type="triangle" w="lg" len="lg"/>
          </a:ln>
        </p:spPr>
      </p:cxnSp>
      <p:cxnSp>
        <p:nvCxnSpPr>
          <p:cNvPr id="142361" name="AutoShape 26"/>
          <p:cNvCxnSpPr>
            <a:stCxn id="142347" idx="1"/>
            <a:endCxn id="142359" idx="3"/>
          </p:cNvCxnSpPr>
          <p:nvPr/>
        </p:nvCxnSpPr>
        <p:spPr>
          <a:xfrm rot="-10800000" flipV="1">
            <a:off x="3505200" y="6005513"/>
            <a:ext cx="2819400" cy="3175"/>
          </a:xfrm>
          <a:prstGeom prst="bentConnector3">
            <a:avLst>
              <a:gd name="adj1" fmla="val 50000"/>
            </a:avLst>
          </a:prstGeom>
          <a:ln w="50800" cap="flat" cmpd="sng">
            <a:solidFill>
              <a:srgbClr val="008000"/>
            </a:solidFill>
            <a:prstDash val="solid"/>
            <a:miter/>
            <a:headEnd type="none" w="med" len="med"/>
            <a:tailEnd type="triangle" w="lg" len="lg"/>
          </a:ln>
        </p:spPr>
      </p:cxnSp>
      <p:sp>
        <p:nvSpPr>
          <p:cNvPr id="142362" name="AutoShape 27"/>
          <p:cNvSpPr/>
          <p:nvPr/>
        </p:nvSpPr>
        <p:spPr>
          <a:xfrm>
            <a:off x="304800" y="3200400"/>
            <a:ext cx="762000" cy="9906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采购</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员</a:t>
            </a:r>
            <a:endParaRPr lang="zh-CN" altLang="en-US" dirty="0">
              <a:latin typeface="Arial" panose="020B0604020202020204" pitchFamily="34" charset="0"/>
              <a:ea typeface="宋体" panose="02010600030101010101" pitchFamily="2" charset="-122"/>
            </a:endParaRPr>
          </a:p>
        </p:txBody>
      </p:sp>
      <p:grpSp>
        <p:nvGrpSpPr>
          <p:cNvPr id="142363" name="Group 28"/>
          <p:cNvGrpSpPr/>
          <p:nvPr/>
        </p:nvGrpSpPr>
        <p:grpSpPr>
          <a:xfrm>
            <a:off x="685800" y="4191000"/>
            <a:ext cx="1447800" cy="1817688"/>
            <a:chOff x="0" y="0"/>
            <a:chExt cx="912" cy="1145"/>
          </a:xfrm>
        </p:grpSpPr>
        <p:sp>
          <p:nvSpPr>
            <p:cNvPr id="142364" name="Text Box 29"/>
            <p:cNvSpPr/>
            <p:nvPr/>
          </p:nvSpPr>
          <p:spPr>
            <a:xfrm>
              <a:off x="0" y="576"/>
              <a:ext cx="912" cy="269"/>
            </a:xfrm>
            <a:prstGeom prst="rect">
              <a:avLst/>
            </a:prstGeom>
            <a:solidFill>
              <a:srgbClr val="FF0000"/>
            </a:solidFill>
            <a:ln w="9525">
              <a:noFill/>
            </a:ln>
          </p:spPr>
          <p:txBody>
            <a:bodyPr anchor="t">
              <a:spAutoFit/>
            </a:bodyPr>
            <a:lstStyle/>
            <a:p>
              <a:pPr algn="ctr" eaLnBrk="0" hangingPunct="0">
                <a:spcBef>
                  <a:spcPct val="50000"/>
                </a:spcBef>
              </a:pPr>
              <a:r>
                <a:rPr lang="zh-CN" altLang="en-US" sz="22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订货报表</a:t>
              </a:r>
              <a:endParaRPr lang="zh-CN" altLang="en-US" dirty="0">
                <a:latin typeface="Arial" panose="020B0604020202020204" pitchFamily="34" charset="0"/>
                <a:ea typeface="宋体" panose="02010600030101010101" pitchFamily="2" charset="-122"/>
              </a:endParaRPr>
            </a:p>
          </p:txBody>
        </p:sp>
        <p:cxnSp>
          <p:nvCxnSpPr>
            <p:cNvPr id="142365" name="AutoShape 30"/>
            <p:cNvCxnSpPr>
              <a:stCxn id="142359" idx="1"/>
              <a:endCxn id="142362" idx="2"/>
            </p:cNvCxnSpPr>
            <p:nvPr/>
          </p:nvCxnSpPr>
          <p:spPr>
            <a:xfrm rot="10800000">
              <a:off x="0" y="0"/>
              <a:ext cx="288" cy="1145"/>
            </a:xfrm>
            <a:prstGeom prst="bentConnector2">
              <a:avLst/>
            </a:prstGeom>
            <a:ln w="50800" cap="flat" cmpd="sng">
              <a:solidFill>
                <a:srgbClr val="FF0000"/>
              </a:solidFill>
              <a:prstDash val="solid"/>
              <a:miter/>
              <a:headEnd type="none" w="med" len="med"/>
              <a:tailEnd type="triangle" w="lg" len="lg"/>
            </a:ln>
          </p:spPr>
        </p:cxnSp>
      </p:grpSp>
      <p:cxnSp>
        <p:nvCxnSpPr>
          <p:cNvPr id="142366" name="AutoShape 31"/>
          <p:cNvCxnSpPr>
            <a:stCxn id="142354" idx="3"/>
            <a:endCxn id="142355" idx="1"/>
          </p:cNvCxnSpPr>
          <p:nvPr/>
        </p:nvCxnSpPr>
        <p:spPr>
          <a:xfrm>
            <a:off x="1455738" y="1541463"/>
            <a:ext cx="1668462" cy="15875"/>
          </a:xfrm>
          <a:prstGeom prst="straightConnector1">
            <a:avLst/>
          </a:prstGeom>
          <a:ln w="50800" cap="flat" cmpd="sng">
            <a:solidFill>
              <a:srgbClr val="008000"/>
            </a:solidFill>
            <a:prstDash val="solid"/>
            <a:miter/>
            <a:headEnd type="none" w="med" len="med"/>
            <a:tailEnd type="triangle" w="lg" len="lg"/>
          </a:ln>
        </p:spPr>
      </p:cxnSp>
      <p:sp>
        <p:nvSpPr>
          <p:cNvPr id="142367" name="Rectangle 32"/>
          <p:cNvSpPr/>
          <p:nvPr/>
        </p:nvSpPr>
        <p:spPr>
          <a:xfrm>
            <a:off x="381000" y="569913"/>
            <a:ext cx="2317750" cy="457200"/>
          </a:xfrm>
          <a:prstGeom prst="rect">
            <a:avLst/>
          </a:prstGeom>
          <a:solidFill>
            <a:srgbClr val="CCFFCC"/>
          </a:solidFill>
          <a:ln w="9525">
            <a:noFill/>
          </a:ln>
        </p:spPr>
        <p:txBody>
          <a:bodyPr wrap="none" anchor="t">
            <a:spAutoFit/>
          </a:bodyP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第二层数据流图</a:t>
            </a:r>
            <a:endParaRPr lang="zh-CN" altLang="en-US" dirty="0">
              <a:latin typeface="Arial" panose="020B0604020202020204" pitchFamily="34" charset="0"/>
              <a:ea typeface="宋体" panose="02010600030101010101" pitchFamily="2" charset="-122"/>
            </a:endParaRPr>
          </a:p>
        </p:txBody>
      </p:sp>
      <p:sp>
        <p:nvSpPr>
          <p:cNvPr id="142368" name="Text Box 33"/>
          <p:cNvSpPr/>
          <p:nvPr/>
        </p:nvSpPr>
        <p:spPr>
          <a:xfrm>
            <a:off x="4343400" y="3886200"/>
            <a:ext cx="2057400" cy="427038"/>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更新后的库存</a:t>
            </a:r>
            <a:endParaRPr lang="zh-CN" altLang="en-US" dirty="0">
              <a:latin typeface="Arial" panose="020B0604020202020204" pitchFamily="34" charset="0"/>
              <a:ea typeface="宋体" panose="02010600030101010101" pitchFamily="2" charset="-122"/>
            </a:endParaRPr>
          </a:p>
        </p:txBody>
      </p:sp>
      <p:cxnSp>
        <p:nvCxnSpPr>
          <p:cNvPr id="142369" name="AutoShape 34"/>
          <p:cNvCxnSpPr>
            <a:stCxn id="142353" idx="2"/>
            <a:endCxn id="142358" idx="0"/>
          </p:cNvCxnSpPr>
          <p:nvPr/>
        </p:nvCxnSpPr>
        <p:spPr>
          <a:xfrm rot="5400000">
            <a:off x="5392738" y="2230438"/>
            <a:ext cx="1020762" cy="3200400"/>
          </a:xfrm>
          <a:prstGeom prst="bentConnector3">
            <a:avLst>
              <a:gd name="adj1" fmla="val 49917"/>
            </a:avLst>
          </a:prstGeom>
          <a:ln w="50800" cap="flat" cmpd="sng">
            <a:solidFill>
              <a:srgbClr val="008000"/>
            </a:solidFill>
            <a:prstDash val="solid"/>
            <a:miter/>
            <a:headEnd type="none" w="med" len="med"/>
            <a:tailEnd type="triangle" w="lg" len="lg"/>
          </a:ln>
        </p:spPr>
      </p:cxnSp>
      <p:grpSp>
        <p:nvGrpSpPr>
          <p:cNvPr id="142370" name="Group 35"/>
          <p:cNvGrpSpPr/>
          <p:nvPr/>
        </p:nvGrpSpPr>
        <p:grpSpPr>
          <a:xfrm>
            <a:off x="6378575" y="1339850"/>
            <a:ext cx="2209800" cy="457200"/>
            <a:chOff x="0" y="0"/>
            <a:chExt cx="1392" cy="288"/>
          </a:xfrm>
        </p:grpSpPr>
        <p:grpSp>
          <p:nvGrpSpPr>
            <p:cNvPr id="142371" name="Group 36"/>
            <p:cNvGrpSpPr/>
            <p:nvPr/>
          </p:nvGrpSpPr>
          <p:grpSpPr>
            <a:xfrm>
              <a:off x="8" y="0"/>
              <a:ext cx="1296" cy="288"/>
              <a:chOff x="0" y="0"/>
              <a:chExt cx="576" cy="288"/>
            </a:xfrm>
          </p:grpSpPr>
          <p:sp>
            <p:nvSpPr>
              <p:cNvPr id="142372" name="Line 37"/>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142373" name="Line 38"/>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142374" name="Line 39"/>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142375" name="Rectangle 40"/>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事务表</a:t>
              </a:r>
              <a:endParaRPr lang="zh-CN" altLang="en-US" dirty="0">
                <a:latin typeface="Arial" panose="020B0604020202020204" pitchFamily="34" charset="0"/>
                <a:ea typeface="宋体" panose="02010600030101010101" pitchFamily="2" charset="-122"/>
              </a:endParaRPr>
            </a:p>
          </p:txBody>
        </p:sp>
      </p:grpSp>
      <p:cxnSp>
        <p:nvCxnSpPr>
          <p:cNvPr id="142376" name="AutoShape 41"/>
          <p:cNvCxnSpPr>
            <a:stCxn id="142355" idx="3"/>
            <a:endCxn id="142375" idx="1"/>
          </p:cNvCxnSpPr>
          <p:nvPr/>
        </p:nvCxnSpPr>
        <p:spPr>
          <a:xfrm flipV="1">
            <a:off x="5486400" y="1554163"/>
            <a:ext cx="892175" cy="3175"/>
          </a:xfrm>
          <a:prstGeom prst="straightConnector1">
            <a:avLst/>
          </a:prstGeom>
          <a:ln w="50800" cap="flat" cmpd="sng">
            <a:solidFill>
              <a:srgbClr val="008000"/>
            </a:solidFill>
            <a:prstDash val="solid"/>
            <a:miter/>
            <a:headEnd type="none" w="med" len="med"/>
            <a:tailEnd type="triangle" w="lg" len="lg"/>
          </a:ln>
        </p:spPr>
      </p:cxnSp>
      <p:cxnSp>
        <p:nvCxnSpPr>
          <p:cNvPr id="142377" name="AutoShape 42"/>
          <p:cNvCxnSpPr>
            <a:stCxn id="142375" idx="2"/>
            <a:endCxn id="142356" idx="0"/>
          </p:cNvCxnSpPr>
          <p:nvPr/>
        </p:nvCxnSpPr>
        <p:spPr>
          <a:xfrm rot="5400000">
            <a:off x="5405438" y="665163"/>
            <a:ext cx="974725" cy="3178175"/>
          </a:xfrm>
          <a:prstGeom prst="bentConnector3">
            <a:avLst>
              <a:gd name="adj1" fmla="val 49917"/>
            </a:avLst>
          </a:prstGeom>
          <a:ln w="50800" cap="flat" cmpd="sng">
            <a:solidFill>
              <a:srgbClr val="008000"/>
            </a:solidFill>
            <a:prstDash val="solid"/>
            <a:miter/>
            <a:headEnd type="none" w="med" len="med"/>
            <a:tailEnd type="triangle" w="lg" len="lg"/>
          </a:ln>
        </p:spPr>
      </p:cxnSp>
      <p:sp>
        <p:nvSpPr>
          <p:cNvPr id="142378" name="Rectangle 43"/>
          <p:cNvSpPr/>
          <p:nvPr/>
        </p:nvSpPr>
        <p:spPr>
          <a:xfrm>
            <a:off x="4495800" y="2311400"/>
            <a:ext cx="1589088" cy="427038"/>
          </a:xfrm>
          <a:prstGeom prst="rect">
            <a:avLst/>
          </a:prstGeom>
          <a:noFill/>
          <a:ln w="9525">
            <a:noFill/>
          </a:ln>
        </p:spPr>
        <p:txBody>
          <a:bodyPr wrap="none" anchor="t">
            <a:spAutoFit/>
          </a:bodyP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变化的库存</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4386"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144387"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44388"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2.</a:t>
            </a:r>
            <a:r>
              <a:rPr lang="zh-CN" altLang="en-US" dirty="0">
                <a:solidFill>
                  <a:srgbClr val="0000FF"/>
                </a:solidFill>
              </a:rPr>
              <a:t>数据流</a:t>
            </a:r>
            <a:r>
              <a:rPr lang="en-US" altLang="zh-CN" dirty="0"/>
              <a:t>【5/5】</a:t>
            </a:r>
            <a:endParaRPr lang="en-US" altLang="zh-CN" dirty="0"/>
          </a:p>
        </p:txBody>
      </p:sp>
      <p:sp>
        <p:nvSpPr>
          <p:cNvPr id="144389"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zh-CN" altLang="en-US" dirty="0">
                <a:solidFill>
                  <a:srgbClr val="CC0000"/>
                </a:solidFill>
                <a:latin typeface="+mn-lt"/>
                <a:ea typeface="+mn-ea"/>
                <a:cs typeface="+mn-cs"/>
                <a:sym typeface="Arial" panose="020B0604020202020204" pitchFamily="34" charset="0"/>
              </a:rPr>
              <a:t>仓库零件订货系统</a:t>
            </a:r>
            <a:endParaRPr lang="zh-CN" altLang="en-US" dirty="0">
              <a:latin typeface="+mn-lt"/>
              <a:ea typeface="+mn-ea"/>
              <a:cs typeface="+mn-cs"/>
              <a:sym typeface="Arial" panose="020B0604020202020204" pitchFamily="34" charset="0"/>
            </a:endParaRPr>
          </a:p>
        </p:txBody>
      </p:sp>
      <p:sp>
        <p:nvSpPr>
          <p:cNvPr id="134149" name="Rectangle 4"/>
          <p:cNvSpPr/>
          <p:nvPr/>
        </p:nvSpPr>
        <p:spPr>
          <a:xfrm>
            <a:off x="1219200" y="1828800"/>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名称：</a:t>
            </a:r>
            <a:endParaRPr lang="zh-CN" altLang="en-US" dirty="0">
              <a:latin typeface="Arial" panose="020B0604020202020204" pitchFamily="34" charset="0"/>
              <a:ea typeface="宋体" panose="02010600030101010101" pitchFamily="2" charset="-122"/>
            </a:endParaRPr>
          </a:p>
        </p:txBody>
      </p:sp>
      <p:sp>
        <p:nvSpPr>
          <p:cNvPr id="134150" name="Rectangle 5"/>
          <p:cNvSpPr/>
          <p:nvPr/>
        </p:nvSpPr>
        <p:spPr>
          <a:xfrm>
            <a:off x="1219200" y="2295525"/>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描述：</a:t>
            </a:r>
            <a:endParaRPr lang="zh-CN" altLang="en-US" dirty="0">
              <a:latin typeface="Arial" panose="020B0604020202020204" pitchFamily="34" charset="0"/>
              <a:ea typeface="宋体" panose="02010600030101010101" pitchFamily="2" charset="-122"/>
            </a:endParaRPr>
          </a:p>
        </p:txBody>
      </p:sp>
      <p:sp>
        <p:nvSpPr>
          <p:cNvPr id="134151" name="Rectangle 6"/>
          <p:cNvSpPr/>
          <p:nvPr/>
        </p:nvSpPr>
        <p:spPr>
          <a:xfrm>
            <a:off x="1219200" y="2763838"/>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来源：</a:t>
            </a:r>
            <a:endParaRPr lang="zh-CN" altLang="en-US" dirty="0">
              <a:latin typeface="Arial" panose="020B0604020202020204" pitchFamily="34" charset="0"/>
              <a:ea typeface="宋体" panose="02010600030101010101" pitchFamily="2" charset="-122"/>
            </a:endParaRPr>
          </a:p>
        </p:txBody>
      </p:sp>
      <p:sp>
        <p:nvSpPr>
          <p:cNvPr id="134152" name="Rectangle 7"/>
          <p:cNvSpPr/>
          <p:nvPr/>
        </p:nvSpPr>
        <p:spPr>
          <a:xfrm>
            <a:off x="1219200" y="3232150"/>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去处：</a:t>
            </a:r>
            <a:endParaRPr lang="zh-CN" altLang="en-US" dirty="0">
              <a:latin typeface="Arial" panose="020B0604020202020204" pitchFamily="34" charset="0"/>
              <a:ea typeface="宋体" panose="02010600030101010101" pitchFamily="2" charset="-122"/>
            </a:endParaRPr>
          </a:p>
        </p:txBody>
      </p:sp>
      <p:sp>
        <p:nvSpPr>
          <p:cNvPr id="134153" name="Rectangle 8"/>
          <p:cNvSpPr/>
          <p:nvPr/>
        </p:nvSpPr>
        <p:spPr>
          <a:xfrm>
            <a:off x="1219200" y="3700463"/>
            <a:ext cx="2057400" cy="19272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组成：</a:t>
            </a:r>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p:txBody>
      </p:sp>
      <p:sp>
        <p:nvSpPr>
          <p:cNvPr id="134154" name="Rectangle 9"/>
          <p:cNvSpPr/>
          <p:nvPr/>
        </p:nvSpPr>
        <p:spPr>
          <a:xfrm>
            <a:off x="1219200" y="5627688"/>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流通量：</a:t>
            </a:r>
            <a:endParaRPr lang="zh-CN" altLang="en-US" dirty="0">
              <a:latin typeface="Arial" panose="020B0604020202020204" pitchFamily="34" charset="0"/>
              <a:ea typeface="宋体" panose="02010600030101010101" pitchFamily="2" charset="-122"/>
            </a:endParaRPr>
          </a:p>
        </p:txBody>
      </p:sp>
      <p:sp>
        <p:nvSpPr>
          <p:cNvPr id="134155" name="Rectangle 10"/>
          <p:cNvSpPr/>
          <p:nvPr/>
        </p:nvSpPr>
        <p:spPr>
          <a:xfrm>
            <a:off x="3276600" y="1828800"/>
            <a:ext cx="49530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FF"/>
                </a:solidFill>
                <a:latin typeface="Arial" panose="020B0604020202020204" pitchFamily="34" charset="0"/>
                <a:ea typeface="黑体" panose="02010609060101010101" pitchFamily="49" charset="-122"/>
              </a:rPr>
              <a:t>订货报表</a:t>
            </a:r>
            <a:endParaRPr lang="zh-CN" altLang="en-US" dirty="0">
              <a:latin typeface="Arial" panose="020B0604020202020204" pitchFamily="34" charset="0"/>
              <a:ea typeface="宋体" panose="02010600030101010101" pitchFamily="2" charset="-122"/>
            </a:endParaRPr>
          </a:p>
        </p:txBody>
      </p:sp>
      <p:sp>
        <p:nvSpPr>
          <p:cNvPr id="134156" name="Rectangle 11"/>
          <p:cNvSpPr/>
          <p:nvPr/>
        </p:nvSpPr>
        <p:spPr>
          <a:xfrm>
            <a:off x="3276600" y="2297113"/>
            <a:ext cx="49530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每天给采购员的零件订货表</a:t>
            </a:r>
            <a:endParaRPr lang="zh-CN" altLang="en-US" dirty="0">
              <a:latin typeface="Arial" panose="020B0604020202020204" pitchFamily="34" charset="0"/>
              <a:ea typeface="宋体" panose="02010600030101010101" pitchFamily="2" charset="-122"/>
            </a:endParaRPr>
          </a:p>
        </p:txBody>
      </p:sp>
      <p:sp>
        <p:nvSpPr>
          <p:cNvPr id="134157" name="Rectangle 12"/>
          <p:cNvSpPr/>
          <p:nvPr/>
        </p:nvSpPr>
        <p:spPr>
          <a:xfrm>
            <a:off x="3276600" y="2763838"/>
            <a:ext cx="49530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en-US" altLang="zh-CN" sz="2400" b="1" dirty="0">
                <a:solidFill>
                  <a:srgbClr val="000000"/>
                </a:solidFill>
                <a:latin typeface="Arial" panose="020B0604020202020204" pitchFamily="34" charset="0"/>
                <a:ea typeface="黑体" panose="02010609060101010101" pitchFamily="49" charset="-122"/>
              </a:rPr>
              <a:t>2 </a:t>
            </a:r>
            <a:r>
              <a:rPr lang="zh-CN" altLang="en-US" sz="2400" b="1" dirty="0">
                <a:solidFill>
                  <a:srgbClr val="000000"/>
                </a:solidFill>
                <a:latin typeface="Arial" panose="020B0604020202020204" pitchFamily="34" charset="0"/>
                <a:ea typeface="黑体" panose="02010609060101010101" pitchFamily="49" charset="-122"/>
              </a:rPr>
              <a:t>产生报表</a:t>
            </a:r>
            <a:endParaRPr lang="zh-CN" altLang="en-US" dirty="0">
              <a:latin typeface="Arial" panose="020B0604020202020204" pitchFamily="34" charset="0"/>
              <a:ea typeface="宋体" panose="02010600030101010101" pitchFamily="2" charset="-122"/>
            </a:endParaRPr>
          </a:p>
        </p:txBody>
      </p:sp>
      <p:sp>
        <p:nvSpPr>
          <p:cNvPr id="134158" name="Rectangle 13"/>
          <p:cNvSpPr/>
          <p:nvPr/>
        </p:nvSpPr>
        <p:spPr>
          <a:xfrm>
            <a:off x="3276600" y="3232150"/>
            <a:ext cx="49530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采购员</a:t>
            </a:r>
            <a:endParaRPr lang="zh-CN" altLang="en-US" dirty="0">
              <a:latin typeface="Arial" panose="020B0604020202020204" pitchFamily="34" charset="0"/>
              <a:ea typeface="宋体" panose="02010600030101010101" pitchFamily="2" charset="-122"/>
            </a:endParaRPr>
          </a:p>
        </p:txBody>
      </p:sp>
      <p:sp>
        <p:nvSpPr>
          <p:cNvPr id="134159" name="Rectangle 14"/>
          <p:cNvSpPr/>
          <p:nvPr/>
        </p:nvSpPr>
        <p:spPr>
          <a:xfrm>
            <a:off x="3276600" y="3700463"/>
            <a:ext cx="4953000" cy="1939925"/>
          </a:xfrm>
          <a:prstGeom prst="rect">
            <a:avLst/>
          </a:prstGeom>
          <a:noFill/>
          <a:ln w="9525" cap="flat" cmpd="sng">
            <a:solidFill>
              <a:schemeClr val="tx1"/>
            </a:solidFill>
            <a:prstDash val="solid"/>
            <a:miter/>
            <a:headEnd type="none" w="med" len="med"/>
            <a:tailEnd type="none" w="med" len="med"/>
          </a:ln>
        </p:spPr>
        <p:txBody>
          <a:bodyPr anchor="t">
            <a:spAutoFit/>
          </a:bodyPr>
          <a:lstStyle/>
          <a:p>
            <a:pPr algn="ctr" eaLnBrk="0" hangingPunct="0"/>
            <a:r>
              <a:rPr lang="zh-CN" altLang="en-US" sz="2400" b="1" dirty="0">
                <a:solidFill>
                  <a:srgbClr val="000000"/>
                </a:solidFill>
                <a:latin typeface="Arial" panose="020B0604020202020204" pitchFamily="34" charset="0"/>
                <a:ea typeface="黑体" panose="02010609060101010101" pitchFamily="49" charset="-122"/>
              </a:rPr>
              <a:t>订货表编号</a:t>
            </a:r>
            <a:r>
              <a:rPr lang="en-US" altLang="zh-CN" sz="2400" b="1" dirty="0">
                <a:solidFill>
                  <a:srgbClr val="0000FF"/>
                </a:solidFill>
                <a:latin typeface="Arial" panose="020B0604020202020204" pitchFamily="34" charset="0"/>
                <a:ea typeface="黑体" panose="02010609060101010101" pitchFamily="49" charset="-122"/>
              </a:rPr>
              <a:t>+</a:t>
            </a:r>
            <a:endParaRPr lang="zh-CN" altLang="en-US" sz="2400" b="1" dirty="0">
              <a:solidFill>
                <a:srgbClr val="0000FF"/>
              </a:solidFill>
              <a:latin typeface="Arial" panose="020B0604020202020204" pitchFamily="34" charset="0"/>
              <a:ea typeface="黑体" panose="02010609060101010101" pitchFamily="49" charset="-122"/>
            </a:endParaRPr>
          </a:p>
          <a:p>
            <a:pPr algn="ctr" eaLnBrk="0" hangingPunct="0"/>
            <a:r>
              <a:rPr lang="en-US" altLang="zh-CN" sz="2400" b="1" dirty="0">
                <a:solidFill>
                  <a:srgbClr val="0000FF"/>
                </a:solidFill>
                <a:latin typeface="Arial" panose="020B0604020202020204" pitchFamily="34" charset="0"/>
                <a:ea typeface="黑体" panose="02010609060101010101" pitchFamily="49" charset="-122"/>
              </a:rPr>
              <a:t>{</a:t>
            </a:r>
            <a:r>
              <a:rPr lang="zh-CN" altLang="en-US" sz="2400" b="1" u="sng" dirty="0">
                <a:solidFill>
                  <a:srgbClr val="CC0000"/>
                </a:solidFill>
                <a:latin typeface="Arial" panose="020B0604020202020204" pitchFamily="34" charset="0"/>
                <a:ea typeface="黑体" panose="02010609060101010101" pitchFamily="49" charset="-122"/>
              </a:rPr>
              <a:t>零件编号</a:t>
            </a:r>
            <a:r>
              <a:rPr lang="en-US" altLang="zh-CN" sz="2400" b="1" dirty="0">
                <a:solidFill>
                  <a:srgbClr val="000000"/>
                </a:solidFill>
                <a:latin typeface="Arial" panose="020B0604020202020204" pitchFamily="34" charset="0"/>
                <a:ea typeface="黑体" panose="02010609060101010101" pitchFamily="49" charset="-122"/>
              </a:rPr>
              <a:t>+</a:t>
            </a:r>
            <a:r>
              <a:rPr lang="zh-CN" altLang="en-US" sz="2400" b="1" dirty="0">
                <a:solidFill>
                  <a:srgbClr val="000000"/>
                </a:solidFill>
                <a:latin typeface="Arial" panose="020B0604020202020204" pitchFamily="34" charset="0"/>
                <a:ea typeface="黑体" panose="02010609060101010101" pitchFamily="49" charset="-122"/>
              </a:rPr>
              <a:t>零件名称</a:t>
            </a:r>
            <a:r>
              <a:rPr lang="en-US" altLang="zh-CN" sz="2400" b="1" dirty="0">
                <a:solidFill>
                  <a:srgbClr val="000000"/>
                </a:solidFill>
                <a:latin typeface="Arial" panose="020B0604020202020204" pitchFamily="34" charset="0"/>
                <a:ea typeface="黑体" panose="02010609060101010101" pitchFamily="49" charset="-122"/>
              </a:rPr>
              <a:t>+</a:t>
            </a:r>
            <a:endParaRPr lang="zh-CN" altLang="en-US" sz="2400" b="1" dirty="0">
              <a:solidFill>
                <a:srgbClr val="00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000000"/>
                </a:solidFill>
                <a:latin typeface="Arial" panose="020B0604020202020204" pitchFamily="34" charset="0"/>
                <a:ea typeface="黑体" panose="02010609060101010101" pitchFamily="49" charset="-122"/>
              </a:rPr>
              <a:t>数量</a:t>
            </a:r>
            <a:r>
              <a:rPr lang="en-US" altLang="zh-CN" sz="2400" b="1" dirty="0">
                <a:solidFill>
                  <a:srgbClr val="000000"/>
                </a:solidFill>
                <a:latin typeface="Arial" panose="020B0604020202020204" pitchFamily="34" charset="0"/>
                <a:ea typeface="黑体" panose="02010609060101010101" pitchFamily="49" charset="-122"/>
              </a:rPr>
              <a:t>+</a:t>
            </a:r>
            <a:r>
              <a:rPr lang="zh-CN" altLang="en-US" sz="2400" b="1" dirty="0">
                <a:solidFill>
                  <a:srgbClr val="000000"/>
                </a:solidFill>
                <a:latin typeface="Arial" panose="020B0604020202020204" pitchFamily="34" charset="0"/>
                <a:ea typeface="黑体" panose="02010609060101010101" pitchFamily="49" charset="-122"/>
              </a:rPr>
              <a:t>总价</a:t>
            </a:r>
            <a:r>
              <a:rPr lang="en-US" altLang="zh-CN" sz="2400" b="1" dirty="0">
                <a:solidFill>
                  <a:srgbClr val="000000"/>
                </a:solidFill>
                <a:latin typeface="Arial" panose="020B0604020202020204" pitchFamily="34" charset="0"/>
                <a:ea typeface="黑体" panose="02010609060101010101" pitchFamily="49" charset="-122"/>
              </a:rPr>
              <a:t>+</a:t>
            </a:r>
            <a:endParaRPr lang="zh-CN" altLang="en-US" sz="2400" b="1" dirty="0">
              <a:solidFill>
                <a:srgbClr val="00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0000FF"/>
                </a:solidFill>
                <a:latin typeface="Arial" panose="020B0604020202020204" pitchFamily="34" charset="0"/>
                <a:ea typeface="黑体" panose="02010609060101010101" pitchFamily="49" charset="-122"/>
              </a:rPr>
              <a:t>供应商编号</a:t>
            </a:r>
            <a:r>
              <a:rPr lang="en-US" altLang="zh-CN" sz="2400" b="1" dirty="0">
                <a:solidFill>
                  <a:srgbClr val="0000FF"/>
                </a:solidFill>
                <a:latin typeface="Arial" panose="020B0604020202020204" pitchFamily="34" charset="0"/>
                <a:ea typeface="黑体" panose="02010609060101010101" pitchFamily="49" charset="-122"/>
              </a:rPr>
              <a:t>+</a:t>
            </a:r>
            <a:r>
              <a:rPr lang="zh-CN" altLang="en-US" sz="2400" b="1" dirty="0">
                <a:solidFill>
                  <a:srgbClr val="0000FF"/>
                </a:solidFill>
                <a:latin typeface="Arial" panose="020B0604020202020204" pitchFamily="34" charset="0"/>
                <a:ea typeface="黑体" panose="02010609060101010101" pitchFamily="49" charset="-122"/>
              </a:rPr>
              <a:t>供货商名称</a:t>
            </a:r>
            <a:r>
              <a:rPr lang="en-US" altLang="zh-CN" sz="2400" b="1" dirty="0">
                <a:solidFill>
                  <a:srgbClr val="0000FF"/>
                </a:solidFill>
                <a:latin typeface="Arial" panose="020B0604020202020204" pitchFamily="34" charset="0"/>
                <a:ea typeface="黑体" panose="02010609060101010101" pitchFamily="49" charset="-122"/>
              </a:rPr>
              <a:t>+</a:t>
            </a:r>
            <a:r>
              <a:rPr lang="zh-CN" altLang="en-US" sz="2400" b="1" dirty="0">
                <a:solidFill>
                  <a:srgbClr val="0000FF"/>
                </a:solidFill>
                <a:latin typeface="Arial" panose="020B0604020202020204" pitchFamily="34" charset="0"/>
                <a:ea typeface="黑体" panose="02010609060101010101" pitchFamily="49" charset="-122"/>
              </a:rPr>
              <a:t>单价</a:t>
            </a:r>
            <a:r>
              <a:rPr lang="en-US" altLang="zh-CN" sz="2400" b="1" dirty="0">
                <a:solidFill>
                  <a:srgbClr val="0000FF"/>
                </a:solidFill>
                <a:latin typeface="Arial" panose="020B0604020202020204" pitchFamily="34" charset="0"/>
                <a:ea typeface="黑体" panose="02010609060101010101" pitchFamily="49" charset="-122"/>
              </a:rPr>
              <a:t>}+</a:t>
            </a:r>
            <a:endParaRPr lang="en-US" altLang="zh-CN" sz="2400" b="1" dirty="0">
              <a:solidFill>
                <a:srgbClr val="0000FF"/>
              </a:solidFill>
              <a:latin typeface="Arial" panose="020B0604020202020204" pitchFamily="34" charset="0"/>
              <a:ea typeface="黑体" panose="02010609060101010101" pitchFamily="49" charset="-122"/>
            </a:endParaRPr>
          </a:p>
          <a:p>
            <a:pPr algn="ctr" eaLnBrk="0" hangingPunct="0"/>
            <a:r>
              <a:rPr lang="zh-CN" altLang="en-US" sz="2400" b="1" dirty="0">
                <a:solidFill>
                  <a:srgbClr val="000000"/>
                </a:solidFill>
                <a:latin typeface="Arial" panose="020B0604020202020204" pitchFamily="34" charset="0"/>
                <a:ea typeface="黑体" panose="02010609060101010101" pitchFamily="49" charset="-122"/>
              </a:rPr>
              <a:t>合计</a:t>
            </a:r>
            <a:endParaRPr lang="zh-CN" altLang="en-US" dirty="0">
              <a:latin typeface="Arial" panose="020B0604020202020204" pitchFamily="34" charset="0"/>
              <a:ea typeface="宋体" panose="02010600030101010101" pitchFamily="2" charset="-122"/>
            </a:endParaRPr>
          </a:p>
        </p:txBody>
      </p:sp>
      <p:sp>
        <p:nvSpPr>
          <p:cNvPr id="134160" name="Rectangle 15"/>
          <p:cNvSpPr/>
          <p:nvPr/>
        </p:nvSpPr>
        <p:spPr>
          <a:xfrm>
            <a:off x="3276600" y="5627688"/>
            <a:ext cx="49530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endParaRPr lang="zh-CN" altLang="zh-CN" sz="2400" b="1" dirty="0">
              <a:solidFill>
                <a:srgbClr val="000000"/>
              </a:solidFill>
              <a:latin typeface="Arial" panose="020B0604020202020204" pitchFamily="34"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34149"/>
                                        </p:tgtEl>
                                        <p:attrNameLst>
                                          <p:attrName>style.visibility</p:attrName>
                                        </p:attrNameLst>
                                      </p:cBhvr>
                                      <p:to>
                                        <p:strVal val="visible"/>
                                      </p:to>
                                    </p:set>
                                    <p:animEffect filter="strips(downRight)">
                                      <p:cBhvr>
                                        <p:cTn id="7" dur="500"/>
                                        <p:tgtEl>
                                          <p:spTgt spid="134149"/>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34155"/>
                                        </p:tgtEl>
                                        <p:attrNameLst>
                                          <p:attrName>style.visibility</p:attrName>
                                        </p:attrNameLst>
                                      </p:cBhvr>
                                      <p:to>
                                        <p:strVal val="visible"/>
                                      </p:to>
                                    </p:set>
                                    <p:animEffect filter="strips(downRight)">
                                      <p:cBhvr>
                                        <p:cTn id="10" dur="500"/>
                                        <p:tgtEl>
                                          <p:spTgt spid="134155"/>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134150"/>
                                        </p:tgtEl>
                                        <p:attrNameLst>
                                          <p:attrName>style.visibility</p:attrName>
                                        </p:attrNameLst>
                                      </p:cBhvr>
                                      <p:to>
                                        <p:strVal val="visible"/>
                                      </p:to>
                                    </p:set>
                                    <p:animEffect filter="strips(downRight)">
                                      <p:cBhvr>
                                        <p:cTn id="15" dur="500"/>
                                        <p:tgtEl>
                                          <p:spTgt spid="134150"/>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134156"/>
                                        </p:tgtEl>
                                        <p:attrNameLst>
                                          <p:attrName>style.visibility</p:attrName>
                                        </p:attrNameLst>
                                      </p:cBhvr>
                                      <p:to>
                                        <p:strVal val="visible"/>
                                      </p:to>
                                    </p:set>
                                    <p:animEffect filter="strips(downRight)">
                                      <p:cBhvr>
                                        <p:cTn id="18" dur="500"/>
                                        <p:tgtEl>
                                          <p:spTgt spid="134156"/>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134151"/>
                                        </p:tgtEl>
                                        <p:attrNameLst>
                                          <p:attrName>style.visibility</p:attrName>
                                        </p:attrNameLst>
                                      </p:cBhvr>
                                      <p:to>
                                        <p:strVal val="visible"/>
                                      </p:to>
                                    </p:set>
                                    <p:animEffect filter="strips(downRight)">
                                      <p:cBhvr>
                                        <p:cTn id="23" dur="500"/>
                                        <p:tgtEl>
                                          <p:spTgt spid="134151"/>
                                        </p:tgtEl>
                                      </p:cBhvr>
                                    </p:animEffect>
                                  </p:childTnLst>
                                </p:cTn>
                              </p:par>
                              <p:par>
                                <p:cTn id="24" presetID="18" presetClass="entr" presetSubtype="6" fill="hold" grpId="0" nodeType="withEffect">
                                  <p:stCondLst>
                                    <p:cond delay="0"/>
                                  </p:stCondLst>
                                  <p:childTnLst>
                                    <p:set>
                                      <p:cBhvr>
                                        <p:cTn id="25" dur="1" fill="hold">
                                          <p:stCondLst>
                                            <p:cond delay="0"/>
                                          </p:stCondLst>
                                        </p:cTn>
                                        <p:tgtEl>
                                          <p:spTgt spid="134157"/>
                                        </p:tgtEl>
                                        <p:attrNameLst>
                                          <p:attrName>style.visibility</p:attrName>
                                        </p:attrNameLst>
                                      </p:cBhvr>
                                      <p:to>
                                        <p:strVal val="visible"/>
                                      </p:to>
                                    </p:set>
                                    <p:animEffect filter="strips(downRight)">
                                      <p:cBhvr>
                                        <p:cTn id="26" dur="500"/>
                                        <p:tgtEl>
                                          <p:spTgt spid="134157"/>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134152"/>
                                        </p:tgtEl>
                                        <p:attrNameLst>
                                          <p:attrName>style.visibility</p:attrName>
                                        </p:attrNameLst>
                                      </p:cBhvr>
                                      <p:to>
                                        <p:strVal val="visible"/>
                                      </p:to>
                                    </p:set>
                                    <p:animEffect filter="strips(downRight)">
                                      <p:cBhvr>
                                        <p:cTn id="31" dur="500"/>
                                        <p:tgtEl>
                                          <p:spTgt spid="134152"/>
                                        </p:tgtEl>
                                      </p:cBhvr>
                                    </p:animEffect>
                                  </p:childTnLst>
                                </p:cTn>
                              </p:par>
                              <p:par>
                                <p:cTn id="32" presetID="18" presetClass="entr" presetSubtype="6" fill="hold" grpId="0" nodeType="withEffect">
                                  <p:stCondLst>
                                    <p:cond delay="0"/>
                                  </p:stCondLst>
                                  <p:childTnLst>
                                    <p:set>
                                      <p:cBhvr>
                                        <p:cTn id="33" dur="1" fill="hold">
                                          <p:stCondLst>
                                            <p:cond delay="0"/>
                                          </p:stCondLst>
                                        </p:cTn>
                                        <p:tgtEl>
                                          <p:spTgt spid="134158"/>
                                        </p:tgtEl>
                                        <p:attrNameLst>
                                          <p:attrName>style.visibility</p:attrName>
                                        </p:attrNameLst>
                                      </p:cBhvr>
                                      <p:to>
                                        <p:strVal val="visible"/>
                                      </p:to>
                                    </p:set>
                                    <p:animEffect filter="strips(downRight)">
                                      <p:cBhvr>
                                        <p:cTn id="34" dur="500"/>
                                        <p:tgtEl>
                                          <p:spTgt spid="134158"/>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grpId="0" nodeType="clickEffect">
                                  <p:stCondLst>
                                    <p:cond delay="0"/>
                                  </p:stCondLst>
                                  <p:childTnLst>
                                    <p:set>
                                      <p:cBhvr>
                                        <p:cTn id="38" dur="1" fill="hold">
                                          <p:stCondLst>
                                            <p:cond delay="0"/>
                                          </p:stCondLst>
                                        </p:cTn>
                                        <p:tgtEl>
                                          <p:spTgt spid="134153"/>
                                        </p:tgtEl>
                                        <p:attrNameLst>
                                          <p:attrName>style.visibility</p:attrName>
                                        </p:attrNameLst>
                                      </p:cBhvr>
                                      <p:to>
                                        <p:strVal val="visible"/>
                                      </p:to>
                                    </p:set>
                                    <p:animEffect filter="strips(downRight)">
                                      <p:cBhvr>
                                        <p:cTn id="39" dur="500"/>
                                        <p:tgtEl>
                                          <p:spTgt spid="134153"/>
                                        </p:tgtEl>
                                      </p:cBhvr>
                                    </p:animEffect>
                                  </p:childTnLst>
                                </p:cTn>
                              </p:par>
                              <p:par>
                                <p:cTn id="40" presetID="18" presetClass="entr" presetSubtype="6" fill="hold" grpId="0" nodeType="withEffect">
                                  <p:stCondLst>
                                    <p:cond delay="0"/>
                                  </p:stCondLst>
                                  <p:childTnLst>
                                    <p:set>
                                      <p:cBhvr>
                                        <p:cTn id="41" dur="1" fill="hold">
                                          <p:stCondLst>
                                            <p:cond delay="0"/>
                                          </p:stCondLst>
                                        </p:cTn>
                                        <p:tgtEl>
                                          <p:spTgt spid="134159">
                                            <p:bg/>
                                          </p:spTgt>
                                        </p:tgtEl>
                                        <p:attrNameLst>
                                          <p:attrName>style.visibility</p:attrName>
                                        </p:attrNameLst>
                                      </p:cBhvr>
                                      <p:to>
                                        <p:strVal val="visible"/>
                                      </p:to>
                                    </p:set>
                                    <p:animEffect filter="strips(downRight)">
                                      <p:cBhvr>
                                        <p:cTn id="42" dur="500"/>
                                        <p:tgtEl>
                                          <p:spTgt spid="134159">
                                            <p:bg/>
                                          </p:spTgt>
                                        </p:tgtEl>
                                      </p:cBhvr>
                                    </p:animEffect>
                                  </p:childTnLst>
                                </p:cTn>
                              </p:par>
                              <p:par>
                                <p:cTn id="43" presetID="18" presetClass="entr" presetSubtype="6" fill="hold" grpId="0" nodeType="withEffect">
                                  <p:stCondLst>
                                    <p:cond delay="0"/>
                                  </p:stCondLst>
                                  <p:childTnLst>
                                    <p:set>
                                      <p:cBhvr>
                                        <p:cTn id="44" dur="1" fill="hold">
                                          <p:stCondLst>
                                            <p:cond delay="0"/>
                                          </p:stCondLst>
                                        </p:cTn>
                                        <p:tgtEl>
                                          <p:spTgt spid="134159">
                                            <p:txEl>
                                              <p:pRg st="0" end="0"/>
                                            </p:txEl>
                                          </p:spTgt>
                                        </p:tgtEl>
                                        <p:attrNameLst>
                                          <p:attrName>style.visibility</p:attrName>
                                        </p:attrNameLst>
                                      </p:cBhvr>
                                      <p:to>
                                        <p:strVal val="visible"/>
                                      </p:to>
                                    </p:set>
                                    <p:animEffect filter="strips(downRight)">
                                      <p:cBhvr>
                                        <p:cTn id="45" dur="500"/>
                                        <p:tgtEl>
                                          <p:spTgt spid="134159">
                                            <p:txEl>
                                              <p:pRg st="0" end="0"/>
                                            </p:txEl>
                                          </p:spTgt>
                                        </p:tgtEl>
                                      </p:cBhvr>
                                    </p:animEffect>
                                  </p:childTnLst>
                                </p:cTn>
                              </p:par>
                              <p:par>
                                <p:cTn id="46" presetID="18" presetClass="entr" presetSubtype="6" fill="hold" grpId="0" nodeType="withEffect">
                                  <p:stCondLst>
                                    <p:cond delay="0"/>
                                  </p:stCondLst>
                                  <p:childTnLst>
                                    <p:set>
                                      <p:cBhvr>
                                        <p:cTn id="47" dur="1" fill="hold">
                                          <p:stCondLst>
                                            <p:cond delay="0"/>
                                          </p:stCondLst>
                                        </p:cTn>
                                        <p:tgtEl>
                                          <p:spTgt spid="134159">
                                            <p:txEl>
                                              <p:pRg st="1" end="1"/>
                                            </p:txEl>
                                          </p:spTgt>
                                        </p:tgtEl>
                                        <p:attrNameLst>
                                          <p:attrName>style.visibility</p:attrName>
                                        </p:attrNameLst>
                                      </p:cBhvr>
                                      <p:to>
                                        <p:strVal val="visible"/>
                                      </p:to>
                                    </p:set>
                                    <p:animEffect filter="strips(downRight)">
                                      <p:cBhvr>
                                        <p:cTn id="48" dur="500"/>
                                        <p:tgtEl>
                                          <p:spTgt spid="134159">
                                            <p:txEl>
                                              <p:pRg st="1" end="1"/>
                                            </p:txEl>
                                          </p:spTgt>
                                        </p:tgtEl>
                                      </p:cBhvr>
                                    </p:animEffect>
                                  </p:childTnLst>
                                </p:cTn>
                              </p:par>
                              <p:par>
                                <p:cTn id="49" presetID="18" presetClass="entr" presetSubtype="6" fill="hold" grpId="0" nodeType="withEffect">
                                  <p:stCondLst>
                                    <p:cond delay="0"/>
                                  </p:stCondLst>
                                  <p:childTnLst>
                                    <p:set>
                                      <p:cBhvr>
                                        <p:cTn id="50" dur="1" fill="hold">
                                          <p:stCondLst>
                                            <p:cond delay="0"/>
                                          </p:stCondLst>
                                        </p:cTn>
                                        <p:tgtEl>
                                          <p:spTgt spid="134159">
                                            <p:txEl>
                                              <p:pRg st="2" end="2"/>
                                            </p:txEl>
                                          </p:spTgt>
                                        </p:tgtEl>
                                        <p:attrNameLst>
                                          <p:attrName>style.visibility</p:attrName>
                                        </p:attrNameLst>
                                      </p:cBhvr>
                                      <p:to>
                                        <p:strVal val="visible"/>
                                      </p:to>
                                    </p:set>
                                    <p:animEffect filter="strips(downRight)">
                                      <p:cBhvr>
                                        <p:cTn id="51" dur="500"/>
                                        <p:tgtEl>
                                          <p:spTgt spid="134159">
                                            <p:txEl>
                                              <p:pRg st="2" end="2"/>
                                            </p:txEl>
                                          </p:spTgt>
                                        </p:tgtEl>
                                      </p:cBhvr>
                                    </p:animEffect>
                                  </p:childTnLst>
                                </p:cTn>
                              </p:par>
                              <p:par>
                                <p:cTn id="52" presetID="18" presetClass="entr" presetSubtype="6" fill="hold" grpId="0" nodeType="withEffect">
                                  <p:stCondLst>
                                    <p:cond delay="0"/>
                                  </p:stCondLst>
                                  <p:childTnLst>
                                    <p:set>
                                      <p:cBhvr>
                                        <p:cTn id="53" dur="1" fill="hold">
                                          <p:stCondLst>
                                            <p:cond delay="0"/>
                                          </p:stCondLst>
                                        </p:cTn>
                                        <p:tgtEl>
                                          <p:spTgt spid="134159">
                                            <p:txEl>
                                              <p:pRg st="3" end="3"/>
                                            </p:txEl>
                                          </p:spTgt>
                                        </p:tgtEl>
                                        <p:attrNameLst>
                                          <p:attrName>style.visibility</p:attrName>
                                        </p:attrNameLst>
                                      </p:cBhvr>
                                      <p:to>
                                        <p:strVal val="visible"/>
                                      </p:to>
                                    </p:set>
                                    <p:animEffect filter="strips(downRight)">
                                      <p:cBhvr>
                                        <p:cTn id="54" dur="500"/>
                                        <p:tgtEl>
                                          <p:spTgt spid="134159">
                                            <p:txEl>
                                              <p:pRg st="3" end="3"/>
                                            </p:txEl>
                                          </p:spTgt>
                                        </p:tgtEl>
                                      </p:cBhvr>
                                    </p:animEffect>
                                  </p:childTnLst>
                                </p:cTn>
                              </p:par>
                              <p:par>
                                <p:cTn id="55" presetID="18" presetClass="entr" presetSubtype="6" fill="hold" grpId="0" nodeType="withEffect">
                                  <p:stCondLst>
                                    <p:cond delay="0"/>
                                  </p:stCondLst>
                                  <p:childTnLst>
                                    <p:set>
                                      <p:cBhvr>
                                        <p:cTn id="56" dur="1" fill="hold">
                                          <p:stCondLst>
                                            <p:cond delay="0"/>
                                          </p:stCondLst>
                                        </p:cTn>
                                        <p:tgtEl>
                                          <p:spTgt spid="134159">
                                            <p:txEl>
                                              <p:pRg st="4" end="4"/>
                                            </p:txEl>
                                          </p:spTgt>
                                        </p:tgtEl>
                                        <p:attrNameLst>
                                          <p:attrName>style.visibility</p:attrName>
                                        </p:attrNameLst>
                                      </p:cBhvr>
                                      <p:to>
                                        <p:strVal val="visible"/>
                                      </p:to>
                                    </p:set>
                                    <p:animEffect filter="strips(downRight)">
                                      <p:cBhvr>
                                        <p:cTn id="57" dur="500"/>
                                        <p:tgtEl>
                                          <p:spTgt spid="134159">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grpId="0" nodeType="clickEffect">
                                  <p:stCondLst>
                                    <p:cond delay="0"/>
                                  </p:stCondLst>
                                  <p:childTnLst>
                                    <p:set>
                                      <p:cBhvr>
                                        <p:cTn id="61" dur="1" fill="hold">
                                          <p:stCondLst>
                                            <p:cond delay="0"/>
                                          </p:stCondLst>
                                        </p:cTn>
                                        <p:tgtEl>
                                          <p:spTgt spid="134154"/>
                                        </p:tgtEl>
                                        <p:attrNameLst>
                                          <p:attrName>style.visibility</p:attrName>
                                        </p:attrNameLst>
                                      </p:cBhvr>
                                      <p:to>
                                        <p:strVal val="visible"/>
                                      </p:to>
                                    </p:set>
                                    <p:animEffect filter="strips(downRight)">
                                      <p:cBhvr>
                                        <p:cTn id="62" dur="500"/>
                                        <p:tgtEl>
                                          <p:spTgt spid="134154"/>
                                        </p:tgtEl>
                                      </p:cBhvr>
                                    </p:animEffect>
                                  </p:childTnLst>
                                </p:cTn>
                              </p:par>
                              <p:par>
                                <p:cTn id="63" presetID="18" presetClass="entr" presetSubtype="6" fill="hold" grpId="0" nodeType="withEffect">
                                  <p:stCondLst>
                                    <p:cond delay="0"/>
                                  </p:stCondLst>
                                  <p:childTnLst>
                                    <p:set>
                                      <p:cBhvr>
                                        <p:cTn id="64" dur="1" fill="hold">
                                          <p:stCondLst>
                                            <p:cond delay="0"/>
                                          </p:stCondLst>
                                        </p:cTn>
                                        <p:tgtEl>
                                          <p:spTgt spid="134160"/>
                                        </p:tgtEl>
                                        <p:attrNameLst>
                                          <p:attrName>style.visibility</p:attrName>
                                        </p:attrNameLst>
                                      </p:cBhvr>
                                      <p:to>
                                        <p:strVal val="visible"/>
                                      </p:to>
                                    </p:set>
                                    <p:animEffect filter="strips(downRight)">
                                      <p:cBhvr>
                                        <p:cTn id="65" dur="500"/>
                                        <p:tgtEl>
                                          <p:spTgt spid="134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9" grpId="0" bldLvl="0" animBg="1"/>
      <p:bldP spid="134150" grpId="0" bldLvl="0" animBg="1"/>
      <p:bldP spid="134151" grpId="0" bldLvl="0" animBg="1"/>
      <p:bldP spid="134152" grpId="0" bldLvl="0" animBg="1"/>
      <p:bldP spid="134153" grpId="0" bldLvl="0" animBg="1"/>
      <p:bldP spid="134154" grpId="0" bldLvl="0" animBg="1"/>
      <p:bldP spid="134155" grpId="0" bldLvl="0" animBg="1"/>
      <p:bldP spid="134156" grpId="0" bldLvl="0" animBg="1"/>
      <p:bldP spid="134157" grpId="0" bldLvl="0" animBg="1"/>
      <p:bldP spid="134158" grpId="0" bldLvl="0" animBg="1"/>
      <p:bldP spid="134159" grpId="0" bldLvl="0" animBg="1" build="allAtOnce"/>
      <p:bldP spid="134160" grpId="0" bldLvl="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6434"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146435"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46436"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zh-CN" altLang="en-US" dirty="0"/>
              <a:t>数据字典</a:t>
            </a:r>
            <a:r>
              <a:rPr lang="en-US" altLang="zh-CN" dirty="0"/>
              <a:t>——</a:t>
            </a:r>
            <a:r>
              <a:rPr lang="zh-CN" altLang="en-US" dirty="0"/>
              <a:t>流通量</a:t>
            </a:r>
            <a:endParaRPr lang="zh-CN" altLang="en-US" dirty="0"/>
          </a:p>
        </p:txBody>
      </p:sp>
      <p:sp>
        <p:nvSpPr>
          <p:cNvPr id="146437"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en-US" altLang="zh-CN" dirty="0">
                <a:solidFill>
                  <a:srgbClr val="CC0000"/>
                </a:solidFill>
                <a:latin typeface="+mn-lt"/>
                <a:ea typeface="+mn-ea"/>
                <a:cs typeface="+mn-cs"/>
                <a:sym typeface="Arial" panose="020B0604020202020204" pitchFamily="34" charset="0"/>
              </a:rPr>
              <a:t>【</a:t>
            </a:r>
            <a:r>
              <a:rPr lang="zh-CN" altLang="en-US" dirty="0">
                <a:solidFill>
                  <a:srgbClr val="CC0000"/>
                </a:solidFill>
                <a:latin typeface="+mn-lt"/>
                <a:ea typeface="+mn-ea"/>
                <a:cs typeface="+mn-cs"/>
                <a:sym typeface="Arial" panose="020B0604020202020204" pitchFamily="34" charset="0"/>
              </a:rPr>
              <a:t>例</a:t>
            </a:r>
            <a:r>
              <a:rPr lang="en-US" altLang="zh-CN" dirty="0">
                <a:solidFill>
                  <a:srgbClr val="CC0000"/>
                </a:solidFill>
                <a:latin typeface="+mn-lt"/>
                <a:ea typeface="+mn-ea"/>
                <a:cs typeface="+mn-cs"/>
                <a:sym typeface="Arial" panose="020B0604020202020204" pitchFamily="34" charset="0"/>
              </a:rPr>
              <a:t>2】</a:t>
            </a:r>
            <a:r>
              <a:rPr lang="zh-CN" altLang="en-US" dirty="0">
                <a:latin typeface="+mn-lt"/>
                <a:ea typeface="+mn-ea"/>
                <a:cs typeface="+mn-cs"/>
                <a:sym typeface="Arial" panose="020B0604020202020204" pitchFamily="34" charset="0"/>
              </a:rPr>
              <a:t>开发一个传送带分类系统的软件</a:t>
            </a:r>
            <a:r>
              <a:rPr lang="en-US" altLang="zh-CN" dirty="0">
                <a:latin typeface="+mn-lt"/>
                <a:ea typeface="+mn-ea"/>
                <a:cs typeface="+mn-cs"/>
                <a:sym typeface="Arial" panose="020B0604020202020204" pitchFamily="34" charset="0"/>
              </a:rPr>
              <a:t>(CLSS)</a:t>
            </a:r>
            <a:endParaRPr lang="zh-CN" altLang="en-US" dirty="0">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solidFill>
                  <a:srgbClr val="0000FF"/>
                </a:solidFill>
                <a:latin typeface="+mn-lt"/>
                <a:ea typeface="+mn-ea"/>
                <a:sym typeface="Arial" panose="020B0604020202020204" pitchFamily="34" charset="0"/>
              </a:rPr>
              <a:t>问题描述：</a:t>
            </a:r>
            <a:endParaRPr lang="zh-CN" altLang="en-US" dirty="0">
              <a:latin typeface="+mn-lt"/>
              <a:ea typeface="+mn-ea"/>
              <a:sym typeface="Arial" panose="020B0604020202020204" pitchFamily="34" charset="0"/>
            </a:endParaRPr>
          </a:p>
        </p:txBody>
      </p:sp>
      <p:sp>
        <p:nvSpPr>
          <p:cNvPr id="146438" name="AutoShape 4"/>
          <p:cNvSpPr/>
          <p:nvPr/>
        </p:nvSpPr>
        <p:spPr>
          <a:xfrm>
            <a:off x="914400" y="3810000"/>
            <a:ext cx="5867400" cy="533400"/>
          </a:xfrm>
          <a:prstGeom prst="roundRect">
            <a:avLst>
              <a:gd name="adj" fmla="val 16667"/>
            </a:avLst>
          </a:prstGeom>
          <a:solidFill>
            <a:schemeClr val="bg1"/>
          </a:solidFill>
          <a:ln w="50800" cap="flat" cmpd="sng">
            <a:solidFill>
              <a:schemeClr val="accent2"/>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46439" name="Rectangle 5"/>
          <p:cNvSpPr/>
          <p:nvPr/>
        </p:nvSpPr>
        <p:spPr>
          <a:xfrm>
            <a:off x="7467600" y="1676400"/>
            <a:ext cx="914400" cy="685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800" b="1" dirty="0">
                <a:solidFill>
                  <a:srgbClr val="000000"/>
                </a:solidFill>
                <a:latin typeface="Arial" panose="020B0604020202020204" pitchFamily="34" charset="0"/>
                <a:ea typeface="黑体" panose="02010609060101010101" pitchFamily="49" charset="-122"/>
              </a:rPr>
              <a:t>1</a:t>
            </a:r>
            <a:endParaRPr lang="zh-CN" altLang="en-US" dirty="0">
              <a:latin typeface="Arial" panose="020B0604020202020204" pitchFamily="34" charset="0"/>
              <a:ea typeface="宋体" panose="02010600030101010101" pitchFamily="2" charset="-122"/>
            </a:endParaRPr>
          </a:p>
        </p:txBody>
      </p:sp>
      <p:sp>
        <p:nvSpPr>
          <p:cNvPr id="146440" name="Rectangle 6"/>
          <p:cNvSpPr/>
          <p:nvPr/>
        </p:nvSpPr>
        <p:spPr>
          <a:xfrm>
            <a:off x="7467600" y="5867400"/>
            <a:ext cx="914400" cy="685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800" b="1" dirty="0">
                <a:solidFill>
                  <a:srgbClr val="000000"/>
                </a:solidFill>
                <a:latin typeface="Arial" panose="020B0604020202020204" pitchFamily="34" charset="0"/>
                <a:ea typeface="黑体" panose="02010609060101010101" pitchFamily="49" charset="-122"/>
              </a:rPr>
              <a:t>6</a:t>
            </a:r>
            <a:endParaRPr lang="zh-CN" altLang="en-US" dirty="0">
              <a:latin typeface="Arial" panose="020B0604020202020204" pitchFamily="34" charset="0"/>
              <a:ea typeface="宋体" panose="02010600030101010101" pitchFamily="2" charset="-122"/>
            </a:endParaRPr>
          </a:p>
        </p:txBody>
      </p:sp>
      <p:sp>
        <p:nvSpPr>
          <p:cNvPr id="146441" name="Oval 7"/>
          <p:cNvSpPr/>
          <p:nvPr/>
        </p:nvSpPr>
        <p:spPr>
          <a:xfrm>
            <a:off x="1219200" y="3810000"/>
            <a:ext cx="533400" cy="533400"/>
          </a:xfrm>
          <a:prstGeom prst="ellipse">
            <a:avLst/>
          </a:prstGeom>
          <a:solidFill>
            <a:schemeClr val="bg2"/>
          </a:solid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46442" name="Oval 8"/>
          <p:cNvSpPr/>
          <p:nvPr/>
        </p:nvSpPr>
        <p:spPr>
          <a:xfrm>
            <a:off x="6019800" y="3810000"/>
            <a:ext cx="533400" cy="533400"/>
          </a:xfrm>
          <a:prstGeom prst="ellipse">
            <a:avLst/>
          </a:prstGeom>
          <a:solidFill>
            <a:schemeClr val="bg2"/>
          </a:solid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46443" name="Oval 9"/>
          <p:cNvSpPr/>
          <p:nvPr/>
        </p:nvSpPr>
        <p:spPr>
          <a:xfrm>
            <a:off x="5029200" y="3810000"/>
            <a:ext cx="533400" cy="533400"/>
          </a:xfrm>
          <a:prstGeom prst="ellipse">
            <a:avLst/>
          </a:prstGeom>
          <a:solidFill>
            <a:schemeClr val="bg2"/>
          </a:solid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46444" name="Oval 10"/>
          <p:cNvSpPr/>
          <p:nvPr/>
        </p:nvSpPr>
        <p:spPr>
          <a:xfrm>
            <a:off x="4038600" y="3810000"/>
            <a:ext cx="533400" cy="533400"/>
          </a:xfrm>
          <a:prstGeom prst="ellipse">
            <a:avLst/>
          </a:prstGeom>
          <a:solidFill>
            <a:schemeClr val="bg2"/>
          </a:solid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46445" name="Oval 11"/>
          <p:cNvSpPr/>
          <p:nvPr/>
        </p:nvSpPr>
        <p:spPr>
          <a:xfrm>
            <a:off x="3124200" y="3810000"/>
            <a:ext cx="533400" cy="533400"/>
          </a:xfrm>
          <a:prstGeom prst="ellipse">
            <a:avLst/>
          </a:prstGeom>
          <a:solidFill>
            <a:schemeClr val="bg2"/>
          </a:solid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46446" name="Oval 12"/>
          <p:cNvSpPr/>
          <p:nvPr/>
        </p:nvSpPr>
        <p:spPr>
          <a:xfrm>
            <a:off x="2133600" y="3810000"/>
            <a:ext cx="533400" cy="533400"/>
          </a:xfrm>
          <a:prstGeom prst="ellipse">
            <a:avLst/>
          </a:prstGeom>
          <a:solidFill>
            <a:schemeClr val="bg2"/>
          </a:solid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46447" name="Rectangle 13"/>
          <p:cNvSpPr/>
          <p:nvPr/>
        </p:nvSpPr>
        <p:spPr>
          <a:xfrm>
            <a:off x="1219200" y="2971800"/>
            <a:ext cx="762000" cy="8382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400" b="1" dirty="0">
                <a:solidFill>
                  <a:srgbClr val="000000"/>
                </a:solidFill>
                <a:latin typeface="Arial" panose="020B0604020202020204" pitchFamily="34" charset="0"/>
                <a:ea typeface="黑体" panose="02010609060101010101" pitchFamily="49" charset="-122"/>
              </a:rPr>
              <a:t>ID</a:t>
            </a:r>
            <a:endParaRPr lang="zh-CN" altLang="en-US" sz="2400" b="1" dirty="0">
              <a:solidFill>
                <a:srgbClr val="000000"/>
              </a:solidFill>
              <a:latin typeface="Arial" panose="020B0604020202020204" pitchFamily="34" charset="0"/>
              <a:ea typeface="黑体" panose="02010609060101010101" pitchFamily="49" charset="-122"/>
            </a:endParaRPr>
          </a:p>
          <a:p>
            <a:pPr algn="ctr" eaLnBrk="0" hangingPunct="0"/>
            <a:r>
              <a:rPr lang="en-US" altLang="zh-CN" sz="2400" b="1" dirty="0">
                <a:solidFill>
                  <a:srgbClr val="000000"/>
                </a:solidFill>
                <a:latin typeface="Arial" panose="020B0604020202020204" pitchFamily="34" charset="0"/>
                <a:ea typeface="黑体" panose="02010609060101010101" pitchFamily="49" charset="-122"/>
              </a:rPr>
              <a:t>121</a:t>
            </a:r>
            <a:endParaRPr lang="zh-CN" altLang="en-US" dirty="0">
              <a:latin typeface="Arial" panose="020B0604020202020204" pitchFamily="34" charset="0"/>
              <a:ea typeface="宋体" panose="02010600030101010101" pitchFamily="2" charset="-122"/>
            </a:endParaRPr>
          </a:p>
        </p:txBody>
      </p:sp>
      <p:sp>
        <p:nvSpPr>
          <p:cNvPr id="146448" name="Rectangle 14"/>
          <p:cNvSpPr/>
          <p:nvPr/>
        </p:nvSpPr>
        <p:spPr>
          <a:xfrm>
            <a:off x="2514600" y="2971800"/>
            <a:ext cx="762000" cy="8382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400" b="1" dirty="0">
                <a:solidFill>
                  <a:srgbClr val="000000"/>
                </a:solidFill>
                <a:latin typeface="Arial" panose="020B0604020202020204" pitchFamily="34" charset="0"/>
                <a:ea typeface="黑体" panose="02010609060101010101" pitchFamily="49" charset="-122"/>
              </a:rPr>
              <a:t>ID</a:t>
            </a:r>
            <a:endParaRPr lang="zh-CN" altLang="en-US" sz="2400" b="1" dirty="0">
              <a:solidFill>
                <a:srgbClr val="000000"/>
              </a:solidFill>
              <a:latin typeface="Arial" panose="020B0604020202020204" pitchFamily="34" charset="0"/>
              <a:ea typeface="黑体" panose="02010609060101010101" pitchFamily="49" charset="-122"/>
            </a:endParaRPr>
          </a:p>
          <a:p>
            <a:pPr algn="ctr" eaLnBrk="0" hangingPunct="0"/>
            <a:r>
              <a:rPr lang="en-US" altLang="zh-CN" sz="2400" b="1" dirty="0">
                <a:solidFill>
                  <a:srgbClr val="000000"/>
                </a:solidFill>
                <a:latin typeface="Arial" panose="020B0604020202020204" pitchFamily="34" charset="0"/>
                <a:ea typeface="黑体" panose="02010609060101010101" pitchFamily="49" charset="-122"/>
              </a:rPr>
              <a:t>110</a:t>
            </a:r>
            <a:endParaRPr lang="zh-CN" altLang="en-US" dirty="0">
              <a:latin typeface="Arial" panose="020B0604020202020204" pitchFamily="34" charset="0"/>
              <a:ea typeface="宋体" panose="02010600030101010101" pitchFamily="2" charset="-122"/>
            </a:endParaRPr>
          </a:p>
        </p:txBody>
      </p:sp>
      <p:sp>
        <p:nvSpPr>
          <p:cNvPr id="146449" name="Rectangle 15"/>
          <p:cNvSpPr/>
          <p:nvPr/>
        </p:nvSpPr>
        <p:spPr>
          <a:xfrm>
            <a:off x="3886200" y="2971800"/>
            <a:ext cx="762000" cy="8382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400" b="1" dirty="0">
                <a:solidFill>
                  <a:srgbClr val="000000"/>
                </a:solidFill>
                <a:latin typeface="Arial" panose="020B0604020202020204" pitchFamily="34" charset="0"/>
                <a:ea typeface="黑体" panose="02010609060101010101" pitchFamily="49" charset="-122"/>
              </a:rPr>
              <a:t>ID</a:t>
            </a:r>
            <a:endParaRPr lang="zh-CN" altLang="en-US" sz="2400" b="1" dirty="0">
              <a:solidFill>
                <a:srgbClr val="000000"/>
              </a:solidFill>
              <a:latin typeface="Arial" panose="020B0604020202020204" pitchFamily="34" charset="0"/>
              <a:ea typeface="黑体" panose="02010609060101010101" pitchFamily="49" charset="-122"/>
            </a:endParaRPr>
          </a:p>
          <a:p>
            <a:pPr algn="ctr" eaLnBrk="0" hangingPunct="0"/>
            <a:r>
              <a:rPr lang="en-US" altLang="zh-CN" sz="2400" b="1" dirty="0">
                <a:solidFill>
                  <a:srgbClr val="000000"/>
                </a:solidFill>
                <a:latin typeface="Arial" panose="020B0604020202020204" pitchFamily="34" charset="0"/>
                <a:ea typeface="黑体" panose="02010609060101010101" pitchFamily="49" charset="-122"/>
              </a:rPr>
              <a:t>111</a:t>
            </a:r>
            <a:endParaRPr lang="zh-CN" altLang="en-US" dirty="0">
              <a:latin typeface="Arial" panose="020B0604020202020204" pitchFamily="34" charset="0"/>
              <a:ea typeface="宋体" panose="02010600030101010101" pitchFamily="2" charset="-122"/>
            </a:endParaRPr>
          </a:p>
        </p:txBody>
      </p:sp>
      <p:sp>
        <p:nvSpPr>
          <p:cNvPr id="146450" name="Rectangle 16"/>
          <p:cNvSpPr/>
          <p:nvPr/>
        </p:nvSpPr>
        <p:spPr>
          <a:xfrm>
            <a:off x="5181600" y="2971800"/>
            <a:ext cx="762000" cy="8382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400" b="1" dirty="0">
                <a:solidFill>
                  <a:srgbClr val="000000"/>
                </a:solidFill>
                <a:latin typeface="Arial" panose="020B0604020202020204" pitchFamily="34" charset="0"/>
                <a:ea typeface="黑体" panose="02010609060101010101" pitchFamily="49" charset="-122"/>
              </a:rPr>
              <a:t>ID</a:t>
            </a:r>
            <a:endParaRPr lang="zh-CN" altLang="en-US" sz="2400" b="1" dirty="0">
              <a:solidFill>
                <a:srgbClr val="000000"/>
              </a:solidFill>
              <a:latin typeface="Arial" panose="020B0604020202020204" pitchFamily="34" charset="0"/>
              <a:ea typeface="黑体" panose="02010609060101010101" pitchFamily="49" charset="-122"/>
            </a:endParaRPr>
          </a:p>
          <a:p>
            <a:pPr algn="ctr" eaLnBrk="0" hangingPunct="0"/>
            <a:r>
              <a:rPr lang="en-US" altLang="zh-CN" sz="2400" b="1" dirty="0">
                <a:solidFill>
                  <a:srgbClr val="000000"/>
                </a:solidFill>
                <a:latin typeface="Arial" panose="020B0604020202020204" pitchFamily="34" charset="0"/>
                <a:ea typeface="黑体" panose="02010609060101010101" pitchFamily="49" charset="-122"/>
              </a:rPr>
              <a:t>100</a:t>
            </a:r>
            <a:endParaRPr lang="zh-CN" altLang="en-US" dirty="0">
              <a:latin typeface="Arial" panose="020B0604020202020204" pitchFamily="34" charset="0"/>
              <a:ea typeface="宋体" panose="02010600030101010101" pitchFamily="2" charset="-122"/>
            </a:endParaRPr>
          </a:p>
        </p:txBody>
      </p:sp>
      <p:sp>
        <p:nvSpPr>
          <p:cNvPr id="146451" name="Rectangle 17"/>
          <p:cNvSpPr/>
          <p:nvPr/>
        </p:nvSpPr>
        <p:spPr>
          <a:xfrm>
            <a:off x="7467600" y="2514600"/>
            <a:ext cx="914400" cy="685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800" b="1" dirty="0">
                <a:solidFill>
                  <a:srgbClr val="000000"/>
                </a:solidFill>
                <a:latin typeface="Arial" panose="020B0604020202020204" pitchFamily="34" charset="0"/>
                <a:ea typeface="黑体" panose="02010609060101010101" pitchFamily="49" charset="-122"/>
              </a:rPr>
              <a:t>2</a:t>
            </a:r>
            <a:endParaRPr lang="zh-CN" altLang="en-US" dirty="0">
              <a:latin typeface="Arial" panose="020B0604020202020204" pitchFamily="34" charset="0"/>
              <a:ea typeface="宋体" panose="02010600030101010101" pitchFamily="2" charset="-122"/>
            </a:endParaRPr>
          </a:p>
        </p:txBody>
      </p:sp>
      <p:sp>
        <p:nvSpPr>
          <p:cNvPr id="146452" name="Rectangle 18"/>
          <p:cNvSpPr/>
          <p:nvPr/>
        </p:nvSpPr>
        <p:spPr>
          <a:xfrm>
            <a:off x="7467600" y="3352800"/>
            <a:ext cx="914400" cy="685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800" b="1" dirty="0">
                <a:solidFill>
                  <a:srgbClr val="000000"/>
                </a:solidFill>
                <a:latin typeface="Arial" panose="020B0604020202020204" pitchFamily="34" charset="0"/>
                <a:ea typeface="黑体" panose="02010609060101010101" pitchFamily="49" charset="-122"/>
              </a:rPr>
              <a:t>3</a:t>
            </a:r>
            <a:endParaRPr lang="zh-CN" altLang="en-US" dirty="0">
              <a:latin typeface="Arial" panose="020B0604020202020204" pitchFamily="34" charset="0"/>
              <a:ea typeface="宋体" panose="02010600030101010101" pitchFamily="2" charset="-122"/>
            </a:endParaRPr>
          </a:p>
        </p:txBody>
      </p:sp>
      <p:sp>
        <p:nvSpPr>
          <p:cNvPr id="146453" name="Rectangle 19"/>
          <p:cNvSpPr/>
          <p:nvPr/>
        </p:nvSpPr>
        <p:spPr>
          <a:xfrm>
            <a:off x="7467600" y="4191000"/>
            <a:ext cx="914400" cy="685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800" b="1" dirty="0">
                <a:solidFill>
                  <a:srgbClr val="000000"/>
                </a:solidFill>
                <a:latin typeface="Arial" panose="020B0604020202020204" pitchFamily="34" charset="0"/>
                <a:ea typeface="黑体" panose="02010609060101010101" pitchFamily="49" charset="-122"/>
              </a:rPr>
              <a:t>4</a:t>
            </a:r>
            <a:endParaRPr lang="zh-CN" altLang="en-US" dirty="0">
              <a:latin typeface="Arial" panose="020B0604020202020204" pitchFamily="34" charset="0"/>
              <a:ea typeface="宋体" panose="02010600030101010101" pitchFamily="2" charset="-122"/>
            </a:endParaRPr>
          </a:p>
        </p:txBody>
      </p:sp>
      <p:sp>
        <p:nvSpPr>
          <p:cNvPr id="146454" name="Rectangle 20"/>
          <p:cNvSpPr/>
          <p:nvPr/>
        </p:nvSpPr>
        <p:spPr>
          <a:xfrm>
            <a:off x="7467600" y="5029200"/>
            <a:ext cx="914400" cy="685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800" b="1" dirty="0">
                <a:solidFill>
                  <a:srgbClr val="000000"/>
                </a:solidFill>
                <a:latin typeface="Arial" panose="020B0604020202020204" pitchFamily="34" charset="0"/>
                <a:ea typeface="黑体" panose="02010609060101010101" pitchFamily="49" charset="-122"/>
              </a:rPr>
              <a:t>5</a:t>
            </a:r>
            <a:endParaRPr lang="zh-CN" altLang="en-US" dirty="0">
              <a:latin typeface="Arial" panose="020B0604020202020204" pitchFamily="34" charset="0"/>
              <a:ea typeface="宋体" panose="02010600030101010101" pitchFamily="2" charset="-122"/>
            </a:endParaRPr>
          </a:p>
        </p:txBody>
      </p:sp>
      <p:sp>
        <p:nvSpPr>
          <p:cNvPr id="146455" name="Line 21"/>
          <p:cNvSpPr/>
          <p:nvPr/>
        </p:nvSpPr>
        <p:spPr>
          <a:xfrm>
            <a:off x="1828800" y="2743200"/>
            <a:ext cx="3657600" cy="0"/>
          </a:xfrm>
          <a:prstGeom prst="line">
            <a:avLst/>
          </a:prstGeom>
          <a:ln w="76200" cap="flat" cmpd="sng">
            <a:solidFill>
              <a:srgbClr val="008000"/>
            </a:solidFill>
            <a:prstDash val="solid"/>
            <a:miter/>
            <a:headEnd type="none" w="med" len="med"/>
            <a:tailEnd type="stealth" w="lg" len="lg"/>
          </a:ln>
        </p:spPr>
      </p:sp>
      <p:sp>
        <p:nvSpPr>
          <p:cNvPr id="146456" name="Text Box 22"/>
          <p:cNvSpPr/>
          <p:nvPr/>
        </p:nvSpPr>
        <p:spPr>
          <a:xfrm>
            <a:off x="1676400" y="2133600"/>
            <a:ext cx="4114800" cy="457200"/>
          </a:xfrm>
          <a:prstGeom prst="rect">
            <a:avLst/>
          </a:prstGeom>
          <a:noFill/>
          <a:ln w="9525">
            <a:noFill/>
          </a:ln>
        </p:spPr>
        <p:txBody>
          <a:bodyPr anchor="t">
            <a:spAutoFit/>
          </a:bodyPr>
          <a:lstStyle/>
          <a:p>
            <a:pPr algn="ctr" eaLnBrk="0" hangingPunct="0">
              <a:spcBef>
                <a:spcPct val="50000"/>
              </a:spcBef>
            </a:pPr>
            <a:r>
              <a:rPr lang="zh-CN" altLang="en-US" sz="2400" b="1" dirty="0">
                <a:solidFill>
                  <a:srgbClr val="000000"/>
                </a:solidFill>
                <a:latin typeface="Arial" panose="020B0604020202020204" pitchFamily="34" charset="0"/>
                <a:ea typeface="黑体" panose="02010609060101010101" pitchFamily="49" charset="-122"/>
              </a:rPr>
              <a:t>传送带移动方向</a:t>
            </a:r>
            <a:r>
              <a:rPr lang="en-US" altLang="zh-CN" sz="2400" b="1" dirty="0">
                <a:solidFill>
                  <a:srgbClr val="000000"/>
                </a:solidFill>
                <a:latin typeface="Arial" panose="020B0604020202020204" pitchFamily="34" charset="0"/>
                <a:ea typeface="黑体" panose="02010609060101010101" pitchFamily="49" charset="-122"/>
              </a:rPr>
              <a:t>(</a:t>
            </a:r>
            <a:r>
              <a:rPr lang="en-US" altLang="zh-CN" sz="2400" b="1" dirty="0">
                <a:solidFill>
                  <a:srgbClr val="0000FF"/>
                </a:solidFill>
                <a:latin typeface="Arial" panose="020B0604020202020204" pitchFamily="34" charset="0"/>
                <a:ea typeface="黑体" panose="02010609060101010101" pitchFamily="49" charset="-122"/>
              </a:rPr>
              <a:t>2</a:t>
            </a:r>
            <a:r>
              <a:rPr lang="zh-CN" altLang="en-US" sz="2400" b="1" dirty="0">
                <a:solidFill>
                  <a:srgbClr val="0000FF"/>
                </a:solidFill>
                <a:latin typeface="Arial" panose="020B0604020202020204" pitchFamily="34" charset="0"/>
                <a:ea typeface="黑体" panose="02010609060101010101" pitchFamily="49" charset="-122"/>
              </a:rPr>
              <a:t>米</a:t>
            </a:r>
            <a:r>
              <a:rPr lang="en-US" altLang="zh-CN" sz="2400" b="1" dirty="0">
                <a:solidFill>
                  <a:srgbClr val="0000FF"/>
                </a:solidFill>
                <a:latin typeface="Arial" panose="020B0604020202020204" pitchFamily="34" charset="0"/>
                <a:ea typeface="黑体" panose="02010609060101010101" pitchFamily="49" charset="-122"/>
              </a:rPr>
              <a:t>/</a:t>
            </a:r>
            <a:r>
              <a:rPr lang="zh-CN" altLang="en-US" sz="2400" b="1" dirty="0">
                <a:solidFill>
                  <a:srgbClr val="0000FF"/>
                </a:solidFill>
                <a:latin typeface="Arial" panose="020B0604020202020204" pitchFamily="34" charset="0"/>
                <a:ea typeface="黑体" panose="02010609060101010101" pitchFamily="49" charset="-122"/>
              </a:rPr>
              <a:t>秒</a:t>
            </a:r>
            <a:r>
              <a:rPr lang="en-US" altLang="zh-CN" sz="2400" b="1" dirty="0">
                <a:solidFill>
                  <a:srgbClr val="000000"/>
                </a:solidFill>
                <a:latin typeface="Arial" panose="020B0604020202020204" pitchFamily="34" charset="0"/>
                <a:ea typeface="黑体" panose="02010609060101010101" pitchFamily="49" charset="-122"/>
              </a:rPr>
              <a:t>) </a:t>
            </a:r>
            <a:endParaRPr lang="zh-CN" altLang="en-US" dirty="0">
              <a:latin typeface="Arial" panose="020B0604020202020204" pitchFamily="34" charset="0"/>
              <a:ea typeface="宋体" panose="02010600030101010101" pitchFamily="2" charset="-122"/>
            </a:endParaRPr>
          </a:p>
        </p:txBody>
      </p:sp>
      <p:sp>
        <p:nvSpPr>
          <p:cNvPr id="146457" name="Text Box 23"/>
          <p:cNvSpPr/>
          <p:nvPr/>
        </p:nvSpPr>
        <p:spPr>
          <a:xfrm>
            <a:off x="914400" y="4572000"/>
            <a:ext cx="1371600" cy="457200"/>
          </a:xfrm>
          <a:prstGeom prst="rect">
            <a:avLst/>
          </a:prstGeom>
          <a:noFill/>
          <a:ln w="9525">
            <a:noFill/>
          </a:ln>
        </p:spPr>
        <p:txBody>
          <a:bodyPr anchor="t">
            <a:spAutoFit/>
          </a:bodyPr>
          <a:lstStyle/>
          <a:p>
            <a:pPr algn="ctr" eaLnBrk="0" hangingPunct="0">
              <a:spcBef>
                <a:spcPct val="50000"/>
              </a:spcBef>
            </a:pPr>
            <a:r>
              <a:rPr lang="zh-CN" altLang="en-US" sz="2400" b="1" dirty="0">
                <a:solidFill>
                  <a:srgbClr val="000000"/>
                </a:solidFill>
                <a:latin typeface="Arial" panose="020B0604020202020204" pitchFamily="34" charset="0"/>
                <a:ea typeface="黑体" panose="02010609060101010101" pitchFamily="49" charset="-122"/>
              </a:rPr>
              <a:t>条形码</a:t>
            </a:r>
            <a:endParaRPr lang="zh-CN" altLang="en-US" dirty="0">
              <a:latin typeface="Arial" panose="020B0604020202020204" pitchFamily="34" charset="0"/>
              <a:ea typeface="宋体" panose="02010600030101010101" pitchFamily="2" charset="-122"/>
            </a:endParaRPr>
          </a:p>
        </p:txBody>
      </p:sp>
      <p:cxnSp>
        <p:nvCxnSpPr>
          <p:cNvPr id="146458" name="AutoShape 24"/>
          <p:cNvCxnSpPr>
            <a:stCxn id="146457" idx="0"/>
            <a:endCxn id="146447" idx="2"/>
          </p:cNvCxnSpPr>
          <p:nvPr/>
        </p:nvCxnSpPr>
        <p:spPr>
          <a:xfrm rot="-5400000">
            <a:off x="1219200" y="4191000"/>
            <a:ext cx="762000" cy="0"/>
          </a:xfrm>
          <a:prstGeom prst="straightConnector1">
            <a:avLst/>
          </a:prstGeom>
          <a:ln w="76200" cap="flat" cmpd="sng">
            <a:solidFill>
              <a:srgbClr val="CC0000"/>
            </a:solidFill>
            <a:prstDash val="solid"/>
            <a:miter/>
            <a:headEnd type="none" w="med" len="med"/>
            <a:tailEnd type="triangle" w="med" len="med"/>
          </a:ln>
        </p:spPr>
      </p:cxnSp>
      <p:sp>
        <p:nvSpPr>
          <p:cNvPr id="146459" name="Rectangle 25"/>
          <p:cNvSpPr/>
          <p:nvPr/>
        </p:nvSpPr>
        <p:spPr>
          <a:xfrm>
            <a:off x="4038600" y="5181600"/>
            <a:ext cx="1066800" cy="12192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400" b="1" dirty="0">
                <a:solidFill>
                  <a:srgbClr val="000000"/>
                </a:solidFill>
                <a:latin typeface="Arial" panose="020B0604020202020204" pitchFamily="34" charset="0"/>
                <a:ea typeface="黑体" panose="02010609060101010101" pitchFamily="49" charset="-122"/>
              </a:rPr>
              <a:t>分类站</a:t>
            </a:r>
            <a:endParaRPr lang="zh-CN" altLang="en-US" dirty="0">
              <a:latin typeface="Arial" panose="020B0604020202020204" pitchFamily="34" charset="0"/>
              <a:ea typeface="宋体" panose="02010600030101010101" pitchFamily="2" charset="-122"/>
            </a:endParaRPr>
          </a:p>
        </p:txBody>
      </p:sp>
      <p:sp>
        <p:nvSpPr>
          <p:cNvPr id="146460" name="AutoShape 26"/>
          <p:cNvSpPr/>
          <p:nvPr/>
        </p:nvSpPr>
        <p:spPr>
          <a:xfrm>
            <a:off x="3962400" y="4800600"/>
            <a:ext cx="1214438" cy="381000"/>
          </a:xfrm>
          <a:custGeom>
            <a:avLst/>
            <a:gdLst/>
            <a:ahLst/>
            <a:cxnLst>
              <a:cxn ang="0">
                <a:pos x="0" y="0"/>
              </a:cxn>
              <a:cxn ang="0">
                <a:pos x="17070163" y="6720417"/>
              </a:cxn>
              <a:cxn ang="0">
                <a:pos x="51210433" y="6720417"/>
              </a:cxn>
              <a:cxn ang="0">
                <a:pos x="68280540" y="0"/>
              </a:cxn>
              <a:cxn ang="0">
                <a:pos x="0" y="0"/>
              </a:cxn>
            </a:cxnLst>
            <a:rect l="0" t="0" r="0" b="0"/>
            <a:pathLst>
              <a:path w="21600" h="21600">
                <a:moveTo>
                  <a:pt x="0" y="0"/>
                </a:moveTo>
                <a:lnTo>
                  <a:pt x="5400" y="21600"/>
                </a:lnTo>
                <a:lnTo>
                  <a:pt x="16200" y="21600"/>
                </a:lnTo>
                <a:lnTo>
                  <a:pt x="21600" y="0"/>
                </a:lnTo>
                <a:lnTo>
                  <a:pt x="0" y="0"/>
                </a:lnTo>
                <a:close/>
              </a:path>
            </a:pathLst>
          </a:custGeom>
          <a:solidFill>
            <a:schemeClr val="accent1"/>
          </a:solidFill>
          <a:ln w="9525" cap="flat" cmpd="sng">
            <a:solidFill>
              <a:schemeClr val="tx1"/>
            </a:solidFill>
            <a:prstDash val="solid"/>
            <a:miter/>
            <a:headEnd type="none" w="med" len="med"/>
            <a:tailEnd type="none" w="med" len="med"/>
          </a:ln>
        </p:spPr>
        <p:txBody>
          <a:bodyPr/>
          <a:lstStyle/>
          <a:p>
            <a:endParaRPr lang="zh-CN" altLang="en-US"/>
          </a:p>
        </p:txBody>
      </p:sp>
      <p:sp>
        <p:nvSpPr>
          <p:cNvPr id="146461" name="Rectangle 27"/>
          <p:cNvSpPr/>
          <p:nvPr/>
        </p:nvSpPr>
        <p:spPr>
          <a:xfrm>
            <a:off x="6629400" y="3200400"/>
            <a:ext cx="152400" cy="1676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46462" name="Rectangle 28"/>
          <p:cNvSpPr/>
          <p:nvPr/>
        </p:nvSpPr>
        <p:spPr>
          <a:xfrm>
            <a:off x="6172200" y="4800600"/>
            <a:ext cx="990600" cy="8382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400" b="1" dirty="0">
                <a:solidFill>
                  <a:srgbClr val="000000"/>
                </a:solidFill>
                <a:latin typeface="Arial" panose="020B0604020202020204" pitchFamily="34" charset="0"/>
                <a:ea typeface="黑体" panose="02010609060101010101" pitchFamily="49" charset="-122"/>
              </a:rPr>
              <a:t>分流器</a:t>
            </a:r>
            <a:endParaRPr lang="zh-CN" altLang="en-US" dirty="0">
              <a:latin typeface="Arial" panose="020B0604020202020204" pitchFamily="34" charset="0"/>
              <a:ea typeface="宋体" panose="02010600030101010101" pitchFamily="2" charset="-122"/>
            </a:endParaRPr>
          </a:p>
        </p:txBody>
      </p:sp>
      <p:cxnSp>
        <p:nvCxnSpPr>
          <p:cNvPr id="146463" name="AutoShape 29"/>
          <p:cNvCxnSpPr>
            <a:stCxn id="146459" idx="3"/>
            <a:endCxn id="146462" idx="1"/>
          </p:cNvCxnSpPr>
          <p:nvPr/>
        </p:nvCxnSpPr>
        <p:spPr>
          <a:xfrm flipV="1">
            <a:off x="5105400" y="5219700"/>
            <a:ext cx="1066800" cy="571500"/>
          </a:xfrm>
          <a:prstGeom prst="bentConnector3">
            <a:avLst>
              <a:gd name="adj1" fmla="val 50000"/>
            </a:avLst>
          </a:prstGeom>
          <a:ln w="76200" cap="flat" cmpd="sng">
            <a:solidFill>
              <a:srgbClr val="0000FF"/>
            </a:solidFill>
            <a:prstDash val="solid"/>
            <a:miter/>
            <a:headEnd type="none" w="med" len="med"/>
            <a:tailEnd type="none" w="med" len="med"/>
          </a:ln>
        </p:spPr>
      </p:cxnSp>
      <p:sp>
        <p:nvSpPr>
          <p:cNvPr id="146464" name="Rectangle 30"/>
          <p:cNvSpPr/>
          <p:nvPr/>
        </p:nvSpPr>
        <p:spPr>
          <a:xfrm>
            <a:off x="533400" y="5181600"/>
            <a:ext cx="1066800" cy="1219200"/>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400" b="1" dirty="0">
                <a:solidFill>
                  <a:srgbClr val="000000"/>
                </a:solidFill>
                <a:latin typeface="Arial" panose="020B0604020202020204" pitchFamily="34" charset="0"/>
                <a:ea typeface="黑体" panose="02010609060101010101" pitchFamily="49" charset="-122"/>
              </a:rPr>
              <a:t>销售</a:t>
            </a:r>
            <a:endParaRPr lang="zh-CN" altLang="en-US" sz="2400" b="1" dirty="0">
              <a:solidFill>
                <a:srgbClr val="00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000000"/>
                </a:solidFill>
                <a:latin typeface="Arial" panose="020B0604020202020204" pitchFamily="34" charset="0"/>
                <a:ea typeface="黑体" panose="02010609060101010101" pitchFamily="49" charset="-122"/>
              </a:rPr>
              <a:t>系统</a:t>
            </a:r>
            <a:endParaRPr lang="zh-CN" altLang="en-US" dirty="0">
              <a:latin typeface="Arial" panose="020B0604020202020204" pitchFamily="34" charset="0"/>
              <a:ea typeface="宋体" panose="02010600030101010101" pitchFamily="2" charset="-122"/>
            </a:endParaRPr>
          </a:p>
        </p:txBody>
      </p:sp>
      <p:cxnSp>
        <p:nvCxnSpPr>
          <p:cNvPr id="146465" name="AutoShape 31"/>
          <p:cNvCxnSpPr>
            <a:stCxn id="146466" idx="4"/>
            <a:endCxn id="146459" idx="1"/>
          </p:cNvCxnSpPr>
          <p:nvPr/>
        </p:nvCxnSpPr>
        <p:spPr>
          <a:xfrm flipV="1">
            <a:off x="3276600" y="5791200"/>
            <a:ext cx="762000" cy="4763"/>
          </a:xfrm>
          <a:prstGeom prst="bentConnector3">
            <a:avLst>
              <a:gd name="adj1" fmla="val 50000"/>
            </a:avLst>
          </a:prstGeom>
          <a:ln w="76200" cap="flat" cmpd="sng">
            <a:solidFill>
              <a:srgbClr val="FF0000"/>
            </a:solidFill>
            <a:prstDash val="solid"/>
            <a:miter/>
            <a:headEnd type="stealth" w="med" len="med"/>
            <a:tailEnd type="stealth" w="med" len="med"/>
          </a:ln>
        </p:spPr>
      </p:cxnSp>
      <p:sp>
        <p:nvSpPr>
          <p:cNvPr id="146466" name="AutoShape 32"/>
          <p:cNvSpPr/>
          <p:nvPr/>
        </p:nvSpPr>
        <p:spPr>
          <a:xfrm>
            <a:off x="2209800" y="5300663"/>
            <a:ext cx="1066800" cy="990600"/>
          </a:xfrm>
          <a:prstGeom prst="can">
            <a:avLst>
              <a:gd name="adj" fmla="val 25000"/>
            </a:avLst>
          </a:prstGeom>
          <a:no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400" b="1" dirty="0">
                <a:solidFill>
                  <a:srgbClr val="000000"/>
                </a:solidFill>
                <a:latin typeface="Arial" panose="020B0604020202020204" pitchFamily="34" charset="0"/>
                <a:ea typeface="黑体" panose="02010609060101010101" pitchFamily="49" charset="-122"/>
              </a:rPr>
              <a:t>零件号</a:t>
            </a:r>
            <a:endParaRPr lang="zh-CN" altLang="en-US" sz="2400" b="1" dirty="0">
              <a:solidFill>
                <a:srgbClr val="000000"/>
              </a:solidFill>
              <a:latin typeface="Arial" panose="020B0604020202020204" pitchFamily="34" charset="0"/>
              <a:ea typeface="黑体" panose="02010609060101010101" pitchFamily="49" charset="-122"/>
            </a:endParaRPr>
          </a:p>
          <a:p>
            <a:pPr algn="ctr" eaLnBrk="0" hangingPunct="0"/>
            <a:r>
              <a:rPr lang="zh-CN" altLang="en-US" sz="2400" b="1" dirty="0">
                <a:solidFill>
                  <a:srgbClr val="000000"/>
                </a:solidFill>
                <a:latin typeface="Arial" panose="020B0604020202020204" pitchFamily="34" charset="0"/>
                <a:ea typeface="黑体" panose="02010609060101010101" pitchFamily="49" charset="-122"/>
              </a:rPr>
              <a:t>数据库</a:t>
            </a:r>
            <a:endParaRPr lang="zh-CN" altLang="en-US" dirty="0">
              <a:latin typeface="Arial" panose="020B0604020202020204" pitchFamily="34" charset="0"/>
              <a:ea typeface="宋体" panose="02010600030101010101" pitchFamily="2" charset="-122"/>
            </a:endParaRPr>
          </a:p>
        </p:txBody>
      </p:sp>
      <p:cxnSp>
        <p:nvCxnSpPr>
          <p:cNvPr id="146467" name="AutoShape 33"/>
          <p:cNvCxnSpPr>
            <a:stCxn id="146464" idx="3"/>
            <a:endCxn id="146466" idx="2"/>
          </p:cNvCxnSpPr>
          <p:nvPr/>
        </p:nvCxnSpPr>
        <p:spPr>
          <a:xfrm>
            <a:off x="1600200" y="5791200"/>
            <a:ext cx="609600" cy="4763"/>
          </a:xfrm>
          <a:prstGeom prst="bentConnector3">
            <a:avLst>
              <a:gd name="adj1" fmla="val 50000"/>
            </a:avLst>
          </a:prstGeom>
          <a:ln w="76200" cap="flat" cmpd="sng">
            <a:solidFill>
              <a:srgbClr val="FF0000"/>
            </a:solidFill>
            <a:prstDash val="solid"/>
            <a:miter/>
            <a:headEnd type="stealth" w="med" len="med"/>
            <a:tailEnd type="stealth" w="med" len="med"/>
          </a:ln>
        </p:spPr>
      </p:cxnSp>
      <p:sp>
        <p:nvSpPr>
          <p:cNvPr id="136227" name="AutoShape 36"/>
          <p:cNvSpPr/>
          <p:nvPr/>
        </p:nvSpPr>
        <p:spPr>
          <a:xfrm>
            <a:off x="4267200" y="3962400"/>
            <a:ext cx="685800" cy="990600"/>
          </a:xfrm>
          <a:prstGeom prst="downArrow">
            <a:avLst>
              <a:gd name="adj1" fmla="val 50000"/>
              <a:gd name="adj2" fmla="val 36084"/>
            </a:avLst>
          </a:prstGeom>
          <a:solidFill>
            <a:srgbClr val="FF0000"/>
          </a:solid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36228" name="Rectangle 37"/>
          <p:cNvSpPr/>
          <p:nvPr/>
        </p:nvSpPr>
        <p:spPr>
          <a:xfrm>
            <a:off x="4800600" y="4114800"/>
            <a:ext cx="1103313" cy="457200"/>
          </a:xfrm>
          <a:prstGeom prst="rect">
            <a:avLst/>
          </a:prstGeom>
          <a:solidFill>
            <a:srgbClr val="FF0000"/>
          </a:solidFill>
          <a:ln w="9525">
            <a:noFill/>
          </a:ln>
        </p:spPr>
        <p:txBody>
          <a:bodyPr wrap="none" anchor="t">
            <a:spAutoFit/>
          </a:bodyPr>
          <a:lstStyle/>
          <a:p>
            <a:pPr algn="ctr" eaLnBrk="0" hangingPunct="0"/>
            <a:r>
              <a:rPr lang="zh-CN" altLang="en-US" sz="2400" b="1" dirty="0">
                <a:solidFill>
                  <a:schemeClr val="bg1"/>
                </a:solidFill>
                <a:latin typeface="Arial" panose="020B0604020202020204" pitchFamily="34" charset="0"/>
                <a:ea typeface="黑体" panose="02010609060101010101" pitchFamily="49" charset="-122"/>
              </a:rPr>
              <a:t>流通量</a:t>
            </a:r>
            <a:endParaRPr lang="zh-CN" altLang="en-US" dirty="0">
              <a:latin typeface="Arial" panose="020B0604020202020204" pitchFamily="34" charset="0"/>
              <a:ea typeface="宋体" panose="02010600030101010101" pitchFamily="2" charset="-122"/>
            </a:endParaRPr>
          </a:p>
        </p:txBody>
      </p:sp>
      <p:sp>
        <p:nvSpPr>
          <p:cNvPr id="136229" name="AutoShape 38"/>
          <p:cNvSpPr/>
          <p:nvPr/>
        </p:nvSpPr>
        <p:spPr>
          <a:xfrm>
            <a:off x="4267200" y="3962400"/>
            <a:ext cx="685800" cy="990600"/>
          </a:xfrm>
          <a:prstGeom prst="downArrow">
            <a:avLst>
              <a:gd name="adj1" fmla="val 50000"/>
              <a:gd name="adj2" fmla="val 36084"/>
            </a:avLst>
          </a:prstGeom>
          <a:solidFill>
            <a:srgbClr val="FF0000"/>
          </a:solidFill>
          <a:ln w="9525" cap="flat" cmpd="sng">
            <a:solidFill>
              <a:schemeClr val="tx1"/>
            </a:solidFill>
            <a:prstDash val="solid"/>
            <a:miter/>
            <a:headEnd type="none" w="med" len="med"/>
            <a:tailEnd type="none" w="med" len="med"/>
          </a:ln>
        </p:spPr>
        <p:txBody>
          <a:bodyPr wrap="none" anchor="ctr"/>
          <a:lstStyle/>
          <a:p>
            <a:pPr algn="ct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36230" name="Rectangle 39"/>
          <p:cNvSpPr/>
          <p:nvPr/>
        </p:nvSpPr>
        <p:spPr>
          <a:xfrm>
            <a:off x="4800600" y="4114800"/>
            <a:ext cx="1103313" cy="457200"/>
          </a:xfrm>
          <a:prstGeom prst="rect">
            <a:avLst/>
          </a:prstGeom>
          <a:solidFill>
            <a:srgbClr val="FF0000"/>
          </a:solidFill>
          <a:ln w="9525">
            <a:noFill/>
          </a:ln>
        </p:spPr>
        <p:txBody>
          <a:bodyPr wrap="none" anchor="t">
            <a:spAutoFit/>
          </a:bodyPr>
          <a:lstStyle/>
          <a:p>
            <a:pPr algn="ctr" eaLnBrk="0" hangingPunct="0"/>
            <a:r>
              <a:rPr lang="zh-CN" altLang="en-US" sz="2400" b="1" dirty="0">
                <a:solidFill>
                  <a:schemeClr val="bg1"/>
                </a:solidFill>
                <a:latin typeface="Arial" panose="020B0604020202020204" pitchFamily="34" charset="0"/>
                <a:ea typeface="黑体" panose="02010609060101010101" pitchFamily="49" charset="-122"/>
              </a:rPr>
              <a:t>流通量</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repeatCount="indefinite" fill="hold" grpId="0" nodeType="clickEffect">
                                  <p:stCondLst>
                                    <p:cond delay="0"/>
                                  </p:stCondLst>
                                  <p:endCondLst>
                                    <p:cond evt="onNext" delay="0">
                                      <p:tgtEl>
                                        <p:sldTgt/>
                                      </p:tgtEl>
                                    </p:cond>
                                  </p:endCondLst>
                                  <p:childTnLst>
                                    <p:set>
                                      <p:cBhvr>
                                        <p:cTn id="6" dur="1" fill="hold">
                                          <p:stCondLst>
                                            <p:cond delay="0"/>
                                          </p:stCondLst>
                                        </p:cTn>
                                        <p:tgtEl>
                                          <p:spTgt spid="136228"/>
                                        </p:tgtEl>
                                        <p:attrNameLst>
                                          <p:attrName>style.visibility</p:attrName>
                                        </p:attrNameLst>
                                      </p:cBhvr>
                                      <p:to>
                                        <p:strVal val="visible"/>
                                      </p:to>
                                    </p:set>
                                    <p:animEffect filter="strips(downRight)">
                                      <p:cBhvr>
                                        <p:cTn id="7" dur="2000"/>
                                        <p:tgtEl>
                                          <p:spTgt spid="136228"/>
                                        </p:tgtEl>
                                      </p:cBhvr>
                                    </p:animEffect>
                                  </p:childTnLst>
                                </p:cTn>
                              </p:par>
                              <p:par>
                                <p:cTn id="8" presetID="18" presetClass="entr" presetSubtype="6" repeatCount="indefinite" fill="hold" grpId="0" nodeType="withEffect">
                                  <p:stCondLst>
                                    <p:cond delay="0"/>
                                  </p:stCondLst>
                                  <p:endCondLst>
                                    <p:cond evt="onNext" delay="0">
                                      <p:tgtEl>
                                        <p:sldTgt/>
                                      </p:tgtEl>
                                    </p:cond>
                                  </p:endCondLst>
                                  <p:childTnLst>
                                    <p:set>
                                      <p:cBhvr>
                                        <p:cTn id="9" dur="1" fill="hold">
                                          <p:stCondLst>
                                            <p:cond delay="0"/>
                                          </p:stCondLst>
                                        </p:cTn>
                                        <p:tgtEl>
                                          <p:spTgt spid="136227"/>
                                        </p:tgtEl>
                                        <p:attrNameLst>
                                          <p:attrName>style.visibility</p:attrName>
                                        </p:attrNameLst>
                                      </p:cBhvr>
                                      <p:to>
                                        <p:strVal val="visible"/>
                                      </p:to>
                                    </p:set>
                                    <p:animEffect filter="strips(downRight)">
                                      <p:cBhvr>
                                        <p:cTn id="10" dur="2000"/>
                                        <p:tgtEl>
                                          <p:spTgt spid="13622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3622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36228"/>
                                        </p:tgtEl>
                                        <p:attrNameLst>
                                          <p:attrName>style.visibility</p:attrName>
                                        </p:attrNameLst>
                                      </p:cBhvr>
                                      <p:to>
                                        <p:strVal val="hidden"/>
                                      </p:to>
                                    </p:set>
                                  </p:childTnLst>
                                </p:cTn>
                              </p:par>
                              <p:par>
                                <p:cTn id="17" presetID="18" presetClass="entr" presetSubtype="6" repeatCount="indefinite" fill="hold" grpId="0" nodeType="withEffect">
                                  <p:stCondLst>
                                    <p:cond delay="0"/>
                                  </p:stCondLst>
                                  <p:childTnLst>
                                    <p:set>
                                      <p:cBhvr>
                                        <p:cTn id="18" dur="1" fill="hold">
                                          <p:stCondLst>
                                            <p:cond delay="0"/>
                                          </p:stCondLst>
                                        </p:cTn>
                                        <p:tgtEl>
                                          <p:spTgt spid="136230"/>
                                        </p:tgtEl>
                                        <p:attrNameLst>
                                          <p:attrName>style.visibility</p:attrName>
                                        </p:attrNameLst>
                                      </p:cBhvr>
                                      <p:to>
                                        <p:strVal val="visible"/>
                                      </p:to>
                                    </p:set>
                                    <p:animEffect filter="strips(downRight)">
                                      <p:cBhvr>
                                        <p:cTn id="19" dur="500"/>
                                        <p:tgtEl>
                                          <p:spTgt spid="136230"/>
                                        </p:tgtEl>
                                      </p:cBhvr>
                                    </p:animEffect>
                                  </p:childTnLst>
                                </p:cTn>
                              </p:par>
                              <p:par>
                                <p:cTn id="20" presetID="18" presetClass="entr" presetSubtype="6" repeatCount="indefinite" fill="hold" grpId="0" nodeType="withEffect">
                                  <p:stCondLst>
                                    <p:cond delay="0"/>
                                  </p:stCondLst>
                                  <p:childTnLst>
                                    <p:set>
                                      <p:cBhvr>
                                        <p:cTn id="21" dur="1" fill="hold">
                                          <p:stCondLst>
                                            <p:cond delay="0"/>
                                          </p:stCondLst>
                                        </p:cTn>
                                        <p:tgtEl>
                                          <p:spTgt spid="136229"/>
                                        </p:tgtEl>
                                        <p:attrNameLst>
                                          <p:attrName>style.visibility</p:attrName>
                                        </p:attrNameLst>
                                      </p:cBhvr>
                                      <p:to>
                                        <p:strVal val="visible"/>
                                      </p:to>
                                    </p:set>
                                    <p:animEffect filter="strips(downRight)">
                                      <p:cBhvr>
                                        <p:cTn id="22" dur="500"/>
                                        <p:tgtEl>
                                          <p:spTgt spid="136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27" grpId="0" bldLvl="0" animBg="1"/>
      <p:bldP spid="136227" grpId="1" bldLvl="0" animBg="1"/>
      <p:bldP spid="136228" grpId="0" bldLvl="0" animBg="1"/>
      <p:bldP spid="136228" grpId="1" bldLvl="0" animBg="1"/>
      <p:bldP spid="136229" grpId="0" bldLvl="0" animBg="1"/>
      <p:bldP spid="136230" grpId="0" bldLvl="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8482"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148483"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48484"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a:t>
            </a:r>
            <a:r>
              <a:rPr lang="zh-CN" altLang="en-US" dirty="0">
                <a:solidFill>
                  <a:srgbClr val="0000FF"/>
                </a:solidFill>
              </a:rPr>
              <a:t>数据存储</a:t>
            </a:r>
            <a:r>
              <a:rPr lang="en-US" altLang="zh-CN" dirty="0"/>
              <a:t>【1/9】</a:t>
            </a:r>
            <a:endParaRPr lang="en-US" altLang="zh-CN" dirty="0"/>
          </a:p>
        </p:txBody>
      </p:sp>
      <p:sp>
        <p:nvSpPr>
          <p:cNvPr id="138244" name="Rectangle 3"/>
          <p:cNvSpPr>
            <a:spLocks noGrp="1"/>
          </p:cNvSpPr>
          <p:nvPr>
            <p:ph type="subTitle" idx="1"/>
          </p:nvPr>
        </p:nvSpPr>
        <p:spPr>
          <a:xfrm>
            <a:off x="468313" y="1052513"/>
            <a:ext cx="8229600" cy="5576887"/>
          </a:xfrm>
        </p:spPr>
        <p:txBody>
          <a:bodyPr vert="horz" wrap="square" lIns="91440" tIns="45720" rIns="91440" bIns="45720" anchor="t"/>
          <a:lstStyle/>
          <a:p>
            <a:pPr marL="342900" indent="-342900" algn="l" defTabSz="0" eaLnBrk="1" hangingPunct="1">
              <a:buSzPct val="75000"/>
              <a:buChar char="p"/>
            </a:pPr>
            <a:r>
              <a:rPr lang="zh-CN" altLang="en-US" dirty="0">
                <a:solidFill>
                  <a:srgbClr val="0000FF"/>
                </a:solidFill>
                <a:latin typeface="+mn-lt"/>
                <a:ea typeface="+mn-ea"/>
                <a:cs typeface="+mn-cs"/>
                <a:sym typeface="Arial" panose="020B0604020202020204" pitchFamily="34" charset="0"/>
              </a:rPr>
              <a:t>保存数据的方式和数据组织结构</a:t>
            </a:r>
            <a:endParaRPr lang="zh-CN" altLang="en-US" dirty="0">
              <a:latin typeface="+mn-lt"/>
              <a:ea typeface="+mn-ea"/>
              <a:cs typeface="+mn-cs"/>
              <a:sym typeface="Arial" panose="020B0604020202020204" pitchFamily="34" charset="0"/>
            </a:endParaRPr>
          </a:p>
          <a:p>
            <a:pPr marL="742950" lvl="1" indent="-285750" algn="l" defTabSz="0" eaLnBrk="1" hangingPunct="1">
              <a:buSzPct val="75000"/>
              <a:buChar char="n"/>
            </a:pPr>
            <a:r>
              <a:rPr lang="zh-CN" altLang="en-US" dirty="0">
                <a:latin typeface="+mn-lt"/>
                <a:ea typeface="+mn-ea"/>
                <a:sym typeface="Arial" panose="020B0604020202020204" pitchFamily="34" charset="0"/>
              </a:rPr>
              <a:t>为</a:t>
            </a:r>
            <a:r>
              <a:rPr lang="zh-CN" altLang="en-US" dirty="0">
                <a:solidFill>
                  <a:srgbClr val="0000FF"/>
                </a:solidFill>
                <a:latin typeface="+mn-lt"/>
                <a:ea typeface="+mn-ea"/>
                <a:sym typeface="Arial" panose="020B0604020202020204" pitchFamily="34" charset="0"/>
              </a:rPr>
              <a:t>数据文件</a:t>
            </a:r>
            <a:r>
              <a:rPr lang="zh-CN" altLang="en-US" dirty="0">
                <a:latin typeface="+mn-lt"/>
                <a:ea typeface="+mn-ea"/>
                <a:sym typeface="Arial" panose="020B0604020202020204" pitchFamily="34" charset="0"/>
              </a:rPr>
              <a:t>、</a:t>
            </a:r>
            <a:r>
              <a:rPr lang="zh-CN" altLang="en-US" dirty="0">
                <a:solidFill>
                  <a:srgbClr val="0000FF"/>
                </a:solidFill>
                <a:latin typeface="+mn-lt"/>
                <a:ea typeface="+mn-ea"/>
                <a:sym typeface="Arial" panose="020B0604020202020204" pitchFamily="34" charset="0"/>
              </a:rPr>
              <a:t>数据库设计</a:t>
            </a:r>
            <a:r>
              <a:rPr lang="zh-CN" altLang="en-US" dirty="0">
                <a:latin typeface="+mn-lt"/>
                <a:ea typeface="+mn-ea"/>
                <a:sym typeface="Arial" panose="020B0604020202020204" pitchFamily="34" charset="0"/>
              </a:rPr>
              <a:t>打下基础。</a:t>
            </a:r>
            <a:endParaRPr lang="zh-CN" altLang="en-US" dirty="0">
              <a:latin typeface="+mn-lt"/>
              <a:ea typeface="+mn-ea"/>
              <a:sym typeface="Arial" panose="020B0604020202020204" pitchFamily="34" charset="0"/>
            </a:endParaRPr>
          </a:p>
          <a:p>
            <a:pPr marL="342900" indent="-342900" algn="l" defTabSz="0" eaLnBrk="1" hangingPunct="1">
              <a:buSzPct val="75000"/>
              <a:buChar char="p"/>
            </a:pPr>
            <a:r>
              <a:rPr lang="zh-CN" altLang="en-US" u="sng" dirty="0">
                <a:solidFill>
                  <a:srgbClr val="0000FF"/>
                </a:solidFill>
                <a:latin typeface="+mn-lt"/>
                <a:ea typeface="+mn-ea"/>
                <a:cs typeface="+mn-cs"/>
                <a:sym typeface="Arial" panose="020B0604020202020204" pitchFamily="34" charset="0"/>
              </a:rPr>
              <a:t>组成：</a:t>
            </a:r>
            <a:endParaRPr lang="zh-CN" altLang="en-US" u="sng" dirty="0">
              <a:solidFill>
                <a:srgbClr val="0000FF"/>
              </a:solidFill>
              <a:latin typeface="+mn-lt"/>
              <a:ea typeface="+mn-ea"/>
              <a:cs typeface="+mn-cs"/>
              <a:sym typeface="Arial" panose="020B0604020202020204" pitchFamily="34" charset="0"/>
            </a:endParaRPr>
          </a:p>
          <a:p>
            <a:pPr marL="742950" lvl="1" indent="-285750" algn="l" defTabSz="0" eaLnBrk="1" hangingPunct="1">
              <a:buSzPct val="75000"/>
              <a:buChar char="n"/>
            </a:pPr>
            <a:r>
              <a:rPr lang="en-US" altLang="zh-CN" dirty="0">
                <a:solidFill>
                  <a:srgbClr val="CC0000"/>
                </a:solidFill>
                <a:latin typeface="黑体" panose="02010609060101010101" pitchFamily="49" charset="-122"/>
                <a:ea typeface="+mn-ea"/>
                <a:sym typeface="黑体" panose="02010609060101010101" pitchFamily="49" charset="-122"/>
              </a:rPr>
              <a:t>⑴</a:t>
            </a:r>
            <a:r>
              <a:rPr lang="zh-CN" altLang="en-US" dirty="0">
                <a:solidFill>
                  <a:srgbClr val="CC0000"/>
                </a:solidFill>
                <a:latin typeface="黑体" panose="02010609060101010101" pitchFamily="49" charset="-122"/>
                <a:ea typeface="+mn-ea"/>
                <a:sym typeface="黑体" panose="02010609060101010101" pitchFamily="49" charset="-122"/>
              </a:rPr>
              <a:t>名称</a:t>
            </a:r>
            <a:endParaRPr lang="zh-CN" altLang="en-US" dirty="0">
              <a:solidFill>
                <a:srgbClr val="CC0000"/>
              </a:solidFill>
              <a:latin typeface="黑体" panose="02010609060101010101" pitchFamily="49" charset="-122"/>
              <a:ea typeface="+mn-ea"/>
              <a:sym typeface="黑体" panose="02010609060101010101" pitchFamily="49" charset="-122"/>
            </a:endParaRPr>
          </a:p>
          <a:p>
            <a:pPr marL="742950" lvl="1" indent="-285750" algn="l" defTabSz="0" eaLnBrk="1" hangingPunct="1">
              <a:buSzPct val="75000"/>
              <a:buChar char="n"/>
            </a:pPr>
            <a:r>
              <a:rPr lang="en-US" altLang="zh-CN" dirty="0">
                <a:solidFill>
                  <a:srgbClr val="CC0000"/>
                </a:solidFill>
                <a:latin typeface="黑体" panose="02010609060101010101" pitchFamily="49" charset="-122"/>
                <a:ea typeface="+mn-ea"/>
                <a:sym typeface="黑体" panose="02010609060101010101" pitchFamily="49" charset="-122"/>
              </a:rPr>
              <a:t>⑵</a:t>
            </a:r>
            <a:r>
              <a:rPr lang="zh-CN" altLang="en-US" dirty="0">
                <a:solidFill>
                  <a:srgbClr val="CC0000"/>
                </a:solidFill>
                <a:latin typeface="黑体" panose="02010609060101010101" pitchFamily="49" charset="-122"/>
                <a:ea typeface="+mn-ea"/>
                <a:sym typeface="黑体" panose="02010609060101010101" pitchFamily="49" charset="-122"/>
              </a:rPr>
              <a:t>输入数据流</a:t>
            </a:r>
            <a:endParaRPr lang="zh-CN" altLang="en-US" dirty="0">
              <a:latin typeface="黑体" panose="02010609060101010101" pitchFamily="49" charset="-122"/>
              <a:ea typeface="+mn-ea"/>
              <a:sym typeface="黑体" panose="02010609060101010101" pitchFamily="49" charset="-122"/>
            </a:endParaRPr>
          </a:p>
          <a:p>
            <a:pPr marL="742950" lvl="1" indent="-285750" algn="l" defTabSz="0" eaLnBrk="1" hangingPunct="1">
              <a:buSzPct val="75000"/>
              <a:buChar char="n"/>
            </a:pPr>
            <a:r>
              <a:rPr lang="en-US" altLang="zh-CN" dirty="0">
                <a:solidFill>
                  <a:srgbClr val="CC0000"/>
                </a:solidFill>
                <a:latin typeface="黑体" panose="02010609060101010101" pitchFamily="49" charset="-122"/>
                <a:ea typeface="+mn-ea"/>
                <a:sym typeface="黑体" panose="02010609060101010101" pitchFamily="49" charset="-122"/>
              </a:rPr>
              <a:t>⑶</a:t>
            </a:r>
            <a:r>
              <a:rPr lang="zh-CN" altLang="en-US" dirty="0">
                <a:solidFill>
                  <a:srgbClr val="CC0000"/>
                </a:solidFill>
                <a:latin typeface="黑体" panose="02010609060101010101" pitchFamily="49" charset="-122"/>
                <a:ea typeface="+mn-ea"/>
                <a:sym typeface="黑体" panose="02010609060101010101" pitchFamily="49" charset="-122"/>
              </a:rPr>
              <a:t>输出数据流</a:t>
            </a:r>
            <a:endParaRPr lang="zh-CN" altLang="en-US" dirty="0">
              <a:solidFill>
                <a:srgbClr val="CC0000"/>
              </a:solidFill>
              <a:latin typeface="黑体" panose="02010609060101010101" pitchFamily="49" charset="-122"/>
              <a:ea typeface="+mn-ea"/>
              <a:sym typeface="黑体" panose="02010609060101010101" pitchFamily="49" charset="-122"/>
            </a:endParaRPr>
          </a:p>
          <a:p>
            <a:pPr marL="742950" lvl="1" indent="-285750" algn="l" defTabSz="0" eaLnBrk="1" hangingPunct="1">
              <a:buSzPct val="75000"/>
              <a:buChar char="n"/>
            </a:pPr>
            <a:r>
              <a:rPr lang="en-US" altLang="zh-CN" dirty="0">
                <a:solidFill>
                  <a:srgbClr val="CC0000"/>
                </a:solidFill>
                <a:latin typeface="黑体" panose="02010609060101010101" pitchFamily="49" charset="-122"/>
                <a:ea typeface="+mn-ea"/>
                <a:sym typeface="黑体" panose="02010609060101010101" pitchFamily="49" charset="-122"/>
              </a:rPr>
              <a:t>⑷</a:t>
            </a:r>
            <a:r>
              <a:rPr lang="zh-CN" altLang="en-US" dirty="0">
                <a:solidFill>
                  <a:srgbClr val="CC0000"/>
                </a:solidFill>
                <a:latin typeface="黑体" panose="02010609060101010101" pitchFamily="49" charset="-122"/>
                <a:ea typeface="+mn-ea"/>
                <a:sym typeface="黑体" panose="02010609060101010101" pitchFamily="49" charset="-122"/>
              </a:rPr>
              <a:t>组成</a:t>
            </a:r>
            <a:endParaRPr lang="zh-CN" altLang="en-US" dirty="0">
              <a:solidFill>
                <a:srgbClr val="CC0000"/>
              </a:solidFill>
              <a:latin typeface="黑体" panose="02010609060101010101" pitchFamily="49" charset="-122"/>
              <a:ea typeface="+mn-ea"/>
              <a:sym typeface="黑体" panose="02010609060101010101" pitchFamily="49" charset="-122"/>
            </a:endParaRPr>
          </a:p>
          <a:p>
            <a:pPr marL="1143000" lvl="2" indent="-228600" algn="l" defTabSz="0" eaLnBrk="1" hangingPunct="1">
              <a:buSzPct val="75000"/>
              <a:buChar char="p"/>
            </a:pPr>
            <a:r>
              <a:rPr lang="zh-CN" altLang="en-US" dirty="0">
                <a:latin typeface="黑体" panose="02010609060101010101" pitchFamily="49" charset="-122"/>
                <a:ea typeface="+mn-ea"/>
                <a:sym typeface="黑体" panose="02010609060101010101" pitchFamily="49" charset="-122"/>
              </a:rPr>
              <a:t>按一定方式</a:t>
            </a:r>
            <a:r>
              <a:rPr lang="zh-CN" altLang="en-US" dirty="0">
                <a:solidFill>
                  <a:srgbClr val="0000FF"/>
                </a:solidFill>
                <a:latin typeface="黑体" panose="02010609060101010101" pitchFamily="49" charset="-122"/>
                <a:ea typeface="+mn-ea"/>
                <a:sym typeface="黑体" panose="02010609060101010101" pitchFamily="49" charset="-122"/>
              </a:rPr>
              <a:t>连接</a:t>
            </a:r>
            <a:r>
              <a:rPr lang="zh-CN" altLang="en-US" dirty="0">
                <a:latin typeface="黑体" panose="02010609060101010101" pitchFamily="49" charset="-122"/>
                <a:ea typeface="+mn-ea"/>
                <a:sym typeface="黑体" panose="02010609060101010101" pitchFamily="49" charset="-122"/>
              </a:rPr>
              <a:t>起若干</a:t>
            </a:r>
            <a:r>
              <a:rPr lang="zh-CN" altLang="en-US" u="sng" dirty="0">
                <a:solidFill>
                  <a:srgbClr val="0000FF"/>
                </a:solidFill>
                <a:latin typeface="黑体" panose="02010609060101010101" pitchFamily="49" charset="-122"/>
                <a:ea typeface="+mn-ea"/>
                <a:sym typeface="黑体" panose="02010609060101010101" pitchFamily="49" charset="-122"/>
              </a:rPr>
              <a:t>数据元素</a:t>
            </a:r>
            <a:endParaRPr lang="zh-CN" altLang="en-US" u="sng" dirty="0">
              <a:solidFill>
                <a:srgbClr val="0000FF"/>
              </a:solidFill>
              <a:latin typeface="黑体" panose="02010609060101010101" pitchFamily="49" charset="-122"/>
              <a:ea typeface="+mn-ea"/>
              <a:sym typeface="黑体" panose="02010609060101010101" pitchFamily="49" charset="-122"/>
            </a:endParaRPr>
          </a:p>
          <a:p>
            <a:pPr marL="742950" lvl="1" indent="-285750" algn="l" defTabSz="0" eaLnBrk="1" hangingPunct="1">
              <a:buSzPct val="75000"/>
              <a:buChar char="n"/>
            </a:pPr>
            <a:r>
              <a:rPr lang="en-US" altLang="zh-CN" dirty="0">
                <a:solidFill>
                  <a:srgbClr val="CC0000"/>
                </a:solidFill>
                <a:latin typeface="黑体" panose="02010609060101010101" pitchFamily="49" charset="-122"/>
                <a:ea typeface="+mn-ea"/>
                <a:sym typeface="黑体" panose="02010609060101010101" pitchFamily="49" charset="-122"/>
              </a:rPr>
              <a:t>⑸</a:t>
            </a:r>
            <a:r>
              <a:rPr lang="zh-CN" altLang="en-US" dirty="0">
                <a:solidFill>
                  <a:srgbClr val="CC0000"/>
                </a:solidFill>
                <a:latin typeface="黑体" panose="02010609060101010101" pitchFamily="49" charset="-122"/>
                <a:ea typeface="+mn-ea"/>
                <a:sym typeface="黑体" panose="02010609060101010101" pitchFamily="49" charset="-122"/>
              </a:rPr>
              <a:t>描述</a:t>
            </a:r>
            <a:endParaRPr lang="zh-CN" altLang="en-US" dirty="0">
              <a:solidFill>
                <a:srgbClr val="CC0000"/>
              </a:solidFill>
              <a:latin typeface="黑体" panose="02010609060101010101" pitchFamily="49" charset="-122"/>
              <a:ea typeface="+mn-ea"/>
              <a:sym typeface="黑体" panose="02010609060101010101" pitchFamily="49" charset="-122"/>
            </a:endParaRPr>
          </a:p>
          <a:p>
            <a:pPr marL="742950" lvl="1" indent="-285750" algn="l" defTabSz="0" eaLnBrk="1" hangingPunct="1">
              <a:buSzPct val="75000"/>
              <a:buChar char="n"/>
            </a:pPr>
            <a:r>
              <a:rPr lang="en-US" altLang="zh-CN" dirty="0">
                <a:solidFill>
                  <a:srgbClr val="CC0000"/>
                </a:solidFill>
                <a:latin typeface="黑体" panose="02010609060101010101" pitchFamily="49" charset="-122"/>
                <a:ea typeface="+mn-ea"/>
                <a:sym typeface="黑体" panose="02010609060101010101" pitchFamily="49" charset="-122"/>
              </a:rPr>
              <a:t>⑹</a:t>
            </a:r>
            <a:r>
              <a:rPr lang="zh-CN" altLang="en-US" dirty="0">
                <a:solidFill>
                  <a:srgbClr val="CC0000"/>
                </a:solidFill>
                <a:latin typeface="黑体" panose="02010609060101010101" pitchFamily="49" charset="-122"/>
                <a:ea typeface="+mn-ea"/>
                <a:sym typeface="黑体" panose="02010609060101010101" pitchFamily="49" charset="-122"/>
              </a:rPr>
              <a:t>组织方式</a:t>
            </a:r>
            <a:endParaRPr lang="zh-CN" altLang="en-US" dirty="0">
              <a:solidFill>
                <a:srgbClr val="CC0000"/>
              </a:solidFill>
              <a:latin typeface="黑体" panose="02010609060101010101" pitchFamily="49" charset="-122"/>
              <a:ea typeface="+mn-ea"/>
              <a:sym typeface="黑体" panose="02010609060101010101" pitchFamily="49" charset="-122"/>
            </a:endParaRPr>
          </a:p>
          <a:p>
            <a:pPr marL="1143000" lvl="2" indent="-228600" algn="l" defTabSz="0" eaLnBrk="1" hangingPunct="1">
              <a:buSzPct val="75000"/>
              <a:buChar char="p"/>
            </a:pPr>
            <a:r>
              <a:rPr lang="zh-CN" altLang="en-US" dirty="0">
                <a:latin typeface="黑体" panose="02010609060101010101" pitchFamily="49" charset="-122"/>
                <a:ea typeface="+mn-ea"/>
                <a:sym typeface="黑体" panose="02010609060101010101" pitchFamily="49" charset="-122"/>
              </a:rPr>
              <a:t>如、</a:t>
            </a:r>
            <a:r>
              <a:rPr lang="zh-CN" altLang="en-US" dirty="0">
                <a:solidFill>
                  <a:srgbClr val="0000FF"/>
                </a:solidFill>
                <a:latin typeface="黑体" panose="02010609060101010101" pitchFamily="49" charset="-122"/>
                <a:ea typeface="+mn-ea"/>
                <a:sym typeface="黑体" panose="02010609060101010101" pitchFamily="49" charset="-122"/>
              </a:rPr>
              <a:t>排序方式</a:t>
            </a:r>
            <a:endParaRPr lang="zh-CN" altLang="en-US" dirty="0">
              <a:latin typeface="+mn-lt"/>
              <a:ea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38244">
                                            <p:txEl>
                                              <p:pRg st="0" end="0"/>
                                            </p:txEl>
                                          </p:spTgt>
                                        </p:tgtEl>
                                        <p:attrNameLst>
                                          <p:attrName>style.visibility</p:attrName>
                                        </p:attrNameLst>
                                      </p:cBhvr>
                                      <p:to>
                                        <p:strVal val="visible"/>
                                      </p:to>
                                    </p:set>
                                    <p:animEffect filter="strips(downRight)">
                                      <p:cBhvr>
                                        <p:cTn id="7" dur="500"/>
                                        <p:tgtEl>
                                          <p:spTgt spid="138244">
                                            <p:txEl>
                                              <p:pRg st="0" end="0"/>
                                            </p:txEl>
                                          </p:spTgt>
                                        </p:tgtEl>
                                      </p:cBhvr>
                                    </p:animEffect>
                                  </p:childTnLst>
                                </p:cTn>
                              </p:par>
                              <p:par>
                                <p:cTn id="8" presetID="18" presetClass="entr" presetSubtype="6" fill="hold" nodeType="withEffect">
                                  <p:stCondLst>
                                    <p:cond delay="0"/>
                                  </p:stCondLst>
                                  <p:childTnLst>
                                    <p:set>
                                      <p:cBhvr>
                                        <p:cTn id="9" dur="1" fill="hold">
                                          <p:stCondLst>
                                            <p:cond delay="0"/>
                                          </p:stCondLst>
                                        </p:cTn>
                                        <p:tgtEl>
                                          <p:spTgt spid="138244">
                                            <p:txEl>
                                              <p:pRg st="1" end="1"/>
                                            </p:txEl>
                                          </p:spTgt>
                                        </p:tgtEl>
                                        <p:attrNameLst>
                                          <p:attrName>style.visibility</p:attrName>
                                        </p:attrNameLst>
                                      </p:cBhvr>
                                      <p:to>
                                        <p:strVal val="visible"/>
                                      </p:to>
                                    </p:set>
                                    <p:animEffect filter="strips(downRight)">
                                      <p:cBhvr>
                                        <p:cTn id="10" dur="500"/>
                                        <p:tgtEl>
                                          <p:spTgt spid="13824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nodeType="clickEffect">
                                  <p:stCondLst>
                                    <p:cond delay="0"/>
                                  </p:stCondLst>
                                  <p:childTnLst>
                                    <p:set>
                                      <p:cBhvr>
                                        <p:cTn id="14" dur="1" fill="hold">
                                          <p:stCondLst>
                                            <p:cond delay="0"/>
                                          </p:stCondLst>
                                        </p:cTn>
                                        <p:tgtEl>
                                          <p:spTgt spid="138244">
                                            <p:txEl>
                                              <p:pRg st="2" end="2"/>
                                            </p:txEl>
                                          </p:spTgt>
                                        </p:tgtEl>
                                        <p:attrNameLst>
                                          <p:attrName>style.visibility</p:attrName>
                                        </p:attrNameLst>
                                      </p:cBhvr>
                                      <p:to>
                                        <p:strVal val="visible"/>
                                      </p:to>
                                    </p:set>
                                    <p:animEffect filter="strips(downRight)">
                                      <p:cBhvr>
                                        <p:cTn id="15" dur="500"/>
                                        <p:tgtEl>
                                          <p:spTgt spid="13824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nodeType="clickEffect">
                                  <p:stCondLst>
                                    <p:cond delay="0"/>
                                  </p:stCondLst>
                                  <p:childTnLst>
                                    <p:set>
                                      <p:cBhvr>
                                        <p:cTn id="19" dur="1" fill="hold">
                                          <p:stCondLst>
                                            <p:cond delay="0"/>
                                          </p:stCondLst>
                                        </p:cTn>
                                        <p:tgtEl>
                                          <p:spTgt spid="138244">
                                            <p:txEl>
                                              <p:pRg st="3" end="3"/>
                                            </p:txEl>
                                          </p:spTgt>
                                        </p:tgtEl>
                                        <p:attrNameLst>
                                          <p:attrName>style.visibility</p:attrName>
                                        </p:attrNameLst>
                                      </p:cBhvr>
                                      <p:to>
                                        <p:strVal val="visible"/>
                                      </p:to>
                                    </p:set>
                                    <p:animEffect filter="strips(downRight)">
                                      <p:cBhvr>
                                        <p:cTn id="20" dur="500"/>
                                        <p:tgtEl>
                                          <p:spTgt spid="13824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nodeType="clickEffect">
                                  <p:stCondLst>
                                    <p:cond delay="0"/>
                                  </p:stCondLst>
                                  <p:childTnLst>
                                    <p:set>
                                      <p:cBhvr>
                                        <p:cTn id="24" dur="1" fill="hold">
                                          <p:stCondLst>
                                            <p:cond delay="0"/>
                                          </p:stCondLst>
                                        </p:cTn>
                                        <p:tgtEl>
                                          <p:spTgt spid="138244">
                                            <p:txEl>
                                              <p:pRg st="4" end="4"/>
                                            </p:txEl>
                                          </p:spTgt>
                                        </p:tgtEl>
                                        <p:attrNameLst>
                                          <p:attrName>style.visibility</p:attrName>
                                        </p:attrNameLst>
                                      </p:cBhvr>
                                      <p:to>
                                        <p:strVal val="visible"/>
                                      </p:to>
                                    </p:set>
                                    <p:animEffect filter="strips(downRight)">
                                      <p:cBhvr>
                                        <p:cTn id="25" dur="500"/>
                                        <p:tgtEl>
                                          <p:spTgt spid="13824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nodeType="clickEffect">
                                  <p:stCondLst>
                                    <p:cond delay="0"/>
                                  </p:stCondLst>
                                  <p:childTnLst>
                                    <p:set>
                                      <p:cBhvr>
                                        <p:cTn id="29" dur="1" fill="hold">
                                          <p:stCondLst>
                                            <p:cond delay="0"/>
                                          </p:stCondLst>
                                        </p:cTn>
                                        <p:tgtEl>
                                          <p:spTgt spid="138244">
                                            <p:txEl>
                                              <p:pRg st="5" end="5"/>
                                            </p:txEl>
                                          </p:spTgt>
                                        </p:tgtEl>
                                        <p:attrNameLst>
                                          <p:attrName>style.visibility</p:attrName>
                                        </p:attrNameLst>
                                      </p:cBhvr>
                                      <p:to>
                                        <p:strVal val="visible"/>
                                      </p:to>
                                    </p:set>
                                    <p:animEffect filter="strips(downRight)">
                                      <p:cBhvr>
                                        <p:cTn id="30" dur="500"/>
                                        <p:tgtEl>
                                          <p:spTgt spid="138244">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nodeType="clickEffect">
                                  <p:stCondLst>
                                    <p:cond delay="0"/>
                                  </p:stCondLst>
                                  <p:childTnLst>
                                    <p:set>
                                      <p:cBhvr>
                                        <p:cTn id="34" dur="1" fill="hold">
                                          <p:stCondLst>
                                            <p:cond delay="0"/>
                                          </p:stCondLst>
                                        </p:cTn>
                                        <p:tgtEl>
                                          <p:spTgt spid="138244">
                                            <p:txEl>
                                              <p:pRg st="6" end="6"/>
                                            </p:txEl>
                                          </p:spTgt>
                                        </p:tgtEl>
                                        <p:attrNameLst>
                                          <p:attrName>style.visibility</p:attrName>
                                        </p:attrNameLst>
                                      </p:cBhvr>
                                      <p:to>
                                        <p:strVal val="visible"/>
                                      </p:to>
                                    </p:set>
                                    <p:animEffect filter="strips(downRight)">
                                      <p:cBhvr>
                                        <p:cTn id="35" dur="500"/>
                                        <p:tgtEl>
                                          <p:spTgt spid="13824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nodeType="clickEffect">
                                  <p:stCondLst>
                                    <p:cond delay="0"/>
                                  </p:stCondLst>
                                  <p:childTnLst>
                                    <p:set>
                                      <p:cBhvr>
                                        <p:cTn id="39" dur="1" fill="hold">
                                          <p:stCondLst>
                                            <p:cond delay="0"/>
                                          </p:stCondLst>
                                        </p:cTn>
                                        <p:tgtEl>
                                          <p:spTgt spid="138244">
                                            <p:txEl>
                                              <p:pRg st="7" end="7"/>
                                            </p:txEl>
                                          </p:spTgt>
                                        </p:tgtEl>
                                        <p:attrNameLst>
                                          <p:attrName>style.visibility</p:attrName>
                                        </p:attrNameLst>
                                      </p:cBhvr>
                                      <p:to>
                                        <p:strVal val="visible"/>
                                      </p:to>
                                    </p:set>
                                    <p:animEffect filter="strips(downRight)">
                                      <p:cBhvr>
                                        <p:cTn id="40" dur="500"/>
                                        <p:tgtEl>
                                          <p:spTgt spid="138244">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6" fill="hold" nodeType="clickEffect">
                                  <p:stCondLst>
                                    <p:cond delay="0"/>
                                  </p:stCondLst>
                                  <p:childTnLst>
                                    <p:set>
                                      <p:cBhvr>
                                        <p:cTn id="44" dur="1" fill="hold">
                                          <p:stCondLst>
                                            <p:cond delay="0"/>
                                          </p:stCondLst>
                                        </p:cTn>
                                        <p:tgtEl>
                                          <p:spTgt spid="138244">
                                            <p:txEl>
                                              <p:pRg st="8" end="8"/>
                                            </p:txEl>
                                          </p:spTgt>
                                        </p:tgtEl>
                                        <p:attrNameLst>
                                          <p:attrName>style.visibility</p:attrName>
                                        </p:attrNameLst>
                                      </p:cBhvr>
                                      <p:to>
                                        <p:strVal val="visible"/>
                                      </p:to>
                                    </p:set>
                                    <p:animEffect filter="strips(downRight)">
                                      <p:cBhvr>
                                        <p:cTn id="45" dur="500"/>
                                        <p:tgtEl>
                                          <p:spTgt spid="138244">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ntr" presetSubtype="6" fill="hold" nodeType="clickEffect">
                                  <p:stCondLst>
                                    <p:cond delay="0"/>
                                  </p:stCondLst>
                                  <p:childTnLst>
                                    <p:set>
                                      <p:cBhvr>
                                        <p:cTn id="49" dur="1" fill="hold">
                                          <p:stCondLst>
                                            <p:cond delay="0"/>
                                          </p:stCondLst>
                                        </p:cTn>
                                        <p:tgtEl>
                                          <p:spTgt spid="138244">
                                            <p:txEl>
                                              <p:pRg st="9" end="9"/>
                                            </p:txEl>
                                          </p:spTgt>
                                        </p:tgtEl>
                                        <p:attrNameLst>
                                          <p:attrName>style.visibility</p:attrName>
                                        </p:attrNameLst>
                                      </p:cBhvr>
                                      <p:to>
                                        <p:strVal val="visible"/>
                                      </p:to>
                                    </p:set>
                                    <p:animEffect filter="strips(downRight)">
                                      <p:cBhvr>
                                        <p:cTn id="50" dur="500"/>
                                        <p:tgtEl>
                                          <p:spTgt spid="138244">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6" fill="hold" nodeType="clickEffect">
                                  <p:stCondLst>
                                    <p:cond delay="0"/>
                                  </p:stCondLst>
                                  <p:childTnLst>
                                    <p:set>
                                      <p:cBhvr>
                                        <p:cTn id="54" dur="1" fill="hold">
                                          <p:stCondLst>
                                            <p:cond delay="0"/>
                                          </p:stCondLst>
                                        </p:cTn>
                                        <p:tgtEl>
                                          <p:spTgt spid="138244">
                                            <p:txEl>
                                              <p:pRg st="10" end="10"/>
                                            </p:txEl>
                                          </p:spTgt>
                                        </p:tgtEl>
                                        <p:attrNameLst>
                                          <p:attrName>style.visibility</p:attrName>
                                        </p:attrNameLst>
                                      </p:cBhvr>
                                      <p:to>
                                        <p:strVal val="visible"/>
                                      </p:to>
                                    </p:set>
                                    <p:animEffect filter="strips(downRight)">
                                      <p:cBhvr>
                                        <p:cTn id="55" dur="500"/>
                                        <p:tgtEl>
                                          <p:spTgt spid="13824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9506"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49507"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a:t>
            </a:r>
            <a:r>
              <a:rPr lang="zh-CN" altLang="en-US" dirty="0">
                <a:solidFill>
                  <a:srgbClr val="0000FF"/>
                </a:solidFill>
              </a:rPr>
              <a:t>数据存储</a:t>
            </a:r>
            <a:r>
              <a:rPr lang="en-US" altLang="zh-CN" dirty="0"/>
              <a:t>【2/9】</a:t>
            </a:r>
            <a:endParaRPr lang="zh-CN" altLang="en-US" dirty="0"/>
          </a:p>
        </p:txBody>
      </p:sp>
      <p:sp>
        <p:nvSpPr>
          <p:cNvPr id="149508"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zh-CN" altLang="en-US" dirty="0">
                <a:solidFill>
                  <a:srgbClr val="CC0000"/>
                </a:solidFill>
                <a:latin typeface="+mn-lt"/>
                <a:ea typeface="+mn-ea"/>
                <a:cs typeface="+mn-cs"/>
                <a:sym typeface="Arial" panose="020B0604020202020204" pitchFamily="34" charset="0"/>
              </a:rPr>
              <a:t>教材采购、销售系统</a:t>
            </a:r>
            <a:endParaRPr lang="zh-CN" altLang="en-US" dirty="0">
              <a:latin typeface="+mn-lt"/>
              <a:ea typeface="+mn-ea"/>
              <a:cs typeface="+mn-cs"/>
              <a:sym typeface="Arial" panose="020B0604020202020204" pitchFamily="34" charset="0"/>
            </a:endParaRPr>
          </a:p>
        </p:txBody>
      </p:sp>
      <p:sp>
        <p:nvSpPr>
          <p:cNvPr id="139269" name="Rectangle 4"/>
          <p:cNvSpPr/>
          <p:nvPr/>
        </p:nvSpPr>
        <p:spPr>
          <a:xfrm>
            <a:off x="1219200" y="1828800"/>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名称：</a:t>
            </a:r>
            <a:endParaRPr lang="zh-CN" altLang="en-US" dirty="0">
              <a:latin typeface="Arial" panose="020B0604020202020204" pitchFamily="34" charset="0"/>
              <a:ea typeface="宋体" panose="02010600030101010101" pitchFamily="2" charset="-122"/>
            </a:endParaRPr>
          </a:p>
        </p:txBody>
      </p:sp>
      <p:sp>
        <p:nvSpPr>
          <p:cNvPr id="139270" name="Rectangle 10"/>
          <p:cNvSpPr/>
          <p:nvPr/>
        </p:nvSpPr>
        <p:spPr>
          <a:xfrm>
            <a:off x="3276600" y="1828800"/>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FF"/>
                </a:solidFill>
                <a:latin typeface="Arial" panose="020B0604020202020204" pitchFamily="34" charset="0"/>
                <a:ea typeface="黑体" panose="02010609060101010101" pitchFamily="49" charset="-122"/>
              </a:rPr>
              <a:t>各班学生用书表</a:t>
            </a:r>
            <a:endParaRPr lang="zh-CN" altLang="en-US" dirty="0">
              <a:latin typeface="Arial" panose="020B0604020202020204" pitchFamily="34" charset="0"/>
              <a:ea typeface="宋体" panose="02010600030101010101" pitchFamily="2" charset="-122"/>
            </a:endParaRPr>
          </a:p>
        </p:txBody>
      </p:sp>
      <p:sp>
        <p:nvSpPr>
          <p:cNvPr id="139271" name="AutoShape 16"/>
          <p:cNvSpPr/>
          <p:nvPr/>
        </p:nvSpPr>
        <p:spPr>
          <a:xfrm>
            <a:off x="3079750" y="5562600"/>
            <a:ext cx="1676400" cy="7620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1.1</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审查有效性</a:t>
            </a:r>
            <a:endParaRPr lang="zh-CN" altLang="en-US" dirty="0">
              <a:latin typeface="Arial" panose="020B0604020202020204" pitchFamily="34" charset="0"/>
              <a:ea typeface="宋体" panose="02010600030101010101" pitchFamily="2" charset="-122"/>
            </a:endParaRPr>
          </a:p>
        </p:txBody>
      </p:sp>
      <p:sp>
        <p:nvSpPr>
          <p:cNvPr id="139272" name="AutoShape 17"/>
          <p:cNvSpPr/>
          <p:nvPr/>
        </p:nvSpPr>
        <p:spPr>
          <a:xfrm>
            <a:off x="641350" y="5432425"/>
            <a:ext cx="762000" cy="990600"/>
          </a:xfrm>
          <a:prstGeom prst="flowChartProcess">
            <a:avLst/>
          </a:prstGeom>
          <a:solidFill>
            <a:srgbClr val="CCFFFF"/>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学</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生</a:t>
            </a:r>
            <a:endParaRPr lang="zh-CN" altLang="en-US" dirty="0">
              <a:latin typeface="Arial" panose="020B0604020202020204" pitchFamily="34" charset="0"/>
              <a:ea typeface="宋体" panose="02010600030101010101" pitchFamily="2" charset="-122"/>
            </a:endParaRPr>
          </a:p>
        </p:txBody>
      </p:sp>
      <p:grpSp>
        <p:nvGrpSpPr>
          <p:cNvPr id="139273" name="Group 18"/>
          <p:cNvGrpSpPr/>
          <p:nvPr/>
        </p:nvGrpSpPr>
        <p:grpSpPr>
          <a:xfrm>
            <a:off x="1403350" y="5927725"/>
            <a:ext cx="1676400" cy="595313"/>
            <a:chOff x="0" y="0"/>
            <a:chExt cx="1056" cy="375"/>
          </a:xfrm>
        </p:grpSpPr>
        <p:sp>
          <p:nvSpPr>
            <p:cNvPr id="149514" name="Text Box 19"/>
            <p:cNvSpPr/>
            <p:nvPr/>
          </p:nvSpPr>
          <p:spPr>
            <a:xfrm>
              <a:off x="48" y="106"/>
              <a:ext cx="91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购书单</a:t>
              </a:r>
              <a:endParaRPr lang="zh-CN" altLang="en-US" dirty="0">
                <a:latin typeface="Arial" panose="020B0604020202020204" pitchFamily="34" charset="0"/>
                <a:ea typeface="宋体" panose="02010600030101010101" pitchFamily="2" charset="-122"/>
              </a:endParaRPr>
            </a:p>
          </p:txBody>
        </p:sp>
        <p:cxnSp>
          <p:nvCxnSpPr>
            <p:cNvPr id="149515" name="AutoShape 20"/>
            <p:cNvCxnSpPr>
              <a:stCxn id="139272" idx="3"/>
              <a:endCxn id="139271" idx="1"/>
            </p:cNvCxnSpPr>
            <p:nvPr/>
          </p:nvCxnSpPr>
          <p:spPr>
            <a:xfrm>
              <a:off x="0" y="0"/>
              <a:ext cx="1056" cy="10"/>
            </a:xfrm>
            <a:prstGeom prst="straightConnector1">
              <a:avLst/>
            </a:prstGeom>
            <a:ln w="50800" cap="flat" cmpd="sng">
              <a:solidFill>
                <a:srgbClr val="008000"/>
              </a:solidFill>
              <a:prstDash val="solid"/>
              <a:miter/>
              <a:headEnd type="none" w="med" len="med"/>
              <a:tailEnd type="triangle" w="lg" len="lg"/>
            </a:ln>
          </p:spPr>
        </p:cxnSp>
      </p:grpSp>
      <p:grpSp>
        <p:nvGrpSpPr>
          <p:cNvPr id="139276" name="Group 21"/>
          <p:cNvGrpSpPr/>
          <p:nvPr/>
        </p:nvGrpSpPr>
        <p:grpSpPr>
          <a:xfrm>
            <a:off x="5943600" y="6019800"/>
            <a:ext cx="2209800" cy="457200"/>
            <a:chOff x="0" y="0"/>
            <a:chExt cx="1392" cy="288"/>
          </a:xfrm>
        </p:grpSpPr>
        <p:grpSp>
          <p:nvGrpSpPr>
            <p:cNvPr id="149517" name="Group 22"/>
            <p:cNvGrpSpPr/>
            <p:nvPr/>
          </p:nvGrpSpPr>
          <p:grpSpPr>
            <a:xfrm>
              <a:off x="8" y="0"/>
              <a:ext cx="1296" cy="288"/>
              <a:chOff x="0" y="0"/>
              <a:chExt cx="576" cy="288"/>
            </a:xfrm>
          </p:grpSpPr>
          <p:sp>
            <p:nvSpPr>
              <p:cNvPr id="149518" name="Line 23"/>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149519" name="Line 24"/>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149520" name="Line 25"/>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149521" name="Rectangle 26"/>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各班学生用书表</a:t>
              </a:r>
              <a:endParaRPr lang="zh-CN" altLang="en-US" dirty="0">
                <a:latin typeface="Arial" panose="020B0604020202020204" pitchFamily="34" charset="0"/>
                <a:ea typeface="宋体" panose="02010600030101010101" pitchFamily="2" charset="-122"/>
              </a:endParaRPr>
            </a:p>
          </p:txBody>
        </p:sp>
      </p:grpSp>
      <p:grpSp>
        <p:nvGrpSpPr>
          <p:cNvPr id="139282" name="Group 27"/>
          <p:cNvGrpSpPr/>
          <p:nvPr/>
        </p:nvGrpSpPr>
        <p:grpSpPr>
          <a:xfrm>
            <a:off x="5943600" y="5410200"/>
            <a:ext cx="2209800" cy="457200"/>
            <a:chOff x="0" y="0"/>
            <a:chExt cx="1392" cy="288"/>
          </a:xfrm>
        </p:grpSpPr>
        <p:grpSp>
          <p:nvGrpSpPr>
            <p:cNvPr id="149523" name="Group 28"/>
            <p:cNvGrpSpPr/>
            <p:nvPr/>
          </p:nvGrpSpPr>
          <p:grpSpPr>
            <a:xfrm>
              <a:off x="8" y="0"/>
              <a:ext cx="1296" cy="288"/>
              <a:chOff x="0" y="0"/>
              <a:chExt cx="576" cy="288"/>
            </a:xfrm>
          </p:grpSpPr>
          <p:sp>
            <p:nvSpPr>
              <p:cNvPr id="149524" name="Line 29"/>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149525" name="Line 30"/>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149526" name="Line 31"/>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149527" name="Rectangle 32"/>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售书登记表</a:t>
              </a:r>
              <a:endParaRPr lang="zh-CN" altLang="en-US" dirty="0">
                <a:latin typeface="Arial" panose="020B0604020202020204" pitchFamily="34" charset="0"/>
                <a:ea typeface="宋体" panose="02010600030101010101" pitchFamily="2" charset="-122"/>
              </a:endParaRPr>
            </a:p>
          </p:txBody>
        </p:sp>
      </p:grpSp>
      <p:cxnSp>
        <p:nvCxnSpPr>
          <p:cNvPr id="139288" name="AutoShape 33"/>
          <p:cNvCxnSpPr>
            <a:stCxn id="139272" idx="3"/>
            <a:endCxn id="139271" idx="1"/>
          </p:cNvCxnSpPr>
          <p:nvPr/>
        </p:nvCxnSpPr>
        <p:spPr>
          <a:xfrm flipH="1">
            <a:off x="4756150" y="5638800"/>
            <a:ext cx="1187450" cy="14288"/>
          </a:xfrm>
          <a:prstGeom prst="straightConnector1">
            <a:avLst/>
          </a:prstGeom>
          <a:ln w="50800" cap="flat" cmpd="sng">
            <a:solidFill>
              <a:srgbClr val="008000"/>
            </a:solidFill>
            <a:prstDash val="solid"/>
            <a:miter/>
            <a:headEnd type="none" w="med" len="med"/>
            <a:tailEnd type="triangle" w="lg" len="lg"/>
          </a:ln>
        </p:spPr>
      </p:cxnSp>
      <p:grpSp>
        <p:nvGrpSpPr>
          <p:cNvPr id="139289" name="Group 34"/>
          <p:cNvGrpSpPr/>
          <p:nvPr/>
        </p:nvGrpSpPr>
        <p:grpSpPr>
          <a:xfrm>
            <a:off x="1022350" y="4495800"/>
            <a:ext cx="2209800" cy="1055688"/>
            <a:chOff x="0" y="0"/>
            <a:chExt cx="1680" cy="665"/>
          </a:xfrm>
        </p:grpSpPr>
        <p:cxnSp>
          <p:nvCxnSpPr>
            <p:cNvPr id="149530" name="AutoShape 35"/>
            <p:cNvCxnSpPr>
              <a:stCxn id="139271" idx="0"/>
              <a:endCxn id="139272" idx="0"/>
            </p:cNvCxnSpPr>
            <p:nvPr/>
          </p:nvCxnSpPr>
          <p:spPr>
            <a:xfrm rot="5400000" flipH="1">
              <a:off x="792" y="-223"/>
              <a:ext cx="96" cy="1680"/>
            </a:xfrm>
            <a:prstGeom prst="bentConnector3">
              <a:avLst>
                <a:gd name="adj1" fmla="val 385417"/>
              </a:avLst>
            </a:prstGeom>
            <a:ln w="50800" cap="flat" cmpd="sng">
              <a:solidFill>
                <a:srgbClr val="008000"/>
              </a:solidFill>
              <a:prstDash val="solid"/>
              <a:miter/>
              <a:headEnd type="none" w="med" len="med"/>
              <a:tailEnd type="triangle" w="lg" len="lg"/>
            </a:ln>
          </p:spPr>
        </p:cxnSp>
        <p:sp>
          <p:nvSpPr>
            <p:cNvPr id="149531" name="Rectangle 36"/>
            <p:cNvSpPr/>
            <p:nvPr/>
          </p:nvSpPr>
          <p:spPr>
            <a:xfrm>
              <a:off x="0" y="0"/>
              <a:ext cx="994" cy="269"/>
            </a:xfrm>
            <a:prstGeom prst="rect">
              <a:avLst/>
            </a:prstGeom>
            <a:noFill/>
            <a:ln w="9525">
              <a:noFill/>
            </a:ln>
          </p:spPr>
          <p:txBody>
            <a:bodyPr wrap="none" anchor="t">
              <a:spAutoFit/>
            </a:bodyP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无效书单</a:t>
              </a:r>
              <a:endParaRPr lang="zh-CN" altLang="en-US" dirty="0">
                <a:latin typeface="Arial" panose="020B0604020202020204" pitchFamily="34" charset="0"/>
                <a:ea typeface="宋体" panose="02010600030101010101" pitchFamily="2" charset="-122"/>
              </a:endParaRPr>
            </a:p>
          </p:txBody>
        </p:sp>
      </p:grpSp>
      <p:cxnSp>
        <p:nvCxnSpPr>
          <p:cNvPr id="139292" name="AutoShape 37"/>
          <p:cNvCxnSpPr>
            <a:stCxn id="139271" idx="0"/>
            <a:endCxn id="139272" idx="0"/>
          </p:cNvCxnSpPr>
          <p:nvPr/>
        </p:nvCxnSpPr>
        <p:spPr>
          <a:xfrm flipH="1">
            <a:off x="4756150" y="6234113"/>
            <a:ext cx="1187450" cy="14287"/>
          </a:xfrm>
          <a:prstGeom prst="straightConnector1">
            <a:avLst/>
          </a:prstGeom>
          <a:ln w="50800" cap="flat" cmpd="sng">
            <a:solidFill>
              <a:srgbClr val="008000"/>
            </a:solidFill>
            <a:prstDash val="solid"/>
            <a:miter/>
            <a:headEnd type="none" w="med" len="med"/>
            <a:tailEnd type="triangle" w="lg" len="lg"/>
          </a:ln>
        </p:spPr>
      </p:cxnSp>
      <p:sp>
        <p:nvSpPr>
          <p:cNvPr id="139293" name="Rectangle 38"/>
          <p:cNvSpPr/>
          <p:nvPr/>
        </p:nvSpPr>
        <p:spPr>
          <a:xfrm>
            <a:off x="1219200" y="2295525"/>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输入数据流：</a:t>
            </a:r>
            <a:endParaRPr lang="zh-CN" altLang="en-US" dirty="0">
              <a:latin typeface="Arial" panose="020B0604020202020204" pitchFamily="34" charset="0"/>
              <a:ea typeface="宋体" panose="02010600030101010101" pitchFamily="2" charset="-122"/>
            </a:endParaRPr>
          </a:p>
        </p:txBody>
      </p:sp>
      <p:sp>
        <p:nvSpPr>
          <p:cNvPr id="139294" name="Rectangle 39"/>
          <p:cNvSpPr/>
          <p:nvPr/>
        </p:nvSpPr>
        <p:spPr>
          <a:xfrm>
            <a:off x="1219200" y="2763838"/>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输出数据流：</a:t>
            </a:r>
            <a:endParaRPr lang="zh-CN" altLang="en-US" dirty="0">
              <a:latin typeface="Arial" panose="020B0604020202020204" pitchFamily="34" charset="0"/>
              <a:ea typeface="宋体" panose="02010600030101010101" pitchFamily="2" charset="-122"/>
            </a:endParaRPr>
          </a:p>
        </p:txBody>
      </p:sp>
      <p:sp>
        <p:nvSpPr>
          <p:cNvPr id="139295" name="Rectangle 40"/>
          <p:cNvSpPr/>
          <p:nvPr/>
        </p:nvSpPr>
        <p:spPr>
          <a:xfrm>
            <a:off x="3276600" y="2297113"/>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endParaRPr lang="zh-CN" altLang="zh-CN" sz="2400" b="1" dirty="0">
              <a:solidFill>
                <a:srgbClr val="000000"/>
              </a:solidFill>
              <a:latin typeface="Arial" panose="020B0604020202020204" pitchFamily="34" charset="0"/>
              <a:ea typeface="黑体" panose="02010609060101010101" pitchFamily="49" charset="-122"/>
            </a:endParaRPr>
          </a:p>
        </p:txBody>
      </p:sp>
      <p:sp>
        <p:nvSpPr>
          <p:cNvPr id="139296" name="Rectangle 41"/>
          <p:cNvSpPr/>
          <p:nvPr/>
        </p:nvSpPr>
        <p:spPr>
          <a:xfrm>
            <a:off x="3276600" y="2763838"/>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学生用书列表</a:t>
            </a:r>
            <a:endParaRPr lang="zh-CN" altLang="en-US" sz="2400" b="1" dirty="0">
              <a:solidFill>
                <a:srgbClr val="000000"/>
              </a:solidFill>
              <a:latin typeface="Arial" panose="020B0604020202020204" pitchFamily="34" charset="0"/>
              <a:ea typeface="黑体" panose="02010609060101010101" pitchFamily="49" charset="-122"/>
            </a:endParaRPr>
          </a:p>
        </p:txBody>
      </p:sp>
      <p:sp>
        <p:nvSpPr>
          <p:cNvPr id="139297" name="AutoShape 42"/>
          <p:cNvSpPr/>
          <p:nvPr/>
        </p:nvSpPr>
        <p:spPr>
          <a:xfrm>
            <a:off x="5257800" y="3581400"/>
            <a:ext cx="3733800" cy="609600"/>
          </a:xfrm>
          <a:prstGeom prst="borderCallout2">
            <a:avLst>
              <a:gd name="adj1" fmla="val 18750"/>
              <a:gd name="adj2" fmla="val -2042"/>
              <a:gd name="adj3" fmla="val 18750"/>
              <a:gd name="adj4" fmla="val -3356"/>
              <a:gd name="adj5" fmla="val 422130"/>
              <a:gd name="adj6" fmla="val -4718"/>
            </a:avLst>
          </a:prstGeom>
          <a:solidFill>
            <a:schemeClr val="accent1"/>
          </a:solidFill>
          <a:ln w="9525" cap="flat" cmpd="sng">
            <a:solidFill>
              <a:schemeClr val="tx1"/>
            </a:solidFill>
            <a:prstDash val="solid"/>
            <a:miter/>
            <a:headEnd type="none" w="med" len="med"/>
            <a:tailEnd type="none" w="med" len="med"/>
          </a:ln>
        </p:spPr>
        <p:txBody>
          <a:bodyPr anchor="ctr" anchorCtr="1"/>
          <a:lstStyle/>
          <a:p>
            <a:pPr algn="ctr" eaLnBrk="0" hangingPunct="0"/>
            <a:r>
              <a:rPr lang="zh-CN" altLang="en-US" sz="2000" b="1" dirty="0">
                <a:solidFill>
                  <a:srgbClr val="000000"/>
                </a:solidFill>
                <a:latin typeface="Arial" panose="020B0604020202020204" pitchFamily="34" charset="0"/>
                <a:ea typeface="黑体" panose="02010609060101010101" pitchFamily="49" charset="-122"/>
              </a:rPr>
              <a:t>学生用书列表</a:t>
            </a:r>
            <a:endParaRPr lang="zh-CN" altLang="en-US" sz="2000" b="1" dirty="0">
              <a:solidFill>
                <a:srgbClr val="000000"/>
              </a:solidFill>
              <a:latin typeface="Arial" panose="020B0604020202020204" pitchFamily="34"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9271"/>
                                        </p:tgtEl>
                                        <p:attrNameLst>
                                          <p:attrName>style.visibility</p:attrName>
                                        </p:attrNameLst>
                                      </p:cBhvr>
                                      <p:to>
                                        <p:strVal val="visible"/>
                                      </p:to>
                                    </p:set>
                                    <p:anim calcmode="lin" valueType="num">
                                      <p:cBhvr>
                                        <p:cTn id="7" dur="500" fill="hold"/>
                                        <p:tgtEl>
                                          <p:spTgt spid="139271"/>
                                        </p:tgtEl>
                                        <p:attrNameLst>
                                          <p:attrName>ppt_x</p:attrName>
                                        </p:attrNameLst>
                                      </p:cBhvr>
                                      <p:tavLst>
                                        <p:tav tm="0">
                                          <p:val>
                                            <p:strVal val="#ppt_x"/>
                                          </p:val>
                                        </p:tav>
                                        <p:tav tm="100000">
                                          <p:val>
                                            <p:strVal val="#ppt_x"/>
                                          </p:val>
                                        </p:tav>
                                      </p:tavLst>
                                    </p:anim>
                                    <p:anim calcmode="lin" valueType="num">
                                      <p:cBhvr>
                                        <p:cTn id="8" dur="500" fill="hold"/>
                                        <p:tgtEl>
                                          <p:spTgt spid="13927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9272"/>
                                        </p:tgtEl>
                                        <p:attrNameLst>
                                          <p:attrName>style.visibility</p:attrName>
                                        </p:attrNameLst>
                                      </p:cBhvr>
                                      <p:to>
                                        <p:strVal val="visible"/>
                                      </p:to>
                                    </p:set>
                                    <p:anim calcmode="lin" valueType="num">
                                      <p:cBhvr>
                                        <p:cTn id="11" dur="500" fill="hold"/>
                                        <p:tgtEl>
                                          <p:spTgt spid="139272"/>
                                        </p:tgtEl>
                                        <p:attrNameLst>
                                          <p:attrName>ppt_x</p:attrName>
                                        </p:attrNameLst>
                                      </p:cBhvr>
                                      <p:tavLst>
                                        <p:tav tm="0">
                                          <p:val>
                                            <p:strVal val="#ppt_x"/>
                                          </p:val>
                                        </p:tav>
                                        <p:tav tm="100000">
                                          <p:val>
                                            <p:strVal val="#ppt_x"/>
                                          </p:val>
                                        </p:tav>
                                      </p:tavLst>
                                    </p:anim>
                                    <p:anim calcmode="lin" valueType="num">
                                      <p:cBhvr>
                                        <p:cTn id="12" dur="500" fill="hold"/>
                                        <p:tgtEl>
                                          <p:spTgt spid="13927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9273"/>
                                        </p:tgtEl>
                                        <p:attrNameLst>
                                          <p:attrName>style.visibility</p:attrName>
                                        </p:attrNameLst>
                                      </p:cBhvr>
                                      <p:to>
                                        <p:strVal val="visible"/>
                                      </p:to>
                                    </p:set>
                                    <p:anim calcmode="lin" valueType="num">
                                      <p:cBhvr>
                                        <p:cTn id="15" dur="500" fill="hold"/>
                                        <p:tgtEl>
                                          <p:spTgt spid="139273"/>
                                        </p:tgtEl>
                                        <p:attrNameLst>
                                          <p:attrName>ppt_x</p:attrName>
                                        </p:attrNameLst>
                                      </p:cBhvr>
                                      <p:tavLst>
                                        <p:tav tm="0">
                                          <p:val>
                                            <p:strVal val="#ppt_x"/>
                                          </p:val>
                                        </p:tav>
                                        <p:tav tm="100000">
                                          <p:val>
                                            <p:strVal val="#ppt_x"/>
                                          </p:val>
                                        </p:tav>
                                      </p:tavLst>
                                    </p:anim>
                                    <p:anim calcmode="lin" valueType="num">
                                      <p:cBhvr>
                                        <p:cTn id="16" dur="500" fill="hold"/>
                                        <p:tgtEl>
                                          <p:spTgt spid="13927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9276"/>
                                        </p:tgtEl>
                                        <p:attrNameLst>
                                          <p:attrName>style.visibility</p:attrName>
                                        </p:attrNameLst>
                                      </p:cBhvr>
                                      <p:to>
                                        <p:strVal val="visible"/>
                                      </p:to>
                                    </p:set>
                                    <p:anim calcmode="lin" valueType="num">
                                      <p:cBhvr>
                                        <p:cTn id="19" dur="500" fill="hold"/>
                                        <p:tgtEl>
                                          <p:spTgt spid="139276"/>
                                        </p:tgtEl>
                                        <p:attrNameLst>
                                          <p:attrName>ppt_x</p:attrName>
                                        </p:attrNameLst>
                                      </p:cBhvr>
                                      <p:tavLst>
                                        <p:tav tm="0">
                                          <p:val>
                                            <p:strVal val="#ppt_x"/>
                                          </p:val>
                                        </p:tav>
                                        <p:tav tm="100000">
                                          <p:val>
                                            <p:strVal val="#ppt_x"/>
                                          </p:val>
                                        </p:tav>
                                      </p:tavLst>
                                    </p:anim>
                                    <p:anim calcmode="lin" valueType="num">
                                      <p:cBhvr>
                                        <p:cTn id="20" dur="500" fill="hold"/>
                                        <p:tgtEl>
                                          <p:spTgt spid="13927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9282"/>
                                        </p:tgtEl>
                                        <p:attrNameLst>
                                          <p:attrName>style.visibility</p:attrName>
                                        </p:attrNameLst>
                                      </p:cBhvr>
                                      <p:to>
                                        <p:strVal val="visible"/>
                                      </p:to>
                                    </p:set>
                                    <p:anim calcmode="lin" valueType="num">
                                      <p:cBhvr>
                                        <p:cTn id="23" dur="500" fill="hold"/>
                                        <p:tgtEl>
                                          <p:spTgt spid="139282"/>
                                        </p:tgtEl>
                                        <p:attrNameLst>
                                          <p:attrName>ppt_x</p:attrName>
                                        </p:attrNameLst>
                                      </p:cBhvr>
                                      <p:tavLst>
                                        <p:tav tm="0">
                                          <p:val>
                                            <p:strVal val="#ppt_x"/>
                                          </p:val>
                                        </p:tav>
                                        <p:tav tm="100000">
                                          <p:val>
                                            <p:strVal val="#ppt_x"/>
                                          </p:val>
                                        </p:tav>
                                      </p:tavLst>
                                    </p:anim>
                                    <p:anim calcmode="lin" valueType="num">
                                      <p:cBhvr>
                                        <p:cTn id="24" dur="500" fill="hold"/>
                                        <p:tgtEl>
                                          <p:spTgt spid="13928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9288"/>
                                        </p:tgtEl>
                                        <p:attrNameLst>
                                          <p:attrName>style.visibility</p:attrName>
                                        </p:attrNameLst>
                                      </p:cBhvr>
                                      <p:to>
                                        <p:strVal val="visible"/>
                                      </p:to>
                                    </p:set>
                                    <p:anim calcmode="lin" valueType="num">
                                      <p:cBhvr>
                                        <p:cTn id="27" dur="500" fill="hold"/>
                                        <p:tgtEl>
                                          <p:spTgt spid="139288"/>
                                        </p:tgtEl>
                                        <p:attrNameLst>
                                          <p:attrName>ppt_x</p:attrName>
                                        </p:attrNameLst>
                                      </p:cBhvr>
                                      <p:tavLst>
                                        <p:tav tm="0">
                                          <p:val>
                                            <p:strVal val="#ppt_x"/>
                                          </p:val>
                                        </p:tav>
                                        <p:tav tm="100000">
                                          <p:val>
                                            <p:strVal val="#ppt_x"/>
                                          </p:val>
                                        </p:tav>
                                      </p:tavLst>
                                    </p:anim>
                                    <p:anim calcmode="lin" valueType="num">
                                      <p:cBhvr>
                                        <p:cTn id="28" dur="500" fill="hold"/>
                                        <p:tgtEl>
                                          <p:spTgt spid="13928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9289"/>
                                        </p:tgtEl>
                                        <p:attrNameLst>
                                          <p:attrName>style.visibility</p:attrName>
                                        </p:attrNameLst>
                                      </p:cBhvr>
                                      <p:to>
                                        <p:strVal val="visible"/>
                                      </p:to>
                                    </p:set>
                                    <p:anim calcmode="lin" valueType="num">
                                      <p:cBhvr>
                                        <p:cTn id="31" dur="500" fill="hold"/>
                                        <p:tgtEl>
                                          <p:spTgt spid="139289"/>
                                        </p:tgtEl>
                                        <p:attrNameLst>
                                          <p:attrName>ppt_x</p:attrName>
                                        </p:attrNameLst>
                                      </p:cBhvr>
                                      <p:tavLst>
                                        <p:tav tm="0">
                                          <p:val>
                                            <p:strVal val="#ppt_x"/>
                                          </p:val>
                                        </p:tav>
                                        <p:tav tm="100000">
                                          <p:val>
                                            <p:strVal val="#ppt_x"/>
                                          </p:val>
                                        </p:tav>
                                      </p:tavLst>
                                    </p:anim>
                                    <p:anim calcmode="lin" valueType="num">
                                      <p:cBhvr>
                                        <p:cTn id="32" dur="500" fill="hold"/>
                                        <p:tgtEl>
                                          <p:spTgt spid="13928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9292"/>
                                        </p:tgtEl>
                                        <p:attrNameLst>
                                          <p:attrName>style.visibility</p:attrName>
                                        </p:attrNameLst>
                                      </p:cBhvr>
                                      <p:to>
                                        <p:strVal val="visible"/>
                                      </p:to>
                                    </p:set>
                                    <p:anim calcmode="lin" valueType="num">
                                      <p:cBhvr>
                                        <p:cTn id="35" dur="500" fill="hold"/>
                                        <p:tgtEl>
                                          <p:spTgt spid="139292"/>
                                        </p:tgtEl>
                                        <p:attrNameLst>
                                          <p:attrName>ppt_x</p:attrName>
                                        </p:attrNameLst>
                                      </p:cBhvr>
                                      <p:tavLst>
                                        <p:tav tm="0">
                                          <p:val>
                                            <p:strVal val="#ppt_x"/>
                                          </p:val>
                                        </p:tav>
                                        <p:tav tm="100000">
                                          <p:val>
                                            <p:strVal val="#ppt_x"/>
                                          </p:val>
                                        </p:tav>
                                      </p:tavLst>
                                    </p:anim>
                                    <p:anim calcmode="lin" valueType="num">
                                      <p:cBhvr>
                                        <p:cTn id="36" dur="500" fill="hold"/>
                                        <p:tgtEl>
                                          <p:spTgt spid="13929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8" presetClass="entr" presetSubtype="12" fill="hold" grpId="0" nodeType="clickEffect">
                                  <p:stCondLst>
                                    <p:cond delay="0"/>
                                  </p:stCondLst>
                                  <p:childTnLst>
                                    <p:set>
                                      <p:cBhvr>
                                        <p:cTn id="40" dur="1" fill="hold">
                                          <p:stCondLst>
                                            <p:cond delay="0"/>
                                          </p:stCondLst>
                                        </p:cTn>
                                        <p:tgtEl>
                                          <p:spTgt spid="139297"/>
                                        </p:tgtEl>
                                        <p:attrNameLst>
                                          <p:attrName>style.visibility</p:attrName>
                                        </p:attrNameLst>
                                      </p:cBhvr>
                                      <p:to>
                                        <p:strVal val="visible"/>
                                      </p:to>
                                    </p:set>
                                    <p:animEffect filter="strips(downLeft)">
                                      <p:cBhvr>
                                        <p:cTn id="41" dur="500"/>
                                        <p:tgtEl>
                                          <p:spTgt spid="139297"/>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grpId="0" nodeType="clickEffect">
                                  <p:stCondLst>
                                    <p:cond delay="0"/>
                                  </p:stCondLst>
                                  <p:childTnLst>
                                    <p:set>
                                      <p:cBhvr>
                                        <p:cTn id="45" dur="1" fill="hold">
                                          <p:stCondLst>
                                            <p:cond delay="0"/>
                                          </p:stCondLst>
                                        </p:cTn>
                                        <p:tgtEl>
                                          <p:spTgt spid="139269"/>
                                        </p:tgtEl>
                                        <p:attrNameLst>
                                          <p:attrName>style.visibility</p:attrName>
                                        </p:attrNameLst>
                                      </p:cBhvr>
                                      <p:to>
                                        <p:strVal val="visible"/>
                                      </p:to>
                                    </p:set>
                                    <p:animEffect filter="strips(downRight)">
                                      <p:cBhvr>
                                        <p:cTn id="46" dur="500"/>
                                        <p:tgtEl>
                                          <p:spTgt spid="139269"/>
                                        </p:tgtEl>
                                      </p:cBhvr>
                                    </p:animEffect>
                                  </p:childTnLst>
                                </p:cTn>
                              </p:par>
                              <p:par>
                                <p:cTn id="47" presetID="18" presetClass="entr" presetSubtype="6" fill="hold" grpId="0" nodeType="withEffect">
                                  <p:stCondLst>
                                    <p:cond delay="0"/>
                                  </p:stCondLst>
                                  <p:childTnLst>
                                    <p:set>
                                      <p:cBhvr>
                                        <p:cTn id="48" dur="1" fill="hold">
                                          <p:stCondLst>
                                            <p:cond delay="0"/>
                                          </p:stCondLst>
                                        </p:cTn>
                                        <p:tgtEl>
                                          <p:spTgt spid="139270"/>
                                        </p:tgtEl>
                                        <p:attrNameLst>
                                          <p:attrName>style.visibility</p:attrName>
                                        </p:attrNameLst>
                                      </p:cBhvr>
                                      <p:to>
                                        <p:strVal val="visible"/>
                                      </p:to>
                                    </p:set>
                                    <p:animEffect filter="strips(downRight)">
                                      <p:cBhvr>
                                        <p:cTn id="49" dur="500"/>
                                        <p:tgtEl>
                                          <p:spTgt spid="139270"/>
                                        </p:tgtEl>
                                      </p:cBhvr>
                                    </p:animEffect>
                                  </p:childTnLst>
                                </p:cTn>
                              </p:par>
                            </p:childTnLst>
                          </p:cTn>
                        </p:par>
                      </p:childTnLst>
                    </p:cTn>
                  </p:par>
                  <p:par>
                    <p:cTn id="50" fill="hold">
                      <p:stCondLst>
                        <p:cond delay="indefinite"/>
                      </p:stCondLst>
                      <p:childTnLst>
                        <p:par>
                          <p:cTn id="51" fill="hold">
                            <p:stCondLst>
                              <p:cond delay="0"/>
                            </p:stCondLst>
                            <p:childTnLst>
                              <p:par>
                                <p:cTn id="52" presetID="18" presetClass="entr" presetSubtype="6" fill="hold" grpId="0" nodeType="clickEffect">
                                  <p:stCondLst>
                                    <p:cond delay="0"/>
                                  </p:stCondLst>
                                  <p:childTnLst>
                                    <p:set>
                                      <p:cBhvr>
                                        <p:cTn id="53" dur="1" fill="hold">
                                          <p:stCondLst>
                                            <p:cond delay="0"/>
                                          </p:stCondLst>
                                        </p:cTn>
                                        <p:tgtEl>
                                          <p:spTgt spid="139293"/>
                                        </p:tgtEl>
                                        <p:attrNameLst>
                                          <p:attrName>style.visibility</p:attrName>
                                        </p:attrNameLst>
                                      </p:cBhvr>
                                      <p:to>
                                        <p:strVal val="visible"/>
                                      </p:to>
                                    </p:set>
                                    <p:animEffect filter="strips(downRight)">
                                      <p:cBhvr>
                                        <p:cTn id="54" dur="500"/>
                                        <p:tgtEl>
                                          <p:spTgt spid="139293"/>
                                        </p:tgtEl>
                                      </p:cBhvr>
                                    </p:animEffect>
                                  </p:childTnLst>
                                </p:cTn>
                              </p:par>
                              <p:par>
                                <p:cTn id="55" presetID="18" presetClass="entr" presetSubtype="6" fill="hold" grpId="0" nodeType="withEffect">
                                  <p:stCondLst>
                                    <p:cond delay="0"/>
                                  </p:stCondLst>
                                  <p:childTnLst>
                                    <p:set>
                                      <p:cBhvr>
                                        <p:cTn id="56" dur="1" fill="hold">
                                          <p:stCondLst>
                                            <p:cond delay="0"/>
                                          </p:stCondLst>
                                        </p:cTn>
                                        <p:tgtEl>
                                          <p:spTgt spid="139295"/>
                                        </p:tgtEl>
                                        <p:attrNameLst>
                                          <p:attrName>style.visibility</p:attrName>
                                        </p:attrNameLst>
                                      </p:cBhvr>
                                      <p:to>
                                        <p:strVal val="visible"/>
                                      </p:to>
                                    </p:set>
                                    <p:animEffect filter="strips(downRight)">
                                      <p:cBhvr>
                                        <p:cTn id="57" dur="500"/>
                                        <p:tgtEl>
                                          <p:spTgt spid="139295"/>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grpId="0" nodeType="clickEffect">
                                  <p:stCondLst>
                                    <p:cond delay="0"/>
                                  </p:stCondLst>
                                  <p:childTnLst>
                                    <p:set>
                                      <p:cBhvr>
                                        <p:cTn id="61" dur="1" fill="hold">
                                          <p:stCondLst>
                                            <p:cond delay="0"/>
                                          </p:stCondLst>
                                        </p:cTn>
                                        <p:tgtEl>
                                          <p:spTgt spid="139294"/>
                                        </p:tgtEl>
                                        <p:attrNameLst>
                                          <p:attrName>style.visibility</p:attrName>
                                        </p:attrNameLst>
                                      </p:cBhvr>
                                      <p:to>
                                        <p:strVal val="visible"/>
                                      </p:to>
                                    </p:set>
                                    <p:animEffect filter="strips(downRight)">
                                      <p:cBhvr>
                                        <p:cTn id="62" dur="500"/>
                                        <p:tgtEl>
                                          <p:spTgt spid="139294"/>
                                        </p:tgtEl>
                                      </p:cBhvr>
                                    </p:animEffect>
                                  </p:childTnLst>
                                </p:cTn>
                              </p:par>
                              <p:par>
                                <p:cTn id="63" presetID="18" presetClass="entr" presetSubtype="6" fill="hold" grpId="0" nodeType="withEffect">
                                  <p:stCondLst>
                                    <p:cond delay="0"/>
                                  </p:stCondLst>
                                  <p:childTnLst>
                                    <p:set>
                                      <p:cBhvr>
                                        <p:cTn id="64" dur="1" fill="hold">
                                          <p:stCondLst>
                                            <p:cond delay="0"/>
                                          </p:stCondLst>
                                        </p:cTn>
                                        <p:tgtEl>
                                          <p:spTgt spid="139296"/>
                                        </p:tgtEl>
                                        <p:attrNameLst>
                                          <p:attrName>style.visibility</p:attrName>
                                        </p:attrNameLst>
                                      </p:cBhvr>
                                      <p:to>
                                        <p:strVal val="visible"/>
                                      </p:to>
                                    </p:set>
                                    <p:animEffect filter="strips(downRight)">
                                      <p:cBhvr>
                                        <p:cTn id="65" dur="500"/>
                                        <p:tgtEl>
                                          <p:spTgt spid="139296"/>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xit" presetSubtype="4" fill="hold" grpId="1" nodeType="clickEffect">
                                  <p:stCondLst>
                                    <p:cond delay="0"/>
                                  </p:stCondLst>
                                  <p:childTnLst>
                                    <p:anim calcmode="lin" valueType="num">
                                      <p:cBhvr>
                                        <p:cTn id="69" dur="500"/>
                                        <p:tgtEl>
                                          <p:spTgt spid="139271"/>
                                        </p:tgtEl>
                                        <p:attrNameLst>
                                          <p:attrName>ppt_x</p:attrName>
                                        </p:attrNameLst>
                                      </p:cBhvr>
                                      <p:tavLst>
                                        <p:tav tm="0">
                                          <p:val>
                                            <p:strVal val="ppt_x"/>
                                          </p:val>
                                        </p:tav>
                                        <p:tav tm="100000">
                                          <p:val>
                                            <p:strVal val="ppt_x"/>
                                          </p:val>
                                        </p:tav>
                                      </p:tavLst>
                                    </p:anim>
                                    <p:anim calcmode="lin" valueType="num">
                                      <p:cBhvr>
                                        <p:cTn id="70" dur="500"/>
                                        <p:tgtEl>
                                          <p:spTgt spid="139271"/>
                                        </p:tgtEl>
                                        <p:attrNameLst>
                                          <p:attrName>ppt_y</p:attrName>
                                        </p:attrNameLst>
                                      </p:cBhvr>
                                      <p:tavLst>
                                        <p:tav tm="0">
                                          <p:val>
                                            <p:strVal val="ppt_y"/>
                                          </p:val>
                                        </p:tav>
                                        <p:tav tm="100000">
                                          <p:val>
                                            <p:strVal val="1+ppt_h/2"/>
                                          </p:val>
                                        </p:tav>
                                      </p:tavLst>
                                    </p:anim>
                                    <p:set>
                                      <p:cBhvr>
                                        <p:cTn id="71" dur="1" fill="hold">
                                          <p:stCondLst>
                                            <p:cond delay="499"/>
                                          </p:stCondLst>
                                        </p:cTn>
                                        <p:tgtEl>
                                          <p:spTgt spid="139271"/>
                                        </p:tgtEl>
                                        <p:attrNameLst>
                                          <p:attrName>style.visibility</p:attrName>
                                        </p:attrNameLst>
                                      </p:cBhvr>
                                      <p:to>
                                        <p:strVal val="hidden"/>
                                      </p:to>
                                    </p:set>
                                  </p:childTnLst>
                                </p:cTn>
                              </p:par>
                              <p:par>
                                <p:cTn id="72" presetID="2" presetClass="exit" presetSubtype="4" fill="hold" grpId="1" nodeType="withEffect">
                                  <p:stCondLst>
                                    <p:cond delay="0"/>
                                  </p:stCondLst>
                                  <p:childTnLst>
                                    <p:anim calcmode="lin" valueType="num">
                                      <p:cBhvr>
                                        <p:cTn id="73" dur="500"/>
                                        <p:tgtEl>
                                          <p:spTgt spid="139272"/>
                                        </p:tgtEl>
                                        <p:attrNameLst>
                                          <p:attrName>ppt_x</p:attrName>
                                        </p:attrNameLst>
                                      </p:cBhvr>
                                      <p:tavLst>
                                        <p:tav tm="0">
                                          <p:val>
                                            <p:strVal val="ppt_x"/>
                                          </p:val>
                                        </p:tav>
                                        <p:tav tm="100000">
                                          <p:val>
                                            <p:strVal val="ppt_x"/>
                                          </p:val>
                                        </p:tav>
                                      </p:tavLst>
                                    </p:anim>
                                    <p:anim calcmode="lin" valueType="num">
                                      <p:cBhvr>
                                        <p:cTn id="74" dur="500"/>
                                        <p:tgtEl>
                                          <p:spTgt spid="139272"/>
                                        </p:tgtEl>
                                        <p:attrNameLst>
                                          <p:attrName>ppt_y</p:attrName>
                                        </p:attrNameLst>
                                      </p:cBhvr>
                                      <p:tavLst>
                                        <p:tav tm="0">
                                          <p:val>
                                            <p:strVal val="ppt_y"/>
                                          </p:val>
                                        </p:tav>
                                        <p:tav tm="100000">
                                          <p:val>
                                            <p:strVal val="1+ppt_h/2"/>
                                          </p:val>
                                        </p:tav>
                                      </p:tavLst>
                                    </p:anim>
                                    <p:set>
                                      <p:cBhvr>
                                        <p:cTn id="75" dur="1" fill="hold">
                                          <p:stCondLst>
                                            <p:cond delay="499"/>
                                          </p:stCondLst>
                                        </p:cTn>
                                        <p:tgtEl>
                                          <p:spTgt spid="139272"/>
                                        </p:tgtEl>
                                        <p:attrNameLst>
                                          <p:attrName>style.visibility</p:attrName>
                                        </p:attrNameLst>
                                      </p:cBhvr>
                                      <p:to>
                                        <p:strVal val="hidden"/>
                                      </p:to>
                                    </p:set>
                                  </p:childTnLst>
                                </p:cTn>
                              </p:par>
                              <p:par>
                                <p:cTn id="76" presetID="2" presetClass="exit" presetSubtype="4" fill="hold" nodeType="withEffect">
                                  <p:stCondLst>
                                    <p:cond delay="0"/>
                                  </p:stCondLst>
                                  <p:childTnLst>
                                    <p:anim calcmode="lin" valueType="num">
                                      <p:cBhvr>
                                        <p:cTn id="77" dur="500"/>
                                        <p:tgtEl>
                                          <p:spTgt spid="139273"/>
                                        </p:tgtEl>
                                        <p:attrNameLst>
                                          <p:attrName>ppt_x</p:attrName>
                                        </p:attrNameLst>
                                      </p:cBhvr>
                                      <p:tavLst>
                                        <p:tav tm="0">
                                          <p:val>
                                            <p:strVal val="ppt_x"/>
                                          </p:val>
                                        </p:tav>
                                        <p:tav tm="100000">
                                          <p:val>
                                            <p:strVal val="ppt_x"/>
                                          </p:val>
                                        </p:tav>
                                      </p:tavLst>
                                    </p:anim>
                                    <p:anim calcmode="lin" valueType="num">
                                      <p:cBhvr>
                                        <p:cTn id="78" dur="500"/>
                                        <p:tgtEl>
                                          <p:spTgt spid="139273"/>
                                        </p:tgtEl>
                                        <p:attrNameLst>
                                          <p:attrName>ppt_y</p:attrName>
                                        </p:attrNameLst>
                                      </p:cBhvr>
                                      <p:tavLst>
                                        <p:tav tm="0">
                                          <p:val>
                                            <p:strVal val="ppt_y"/>
                                          </p:val>
                                        </p:tav>
                                        <p:tav tm="100000">
                                          <p:val>
                                            <p:strVal val="1+ppt_h/2"/>
                                          </p:val>
                                        </p:tav>
                                      </p:tavLst>
                                    </p:anim>
                                    <p:set>
                                      <p:cBhvr>
                                        <p:cTn id="79" dur="1" fill="hold">
                                          <p:stCondLst>
                                            <p:cond delay="499"/>
                                          </p:stCondLst>
                                        </p:cTn>
                                        <p:tgtEl>
                                          <p:spTgt spid="139273"/>
                                        </p:tgtEl>
                                        <p:attrNameLst>
                                          <p:attrName>style.visibility</p:attrName>
                                        </p:attrNameLst>
                                      </p:cBhvr>
                                      <p:to>
                                        <p:strVal val="hidden"/>
                                      </p:to>
                                    </p:set>
                                  </p:childTnLst>
                                </p:cTn>
                              </p:par>
                              <p:par>
                                <p:cTn id="80" presetID="2" presetClass="exit" presetSubtype="4" fill="hold" nodeType="withEffect">
                                  <p:stCondLst>
                                    <p:cond delay="0"/>
                                  </p:stCondLst>
                                  <p:childTnLst>
                                    <p:anim calcmode="lin" valueType="num">
                                      <p:cBhvr>
                                        <p:cTn id="81" dur="500"/>
                                        <p:tgtEl>
                                          <p:spTgt spid="139282"/>
                                        </p:tgtEl>
                                        <p:attrNameLst>
                                          <p:attrName>ppt_x</p:attrName>
                                        </p:attrNameLst>
                                      </p:cBhvr>
                                      <p:tavLst>
                                        <p:tav tm="0">
                                          <p:val>
                                            <p:strVal val="ppt_x"/>
                                          </p:val>
                                        </p:tav>
                                        <p:tav tm="100000">
                                          <p:val>
                                            <p:strVal val="ppt_x"/>
                                          </p:val>
                                        </p:tav>
                                      </p:tavLst>
                                    </p:anim>
                                    <p:anim calcmode="lin" valueType="num">
                                      <p:cBhvr>
                                        <p:cTn id="82" dur="500"/>
                                        <p:tgtEl>
                                          <p:spTgt spid="139282"/>
                                        </p:tgtEl>
                                        <p:attrNameLst>
                                          <p:attrName>ppt_y</p:attrName>
                                        </p:attrNameLst>
                                      </p:cBhvr>
                                      <p:tavLst>
                                        <p:tav tm="0">
                                          <p:val>
                                            <p:strVal val="ppt_y"/>
                                          </p:val>
                                        </p:tav>
                                        <p:tav tm="100000">
                                          <p:val>
                                            <p:strVal val="1+ppt_h/2"/>
                                          </p:val>
                                        </p:tav>
                                      </p:tavLst>
                                    </p:anim>
                                    <p:set>
                                      <p:cBhvr>
                                        <p:cTn id="83" dur="1" fill="hold">
                                          <p:stCondLst>
                                            <p:cond delay="499"/>
                                          </p:stCondLst>
                                        </p:cTn>
                                        <p:tgtEl>
                                          <p:spTgt spid="139282"/>
                                        </p:tgtEl>
                                        <p:attrNameLst>
                                          <p:attrName>style.visibility</p:attrName>
                                        </p:attrNameLst>
                                      </p:cBhvr>
                                      <p:to>
                                        <p:strVal val="hidden"/>
                                      </p:to>
                                    </p:set>
                                  </p:childTnLst>
                                </p:cTn>
                              </p:par>
                              <p:par>
                                <p:cTn id="84" presetID="2" presetClass="exit" presetSubtype="4" fill="hold" grpId="1" nodeType="withEffect">
                                  <p:stCondLst>
                                    <p:cond delay="0"/>
                                  </p:stCondLst>
                                  <p:childTnLst>
                                    <p:anim calcmode="lin" valueType="num">
                                      <p:cBhvr>
                                        <p:cTn id="85" dur="500"/>
                                        <p:tgtEl>
                                          <p:spTgt spid="139288"/>
                                        </p:tgtEl>
                                        <p:attrNameLst>
                                          <p:attrName>ppt_x</p:attrName>
                                        </p:attrNameLst>
                                      </p:cBhvr>
                                      <p:tavLst>
                                        <p:tav tm="0">
                                          <p:val>
                                            <p:strVal val="ppt_x"/>
                                          </p:val>
                                        </p:tav>
                                        <p:tav tm="100000">
                                          <p:val>
                                            <p:strVal val="ppt_x"/>
                                          </p:val>
                                        </p:tav>
                                      </p:tavLst>
                                    </p:anim>
                                    <p:anim calcmode="lin" valueType="num">
                                      <p:cBhvr>
                                        <p:cTn id="86" dur="500"/>
                                        <p:tgtEl>
                                          <p:spTgt spid="139288"/>
                                        </p:tgtEl>
                                        <p:attrNameLst>
                                          <p:attrName>ppt_y</p:attrName>
                                        </p:attrNameLst>
                                      </p:cBhvr>
                                      <p:tavLst>
                                        <p:tav tm="0">
                                          <p:val>
                                            <p:strVal val="ppt_y"/>
                                          </p:val>
                                        </p:tav>
                                        <p:tav tm="100000">
                                          <p:val>
                                            <p:strVal val="1+ppt_h/2"/>
                                          </p:val>
                                        </p:tav>
                                      </p:tavLst>
                                    </p:anim>
                                    <p:set>
                                      <p:cBhvr>
                                        <p:cTn id="87" dur="1" fill="hold">
                                          <p:stCondLst>
                                            <p:cond delay="499"/>
                                          </p:stCondLst>
                                        </p:cTn>
                                        <p:tgtEl>
                                          <p:spTgt spid="139288"/>
                                        </p:tgtEl>
                                        <p:attrNameLst>
                                          <p:attrName>style.visibility</p:attrName>
                                        </p:attrNameLst>
                                      </p:cBhvr>
                                      <p:to>
                                        <p:strVal val="hidden"/>
                                      </p:to>
                                    </p:set>
                                  </p:childTnLst>
                                </p:cTn>
                              </p:par>
                              <p:par>
                                <p:cTn id="88" presetID="2" presetClass="exit" presetSubtype="4" fill="hold" nodeType="withEffect">
                                  <p:stCondLst>
                                    <p:cond delay="0"/>
                                  </p:stCondLst>
                                  <p:childTnLst>
                                    <p:anim calcmode="lin" valueType="num">
                                      <p:cBhvr>
                                        <p:cTn id="89" dur="500"/>
                                        <p:tgtEl>
                                          <p:spTgt spid="139289"/>
                                        </p:tgtEl>
                                        <p:attrNameLst>
                                          <p:attrName>ppt_x</p:attrName>
                                        </p:attrNameLst>
                                      </p:cBhvr>
                                      <p:tavLst>
                                        <p:tav tm="0">
                                          <p:val>
                                            <p:strVal val="ppt_x"/>
                                          </p:val>
                                        </p:tav>
                                        <p:tav tm="100000">
                                          <p:val>
                                            <p:strVal val="ppt_x"/>
                                          </p:val>
                                        </p:tav>
                                      </p:tavLst>
                                    </p:anim>
                                    <p:anim calcmode="lin" valueType="num">
                                      <p:cBhvr>
                                        <p:cTn id="90" dur="500"/>
                                        <p:tgtEl>
                                          <p:spTgt spid="139289"/>
                                        </p:tgtEl>
                                        <p:attrNameLst>
                                          <p:attrName>ppt_y</p:attrName>
                                        </p:attrNameLst>
                                      </p:cBhvr>
                                      <p:tavLst>
                                        <p:tav tm="0">
                                          <p:val>
                                            <p:strVal val="ppt_y"/>
                                          </p:val>
                                        </p:tav>
                                        <p:tav tm="100000">
                                          <p:val>
                                            <p:strVal val="1+ppt_h/2"/>
                                          </p:val>
                                        </p:tav>
                                      </p:tavLst>
                                    </p:anim>
                                    <p:set>
                                      <p:cBhvr>
                                        <p:cTn id="91" dur="1" fill="hold">
                                          <p:stCondLst>
                                            <p:cond delay="499"/>
                                          </p:stCondLst>
                                        </p:cTn>
                                        <p:tgtEl>
                                          <p:spTgt spid="139289"/>
                                        </p:tgtEl>
                                        <p:attrNameLst>
                                          <p:attrName>style.visibility</p:attrName>
                                        </p:attrNameLst>
                                      </p:cBhvr>
                                      <p:to>
                                        <p:strVal val="hidden"/>
                                      </p:to>
                                    </p:set>
                                  </p:childTnLst>
                                </p:cTn>
                              </p:par>
                              <p:par>
                                <p:cTn id="92" presetID="2" presetClass="exit" presetSubtype="4" fill="hold" grpId="1" nodeType="withEffect">
                                  <p:stCondLst>
                                    <p:cond delay="0"/>
                                  </p:stCondLst>
                                  <p:childTnLst>
                                    <p:anim calcmode="lin" valueType="num">
                                      <p:cBhvr>
                                        <p:cTn id="93" dur="500"/>
                                        <p:tgtEl>
                                          <p:spTgt spid="139292"/>
                                        </p:tgtEl>
                                        <p:attrNameLst>
                                          <p:attrName>ppt_x</p:attrName>
                                        </p:attrNameLst>
                                      </p:cBhvr>
                                      <p:tavLst>
                                        <p:tav tm="0">
                                          <p:val>
                                            <p:strVal val="ppt_x"/>
                                          </p:val>
                                        </p:tav>
                                        <p:tav tm="100000">
                                          <p:val>
                                            <p:strVal val="ppt_x"/>
                                          </p:val>
                                        </p:tav>
                                      </p:tavLst>
                                    </p:anim>
                                    <p:anim calcmode="lin" valueType="num">
                                      <p:cBhvr>
                                        <p:cTn id="94" dur="500"/>
                                        <p:tgtEl>
                                          <p:spTgt spid="139292"/>
                                        </p:tgtEl>
                                        <p:attrNameLst>
                                          <p:attrName>ppt_y</p:attrName>
                                        </p:attrNameLst>
                                      </p:cBhvr>
                                      <p:tavLst>
                                        <p:tav tm="0">
                                          <p:val>
                                            <p:strVal val="ppt_y"/>
                                          </p:val>
                                        </p:tav>
                                        <p:tav tm="100000">
                                          <p:val>
                                            <p:strVal val="1+ppt_h/2"/>
                                          </p:val>
                                        </p:tav>
                                      </p:tavLst>
                                    </p:anim>
                                    <p:set>
                                      <p:cBhvr>
                                        <p:cTn id="95" dur="1" fill="hold">
                                          <p:stCondLst>
                                            <p:cond delay="499"/>
                                          </p:stCondLst>
                                        </p:cTn>
                                        <p:tgtEl>
                                          <p:spTgt spid="139292"/>
                                        </p:tgtEl>
                                        <p:attrNameLst>
                                          <p:attrName>style.visibility</p:attrName>
                                        </p:attrNameLst>
                                      </p:cBhvr>
                                      <p:to>
                                        <p:strVal val="hidden"/>
                                      </p:to>
                                    </p:set>
                                  </p:childTnLst>
                                </p:cTn>
                              </p:par>
                              <p:par>
                                <p:cTn id="96" presetID="2" presetClass="exit" presetSubtype="4" fill="hold" grpId="1" nodeType="withEffect">
                                  <p:stCondLst>
                                    <p:cond delay="0"/>
                                  </p:stCondLst>
                                  <p:childTnLst>
                                    <p:anim calcmode="lin" valueType="num">
                                      <p:cBhvr>
                                        <p:cTn id="97" dur="500"/>
                                        <p:tgtEl>
                                          <p:spTgt spid="139297"/>
                                        </p:tgtEl>
                                        <p:attrNameLst>
                                          <p:attrName>ppt_x</p:attrName>
                                        </p:attrNameLst>
                                      </p:cBhvr>
                                      <p:tavLst>
                                        <p:tav tm="0">
                                          <p:val>
                                            <p:strVal val="ppt_x"/>
                                          </p:val>
                                        </p:tav>
                                        <p:tav tm="100000">
                                          <p:val>
                                            <p:strVal val="ppt_x"/>
                                          </p:val>
                                        </p:tav>
                                      </p:tavLst>
                                    </p:anim>
                                    <p:anim calcmode="lin" valueType="num">
                                      <p:cBhvr>
                                        <p:cTn id="98" dur="500"/>
                                        <p:tgtEl>
                                          <p:spTgt spid="139297"/>
                                        </p:tgtEl>
                                        <p:attrNameLst>
                                          <p:attrName>ppt_y</p:attrName>
                                        </p:attrNameLst>
                                      </p:cBhvr>
                                      <p:tavLst>
                                        <p:tav tm="0">
                                          <p:val>
                                            <p:strVal val="ppt_y"/>
                                          </p:val>
                                        </p:tav>
                                        <p:tav tm="100000">
                                          <p:val>
                                            <p:strVal val="1+ppt_h/2"/>
                                          </p:val>
                                        </p:tav>
                                      </p:tavLst>
                                    </p:anim>
                                    <p:set>
                                      <p:cBhvr>
                                        <p:cTn id="99" dur="1" fill="hold">
                                          <p:stCondLst>
                                            <p:cond delay="499"/>
                                          </p:stCondLst>
                                        </p:cTn>
                                        <p:tgtEl>
                                          <p:spTgt spid="139297"/>
                                        </p:tgtEl>
                                        <p:attrNameLst>
                                          <p:attrName>style.visibility</p:attrName>
                                        </p:attrNameLst>
                                      </p:cBhvr>
                                      <p:to>
                                        <p:strVal val="hidden"/>
                                      </p:to>
                                    </p:set>
                                  </p:childTnLst>
                                </p:cTn>
                              </p:par>
                              <p:par>
                                <p:cTn id="100" presetID="2" presetClass="exit" presetSubtype="4" fill="hold" nodeType="withEffect">
                                  <p:stCondLst>
                                    <p:cond delay="0"/>
                                  </p:stCondLst>
                                  <p:childTnLst>
                                    <p:anim calcmode="lin" valueType="num">
                                      <p:cBhvr>
                                        <p:cTn id="101" dur="500"/>
                                        <p:tgtEl>
                                          <p:spTgt spid="139276"/>
                                        </p:tgtEl>
                                        <p:attrNameLst>
                                          <p:attrName>ppt_x</p:attrName>
                                        </p:attrNameLst>
                                      </p:cBhvr>
                                      <p:tavLst>
                                        <p:tav tm="0">
                                          <p:val>
                                            <p:strVal val="ppt_x"/>
                                          </p:val>
                                        </p:tav>
                                        <p:tav tm="100000">
                                          <p:val>
                                            <p:strVal val="ppt_x"/>
                                          </p:val>
                                        </p:tav>
                                      </p:tavLst>
                                    </p:anim>
                                    <p:anim calcmode="lin" valueType="num">
                                      <p:cBhvr>
                                        <p:cTn id="102" dur="500"/>
                                        <p:tgtEl>
                                          <p:spTgt spid="139276"/>
                                        </p:tgtEl>
                                        <p:attrNameLst>
                                          <p:attrName>ppt_y</p:attrName>
                                        </p:attrNameLst>
                                      </p:cBhvr>
                                      <p:tavLst>
                                        <p:tav tm="0">
                                          <p:val>
                                            <p:strVal val="ppt_y"/>
                                          </p:val>
                                        </p:tav>
                                        <p:tav tm="100000">
                                          <p:val>
                                            <p:strVal val="1+ppt_h/2"/>
                                          </p:val>
                                        </p:tav>
                                      </p:tavLst>
                                    </p:anim>
                                    <p:set>
                                      <p:cBhvr>
                                        <p:cTn id="103" dur="1" fill="hold">
                                          <p:stCondLst>
                                            <p:cond delay="499"/>
                                          </p:stCondLst>
                                        </p:cTn>
                                        <p:tgtEl>
                                          <p:spTgt spid="1392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9" grpId="0" bldLvl="0" animBg="1"/>
      <p:bldP spid="139270" grpId="0" bldLvl="0" animBg="1"/>
      <p:bldP spid="139271" grpId="0" bldLvl="0" animBg="1"/>
      <p:bldP spid="139271" grpId="1" bldLvl="0" animBg="1"/>
      <p:bldP spid="139272" grpId="0" bldLvl="0" animBg="1"/>
      <p:bldP spid="139272" grpId="1" bldLvl="0" animBg="1"/>
      <p:bldP spid="139288" grpId="0" animBg="1"/>
      <p:bldP spid="139288" grpId="1" animBg="1"/>
      <p:bldP spid="139292" grpId="0" animBg="1"/>
      <p:bldP spid="139292" grpId="1" animBg="1"/>
      <p:bldP spid="139293" grpId="0" bldLvl="0" animBg="1"/>
      <p:bldP spid="139294" grpId="0" bldLvl="0" animBg="1"/>
      <p:bldP spid="139295" grpId="0" bldLvl="0" animBg="1"/>
      <p:bldP spid="139296" grpId="0" bldLvl="0" animBg="1"/>
      <p:bldP spid="139297" grpId="0" bldLvl="0" animBg="1"/>
      <p:bldP spid="139297" grpId="1" bldLvl="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1554"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151555"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51556"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a:t>
            </a:r>
            <a:r>
              <a:rPr lang="zh-CN" altLang="en-US" dirty="0">
                <a:solidFill>
                  <a:srgbClr val="0000FF"/>
                </a:solidFill>
              </a:rPr>
              <a:t>数据存储</a:t>
            </a:r>
            <a:r>
              <a:rPr lang="en-US" altLang="zh-CN" dirty="0"/>
              <a:t>【3/9】</a:t>
            </a:r>
            <a:endParaRPr lang="en-US" altLang="zh-CN" dirty="0"/>
          </a:p>
        </p:txBody>
      </p:sp>
      <p:sp>
        <p:nvSpPr>
          <p:cNvPr id="151557"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zh-CN" altLang="en-US" dirty="0">
                <a:solidFill>
                  <a:srgbClr val="CC0000"/>
                </a:solidFill>
                <a:latin typeface="+mn-lt"/>
                <a:ea typeface="+mn-ea"/>
                <a:cs typeface="+mn-cs"/>
                <a:sym typeface="Arial" panose="020B0604020202020204" pitchFamily="34" charset="0"/>
              </a:rPr>
              <a:t>教材采购、销售系统</a:t>
            </a:r>
            <a:endParaRPr lang="zh-CN" altLang="en-US" dirty="0">
              <a:latin typeface="+mn-lt"/>
              <a:ea typeface="+mn-ea"/>
              <a:cs typeface="+mn-cs"/>
              <a:sym typeface="Arial" panose="020B0604020202020204" pitchFamily="34" charset="0"/>
            </a:endParaRPr>
          </a:p>
        </p:txBody>
      </p:sp>
      <p:sp>
        <p:nvSpPr>
          <p:cNvPr id="151558" name="Rectangle 4"/>
          <p:cNvSpPr/>
          <p:nvPr/>
        </p:nvSpPr>
        <p:spPr>
          <a:xfrm>
            <a:off x="1219200" y="1828800"/>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名称：</a:t>
            </a:r>
            <a:endParaRPr lang="zh-CN" altLang="en-US" dirty="0">
              <a:latin typeface="Arial" panose="020B0604020202020204" pitchFamily="34" charset="0"/>
              <a:ea typeface="宋体" panose="02010600030101010101" pitchFamily="2" charset="-122"/>
            </a:endParaRPr>
          </a:p>
        </p:txBody>
      </p:sp>
      <p:sp>
        <p:nvSpPr>
          <p:cNvPr id="151559" name="Rectangle 5"/>
          <p:cNvSpPr/>
          <p:nvPr/>
        </p:nvSpPr>
        <p:spPr>
          <a:xfrm>
            <a:off x="1219200" y="2295525"/>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输入数据流：</a:t>
            </a:r>
            <a:endParaRPr lang="zh-CN" altLang="en-US" dirty="0">
              <a:latin typeface="Arial" panose="020B0604020202020204" pitchFamily="34" charset="0"/>
              <a:ea typeface="宋体" panose="02010600030101010101" pitchFamily="2" charset="-122"/>
            </a:endParaRPr>
          </a:p>
        </p:txBody>
      </p:sp>
      <p:sp>
        <p:nvSpPr>
          <p:cNvPr id="151560" name="Rectangle 6"/>
          <p:cNvSpPr/>
          <p:nvPr/>
        </p:nvSpPr>
        <p:spPr>
          <a:xfrm>
            <a:off x="1219200" y="2763838"/>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输出数据流：</a:t>
            </a:r>
            <a:endParaRPr lang="zh-CN" altLang="en-US" dirty="0">
              <a:latin typeface="Arial" panose="020B0604020202020204" pitchFamily="34" charset="0"/>
              <a:ea typeface="宋体" panose="02010600030101010101" pitchFamily="2" charset="-122"/>
            </a:endParaRPr>
          </a:p>
        </p:txBody>
      </p:sp>
      <p:sp>
        <p:nvSpPr>
          <p:cNvPr id="141320" name="Rectangle 7"/>
          <p:cNvSpPr/>
          <p:nvPr/>
        </p:nvSpPr>
        <p:spPr>
          <a:xfrm>
            <a:off x="1219200" y="3232150"/>
            <a:ext cx="2057400" cy="19272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组成：</a:t>
            </a:r>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p:txBody>
      </p:sp>
      <p:sp>
        <p:nvSpPr>
          <p:cNvPr id="141321" name="Rectangle 8"/>
          <p:cNvSpPr/>
          <p:nvPr/>
        </p:nvSpPr>
        <p:spPr>
          <a:xfrm>
            <a:off x="1220788" y="5160963"/>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描述：</a:t>
            </a:r>
            <a:endParaRPr lang="zh-CN" altLang="en-US" dirty="0">
              <a:latin typeface="Arial" panose="020B0604020202020204" pitchFamily="34" charset="0"/>
              <a:ea typeface="宋体" panose="02010600030101010101" pitchFamily="2" charset="-122"/>
            </a:endParaRPr>
          </a:p>
        </p:txBody>
      </p:sp>
      <p:sp>
        <p:nvSpPr>
          <p:cNvPr id="141322" name="Rectangle 9"/>
          <p:cNvSpPr/>
          <p:nvPr/>
        </p:nvSpPr>
        <p:spPr>
          <a:xfrm>
            <a:off x="1220788" y="5618163"/>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组织方式：</a:t>
            </a:r>
            <a:endParaRPr lang="zh-CN" altLang="en-US" dirty="0">
              <a:latin typeface="Arial" panose="020B0604020202020204" pitchFamily="34" charset="0"/>
              <a:ea typeface="宋体" panose="02010600030101010101" pitchFamily="2" charset="-122"/>
            </a:endParaRPr>
          </a:p>
        </p:txBody>
      </p:sp>
      <p:sp>
        <p:nvSpPr>
          <p:cNvPr id="151564" name="Rectangle 10"/>
          <p:cNvSpPr/>
          <p:nvPr/>
        </p:nvSpPr>
        <p:spPr>
          <a:xfrm>
            <a:off x="3276600" y="1828800"/>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FF"/>
                </a:solidFill>
                <a:latin typeface="Arial" panose="020B0604020202020204" pitchFamily="34" charset="0"/>
                <a:ea typeface="黑体" panose="02010609060101010101" pitchFamily="49" charset="-122"/>
              </a:rPr>
              <a:t>各班学生用书表</a:t>
            </a:r>
            <a:endParaRPr lang="zh-CN" altLang="en-US" dirty="0">
              <a:latin typeface="Arial" panose="020B0604020202020204" pitchFamily="34" charset="0"/>
              <a:ea typeface="宋体" panose="02010600030101010101" pitchFamily="2" charset="-122"/>
            </a:endParaRPr>
          </a:p>
        </p:txBody>
      </p:sp>
      <p:sp>
        <p:nvSpPr>
          <p:cNvPr id="151565" name="Rectangle 11"/>
          <p:cNvSpPr/>
          <p:nvPr/>
        </p:nvSpPr>
        <p:spPr>
          <a:xfrm>
            <a:off x="3276600" y="2297113"/>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endParaRPr lang="zh-CN" altLang="zh-CN" sz="2400" b="1" dirty="0">
              <a:solidFill>
                <a:srgbClr val="000000"/>
              </a:solidFill>
              <a:latin typeface="Arial" panose="020B0604020202020204" pitchFamily="34" charset="0"/>
              <a:ea typeface="黑体" panose="02010609060101010101" pitchFamily="49" charset="-122"/>
            </a:endParaRPr>
          </a:p>
        </p:txBody>
      </p:sp>
      <p:sp>
        <p:nvSpPr>
          <p:cNvPr id="151566" name="Rectangle 12"/>
          <p:cNvSpPr/>
          <p:nvPr/>
        </p:nvSpPr>
        <p:spPr>
          <a:xfrm>
            <a:off x="3276600" y="2763838"/>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学生用书列表</a:t>
            </a:r>
            <a:endParaRPr lang="zh-CN" altLang="en-US" sz="2400" b="1" dirty="0">
              <a:solidFill>
                <a:srgbClr val="000000"/>
              </a:solidFill>
              <a:latin typeface="Arial" panose="020B0604020202020204" pitchFamily="34" charset="0"/>
              <a:ea typeface="黑体" panose="02010609060101010101" pitchFamily="49" charset="-122"/>
            </a:endParaRPr>
          </a:p>
        </p:txBody>
      </p:sp>
      <p:sp>
        <p:nvSpPr>
          <p:cNvPr id="141326" name="Rectangle 13"/>
          <p:cNvSpPr/>
          <p:nvPr/>
        </p:nvSpPr>
        <p:spPr>
          <a:xfrm>
            <a:off x="3276600" y="3232150"/>
            <a:ext cx="4495800" cy="1927225"/>
          </a:xfrm>
          <a:prstGeom prst="rect">
            <a:avLst/>
          </a:prstGeom>
          <a:noFill/>
          <a:ln w="9525" cap="flat" cmpd="sng">
            <a:solidFill>
              <a:schemeClr val="tx1"/>
            </a:solidFill>
            <a:prstDash val="solid"/>
            <a:miter/>
            <a:headEnd type="none" w="med" len="med"/>
            <a:tailEnd type="none" w="med" len="med"/>
          </a:ln>
        </p:spPr>
        <p:txBody>
          <a:bodyPr anchor="t">
            <a:spAutoFit/>
          </a:bodyPr>
          <a:lstStyle/>
          <a:p>
            <a:pPr algn="ctr" eaLnBrk="0" hangingPunct="0"/>
            <a:endParaRPr lang="zh-CN" altLang="en-US" sz="2400" b="1" dirty="0">
              <a:solidFill>
                <a:srgbClr val="000000"/>
              </a:solidFill>
              <a:latin typeface="Arial" panose="020B0604020202020204" pitchFamily="34" charset="0"/>
              <a:ea typeface="黑体" panose="02010609060101010101" pitchFamily="49" charset="-122"/>
            </a:endParaRPr>
          </a:p>
          <a:p>
            <a:pPr algn="ctr" eaLnBrk="0" hangingPunct="0"/>
            <a:r>
              <a:rPr lang="zh-CN" altLang="en-US" sz="2400" b="1" u="sng" dirty="0">
                <a:solidFill>
                  <a:srgbClr val="CC0000"/>
                </a:solidFill>
                <a:latin typeface="Arial" panose="020B0604020202020204" pitchFamily="34" charset="0"/>
                <a:ea typeface="黑体" panose="02010609060101010101" pitchFamily="49" charset="-122"/>
              </a:rPr>
              <a:t>班级号</a:t>
            </a:r>
            <a:r>
              <a:rPr lang="en-US" altLang="zh-CN" sz="2400" b="1" dirty="0">
                <a:solidFill>
                  <a:srgbClr val="000000"/>
                </a:solidFill>
                <a:latin typeface="Arial" panose="020B0604020202020204" pitchFamily="34" charset="0"/>
                <a:ea typeface="黑体" panose="02010609060101010101" pitchFamily="49" charset="-122"/>
              </a:rPr>
              <a:t>+</a:t>
            </a:r>
            <a:r>
              <a:rPr lang="en-US" altLang="zh-CN" sz="2400" b="1" dirty="0">
                <a:solidFill>
                  <a:srgbClr val="0000FF"/>
                </a:solidFill>
                <a:latin typeface="Arial" panose="020B0604020202020204" pitchFamily="34" charset="0"/>
                <a:ea typeface="黑体" panose="02010609060101010101" pitchFamily="49" charset="-122"/>
              </a:rPr>
              <a:t>{</a:t>
            </a:r>
            <a:r>
              <a:rPr lang="zh-CN" altLang="en-US" sz="2400" b="1" dirty="0">
                <a:solidFill>
                  <a:srgbClr val="0000FF"/>
                </a:solidFill>
                <a:latin typeface="Arial" panose="020B0604020202020204" pitchFamily="34" charset="0"/>
                <a:ea typeface="黑体" panose="02010609060101010101" pitchFamily="49" charset="-122"/>
              </a:rPr>
              <a:t>书号</a:t>
            </a:r>
            <a:r>
              <a:rPr lang="en-US" altLang="zh-CN" sz="2400" b="1" dirty="0">
                <a:solidFill>
                  <a:srgbClr val="000000"/>
                </a:solidFill>
                <a:latin typeface="Arial" panose="020B0604020202020204" pitchFamily="34" charset="0"/>
                <a:ea typeface="黑体" panose="02010609060101010101" pitchFamily="49" charset="-122"/>
              </a:rPr>
              <a:t>+</a:t>
            </a:r>
            <a:r>
              <a:rPr lang="zh-CN" altLang="en-US" sz="2400" b="1" dirty="0">
                <a:solidFill>
                  <a:srgbClr val="000000"/>
                </a:solidFill>
                <a:latin typeface="Arial" panose="020B0604020202020204" pitchFamily="34" charset="0"/>
                <a:ea typeface="黑体" panose="02010609060101010101" pitchFamily="49" charset="-122"/>
              </a:rPr>
              <a:t>数量</a:t>
            </a:r>
            <a:r>
              <a:rPr lang="en-US" altLang="zh-CN" sz="2400" b="1" dirty="0">
                <a:solidFill>
                  <a:srgbClr val="0000FF"/>
                </a:solidFill>
                <a:latin typeface="Arial" panose="020B0604020202020204" pitchFamily="34" charset="0"/>
                <a:ea typeface="黑体" panose="02010609060101010101" pitchFamily="49" charset="-122"/>
              </a:rPr>
              <a:t>}</a:t>
            </a:r>
            <a:endParaRPr lang="zh-CN" altLang="en-US" sz="2400" b="1" dirty="0">
              <a:solidFill>
                <a:srgbClr val="0000FF"/>
              </a:solidFill>
              <a:latin typeface="Arial" panose="020B0604020202020204" pitchFamily="34" charset="0"/>
              <a:ea typeface="黑体" panose="02010609060101010101" pitchFamily="49" charset="-122"/>
            </a:endParaRPr>
          </a:p>
          <a:p>
            <a:pPr algn="ctr" eaLnBrk="0" hangingPunct="0"/>
            <a:endParaRPr lang="zh-CN" altLang="en-US" sz="2400" b="1" dirty="0">
              <a:solidFill>
                <a:srgbClr val="000000"/>
              </a:solidFill>
              <a:latin typeface="Arial" panose="020B0604020202020204" pitchFamily="34" charset="0"/>
              <a:ea typeface="黑体" panose="02010609060101010101" pitchFamily="49" charset="-122"/>
            </a:endParaRPr>
          </a:p>
          <a:p>
            <a:pPr algn="ctr" eaLnBrk="0" hangingPunct="0"/>
            <a:r>
              <a:rPr lang="en-US" altLang="zh-CN" sz="2400" b="1" u="sng" dirty="0">
                <a:solidFill>
                  <a:srgbClr val="CC0000"/>
                </a:solidFill>
                <a:latin typeface="Arial" panose="020B0604020202020204" pitchFamily="34" charset="0"/>
                <a:ea typeface="黑体" panose="02010609060101010101" pitchFamily="49" charset="-122"/>
              </a:rPr>
              <a:t>CNO</a:t>
            </a:r>
            <a:r>
              <a:rPr lang="en-US" altLang="zh-CN" sz="2400" b="1" dirty="0">
                <a:solidFill>
                  <a:srgbClr val="000000"/>
                </a:solidFill>
                <a:latin typeface="Arial" panose="020B0604020202020204" pitchFamily="34" charset="0"/>
                <a:ea typeface="黑体" panose="02010609060101010101" pitchFamily="49" charset="-122"/>
              </a:rPr>
              <a:t>+</a:t>
            </a:r>
            <a:r>
              <a:rPr lang="en-US" altLang="zh-CN" sz="2400" b="1" dirty="0">
                <a:solidFill>
                  <a:srgbClr val="0000FF"/>
                </a:solidFill>
                <a:latin typeface="Arial" panose="020B0604020202020204" pitchFamily="34" charset="0"/>
                <a:ea typeface="黑体" panose="02010609060101010101" pitchFamily="49" charset="-122"/>
              </a:rPr>
              <a:t>{SH</a:t>
            </a:r>
            <a:r>
              <a:rPr lang="en-US" altLang="zh-CN" sz="2400" b="1" dirty="0">
                <a:solidFill>
                  <a:srgbClr val="000000"/>
                </a:solidFill>
                <a:latin typeface="Arial" panose="020B0604020202020204" pitchFamily="34" charset="0"/>
                <a:ea typeface="黑体" panose="02010609060101010101" pitchFamily="49" charset="-122"/>
              </a:rPr>
              <a:t>+SL</a:t>
            </a:r>
            <a:r>
              <a:rPr lang="en-US" altLang="zh-CN" sz="2400" b="1" dirty="0">
                <a:solidFill>
                  <a:srgbClr val="0000FF"/>
                </a:solidFill>
                <a:latin typeface="Arial" panose="020B0604020202020204" pitchFamily="34" charset="0"/>
                <a:ea typeface="黑体" panose="02010609060101010101" pitchFamily="49" charset="-122"/>
              </a:rPr>
              <a:t>}</a:t>
            </a:r>
            <a:endParaRPr lang="zh-CN" altLang="en-US" sz="2400" b="1" dirty="0">
              <a:solidFill>
                <a:srgbClr val="0000FF"/>
              </a:solidFill>
              <a:latin typeface="Arial" panose="020B0604020202020204" pitchFamily="34" charset="0"/>
              <a:ea typeface="黑体" panose="02010609060101010101" pitchFamily="49" charset="-122"/>
            </a:endParaRPr>
          </a:p>
          <a:p>
            <a:pPr algn="ctr" eaLnBrk="0" hangingPunct="0"/>
            <a:endParaRPr lang="zh-CN" altLang="en-US" sz="2400" b="1" dirty="0">
              <a:solidFill>
                <a:srgbClr val="0000FF"/>
              </a:solidFill>
              <a:latin typeface="Arial" panose="020B0604020202020204" pitchFamily="34" charset="0"/>
              <a:ea typeface="黑体" panose="02010609060101010101" pitchFamily="49" charset="-122"/>
            </a:endParaRPr>
          </a:p>
        </p:txBody>
      </p:sp>
      <p:sp>
        <p:nvSpPr>
          <p:cNvPr id="141327" name="Rectangle 14"/>
          <p:cNvSpPr/>
          <p:nvPr/>
        </p:nvSpPr>
        <p:spPr>
          <a:xfrm>
            <a:off x="3278188" y="5160963"/>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按班级存放各班学生用书</a:t>
            </a:r>
            <a:endParaRPr lang="zh-CN" altLang="en-US" dirty="0">
              <a:latin typeface="Arial" panose="020B0604020202020204" pitchFamily="34" charset="0"/>
              <a:ea typeface="宋体" panose="02010600030101010101" pitchFamily="2" charset="-122"/>
            </a:endParaRPr>
          </a:p>
        </p:txBody>
      </p:sp>
      <p:sp>
        <p:nvSpPr>
          <p:cNvPr id="141328" name="Rectangle 15"/>
          <p:cNvSpPr/>
          <p:nvPr/>
        </p:nvSpPr>
        <p:spPr>
          <a:xfrm>
            <a:off x="3278188" y="5618163"/>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按</a:t>
            </a:r>
            <a:r>
              <a:rPr lang="zh-CN" altLang="en-US" sz="2400" b="1" u="sng" dirty="0">
                <a:solidFill>
                  <a:srgbClr val="CC0000"/>
                </a:solidFill>
                <a:latin typeface="Arial" panose="020B0604020202020204" pitchFamily="34" charset="0"/>
                <a:ea typeface="黑体" panose="02010609060101010101" pitchFamily="49" charset="-122"/>
              </a:rPr>
              <a:t>班级号</a:t>
            </a:r>
            <a:r>
              <a:rPr lang="zh-CN" altLang="en-US" b="1" dirty="0">
                <a:solidFill>
                  <a:srgbClr val="000000"/>
                </a:solidFill>
                <a:latin typeface="Arial" panose="020B0604020202020204" pitchFamily="34" charset="0"/>
                <a:ea typeface="宋体" panose="02010600030101010101" pitchFamily="2" charset="-122"/>
                <a:sym typeface="Arial" panose="020B0604020202020204" pitchFamily="34" charset="0"/>
              </a:rPr>
              <a:t>、</a:t>
            </a:r>
            <a:r>
              <a:rPr lang="zh-CN" altLang="en-US" sz="2400" b="1" dirty="0">
                <a:solidFill>
                  <a:srgbClr val="000000"/>
                </a:solidFill>
                <a:latin typeface="Arial" panose="020B0604020202020204" pitchFamily="34" charset="0"/>
                <a:ea typeface="黑体" panose="02010609060101010101" pitchFamily="49" charset="-122"/>
              </a:rPr>
              <a:t>书号由小到大排列</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41320"/>
                                        </p:tgtEl>
                                        <p:attrNameLst>
                                          <p:attrName>style.visibility</p:attrName>
                                        </p:attrNameLst>
                                      </p:cBhvr>
                                      <p:to>
                                        <p:strVal val="visible"/>
                                      </p:to>
                                    </p:set>
                                    <p:animEffect filter="strips(downRight)">
                                      <p:cBhvr>
                                        <p:cTn id="7" dur="500"/>
                                        <p:tgtEl>
                                          <p:spTgt spid="141320"/>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41326"/>
                                        </p:tgtEl>
                                        <p:attrNameLst>
                                          <p:attrName>style.visibility</p:attrName>
                                        </p:attrNameLst>
                                      </p:cBhvr>
                                      <p:to>
                                        <p:strVal val="visible"/>
                                      </p:to>
                                    </p:set>
                                    <p:animEffect filter="strips(downRight)">
                                      <p:cBhvr>
                                        <p:cTn id="10" dur="500"/>
                                        <p:tgtEl>
                                          <p:spTgt spid="141326"/>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141321"/>
                                        </p:tgtEl>
                                        <p:attrNameLst>
                                          <p:attrName>style.visibility</p:attrName>
                                        </p:attrNameLst>
                                      </p:cBhvr>
                                      <p:to>
                                        <p:strVal val="visible"/>
                                      </p:to>
                                    </p:set>
                                    <p:animEffect filter="strips(downRight)">
                                      <p:cBhvr>
                                        <p:cTn id="15" dur="500"/>
                                        <p:tgtEl>
                                          <p:spTgt spid="141321"/>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141327">
                                            <p:bg/>
                                          </p:spTgt>
                                        </p:tgtEl>
                                        <p:attrNameLst>
                                          <p:attrName>style.visibility</p:attrName>
                                        </p:attrNameLst>
                                      </p:cBhvr>
                                      <p:to>
                                        <p:strVal val="visible"/>
                                      </p:to>
                                    </p:set>
                                    <p:animEffect filter="strips(downRight)">
                                      <p:cBhvr>
                                        <p:cTn id="18" dur="500"/>
                                        <p:tgtEl>
                                          <p:spTgt spid="141327">
                                            <p:bg/>
                                          </p:spTgt>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141327">
                                            <p:txEl>
                                              <p:pRg st="0" end="0"/>
                                            </p:txEl>
                                          </p:spTgt>
                                        </p:tgtEl>
                                        <p:attrNameLst>
                                          <p:attrName>style.visibility</p:attrName>
                                        </p:attrNameLst>
                                      </p:cBhvr>
                                      <p:to>
                                        <p:strVal val="visible"/>
                                      </p:to>
                                    </p:set>
                                    <p:animEffect filter="strips(downRight)">
                                      <p:cBhvr>
                                        <p:cTn id="23" dur="500"/>
                                        <p:tgtEl>
                                          <p:spTgt spid="141327">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grpId="0" nodeType="clickEffect">
                                  <p:stCondLst>
                                    <p:cond delay="0"/>
                                  </p:stCondLst>
                                  <p:childTnLst>
                                    <p:set>
                                      <p:cBhvr>
                                        <p:cTn id="27" dur="1" fill="hold">
                                          <p:stCondLst>
                                            <p:cond delay="0"/>
                                          </p:stCondLst>
                                        </p:cTn>
                                        <p:tgtEl>
                                          <p:spTgt spid="141322"/>
                                        </p:tgtEl>
                                        <p:attrNameLst>
                                          <p:attrName>style.visibility</p:attrName>
                                        </p:attrNameLst>
                                      </p:cBhvr>
                                      <p:to>
                                        <p:strVal val="visible"/>
                                      </p:to>
                                    </p:set>
                                    <p:animEffect filter="strips(downRight)">
                                      <p:cBhvr>
                                        <p:cTn id="28" dur="500"/>
                                        <p:tgtEl>
                                          <p:spTgt spid="141322"/>
                                        </p:tgtEl>
                                      </p:cBhvr>
                                    </p:animEffect>
                                  </p:childTnLst>
                                </p:cTn>
                              </p:par>
                              <p:par>
                                <p:cTn id="29" presetID="18" presetClass="entr" presetSubtype="6" fill="hold" grpId="0" nodeType="withEffect">
                                  <p:stCondLst>
                                    <p:cond delay="0"/>
                                  </p:stCondLst>
                                  <p:childTnLst>
                                    <p:set>
                                      <p:cBhvr>
                                        <p:cTn id="30" dur="1" fill="hold">
                                          <p:stCondLst>
                                            <p:cond delay="0"/>
                                          </p:stCondLst>
                                        </p:cTn>
                                        <p:tgtEl>
                                          <p:spTgt spid="141328"/>
                                        </p:tgtEl>
                                        <p:attrNameLst>
                                          <p:attrName>style.visibility</p:attrName>
                                        </p:attrNameLst>
                                      </p:cBhvr>
                                      <p:to>
                                        <p:strVal val="visible"/>
                                      </p:to>
                                    </p:set>
                                    <p:animEffect filter="strips(downRight)">
                                      <p:cBhvr>
                                        <p:cTn id="31" dur="500"/>
                                        <p:tgtEl>
                                          <p:spTgt spid="141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20" grpId="0" bldLvl="0" animBg="1"/>
      <p:bldP spid="141321" grpId="0" bldLvl="0" animBg="1"/>
      <p:bldP spid="141322" grpId="0" bldLvl="0" animBg="1"/>
      <p:bldP spid="141326" grpId="0" bldLvl="0" animBg="1"/>
      <p:bldP spid="141327" grpId="0" bldLvl="0" animBg="1" build="allAtOnce"/>
      <p:bldP spid="141328" grpId="0" bldLvl="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3602"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153603"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53604"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a:t>
            </a:r>
            <a:r>
              <a:rPr lang="zh-CN" altLang="en-US" dirty="0">
                <a:solidFill>
                  <a:srgbClr val="0000FF"/>
                </a:solidFill>
              </a:rPr>
              <a:t>数据存储</a:t>
            </a:r>
            <a:r>
              <a:rPr lang="en-US" altLang="zh-CN" dirty="0"/>
              <a:t>【4/9】</a:t>
            </a:r>
            <a:endParaRPr lang="en-US" altLang="zh-CN" dirty="0"/>
          </a:p>
        </p:txBody>
      </p:sp>
      <p:sp>
        <p:nvSpPr>
          <p:cNvPr id="153605" name="Rectangle 3"/>
          <p:cNvSpPr/>
          <p:nvPr/>
        </p:nvSpPr>
        <p:spPr>
          <a:xfrm>
            <a:off x="381000" y="588963"/>
            <a:ext cx="3724275" cy="457200"/>
          </a:xfrm>
          <a:prstGeom prst="rect">
            <a:avLst/>
          </a:prstGeom>
          <a:solidFill>
            <a:srgbClr val="CCFFCC"/>
          </a:solidFill>
          <a:ln w="9525">
            <a:noFill/>
          </a:ln>
        </p:spPr>
        <p:txBody>
          <a:bodyPr wrap="none" anchor="t">
            <a:spAutoFit/>
          </a:bodyPr>
          <a:lstStyle/>
          <a:p>
            <a:pPr algn="ctr" eaLnBrk="0" hangingPunct="0"/>
            <a:r>
              <a:rPr lang="en-US" altLang="zh-CN" sz="2400" b="1" dirty="0">
                <a:solidFill>
                  <a:srgbClr val="CC0000"/>
                </a:solidFill>
                <a:latin typeface="Arial" panose="020B0604020202020204" pitchFamily="34" charset="0"/>
                <a:ea typeface="黑体" panose="02010609060101010101" pitchFamily="49" charset="-122"/>
              </a:rPr>
              <a:t>1</a:t>
            </a:r>
            <a:r>
              <a:rPr lang="zh-CN" altLang="en-US" sz="2400" b="1" dirty="0">
                <a:solidFill>
                  <a:srgbClr val="CC0000"/>
                </a:solidFill>
                <a:latin typeface="Arial" panose="020B0604020202020204" pitchFamily="34" charset="0"/>
                <a:ea typeface="黑体" panose="02010609060101010101" pitchFamily="49" charset="-122"/>
              </a:rPr>
              <a:t>加工框的第二层数据流图</a:t>
            </a:r>
            <a:endParaRPr lang="zh-CN" altLang="en-US" dirty="0">
              <a:latin typeface="Arial" panose="020B0604020202020204" pitchFamily="34" charset="0"/>
              <a:ea typeface="宋体" panose="02010600030101010101" pitchFamily="2" charset="-122"/>
            </a:endParaRPr>
          </a:p>
        </p:txBody>
      </p:sp>
      <p:grpSp>
        <p:nvGrpSpPr>
          <p:cNvPr id="143365" name="Group 108"/>
          <p:cNvGrpSpPr/>
          <p:nvPr/>
        </p:nvGrpSpPr>
        <p:grpSpPr>
          <a:xfrm>
            <a:off x="3917950" y="4038600"/>
            <a:ext cx="2711450" cy="1524000"/>
            <a:chOff x="0" y="0"/>
            <a:chExt cx="1708" cy="960"/>
          </a:xfrm>
        </p:grpSpPr>
        <p:grpSp>
          <p:nvGrpSpPr>
            <p:cNvPr id="153607" name="Group 48"/>
            <p:cNvGrpSpPr/>
            <p:nvPr/>
          </p:nvGrpSpPr>
          <p:grpSpPr>
            <a:xfrm>
              <a:off x="324" y="0"/>
              <a:ext cx="1296" cy="288"/>
              <a:chOff x="0" y="0"/>
              <a:chExt cx="576" cy="288"/>
            </a:xfrm>
          </p:grpSpPr>
          <p:sp>
            <p:nvSpPr>
              <p:cNvPr id="153608" name="Line 49"/>
              <p:cNvSpPr/>
              <p:nvPr/>
            </p:nvSpPr>
            <p:spPr>
              <a:xfrm>
                <a:off x="0" y="0"/>
                <a:ext cx="1" cy="288"/>
              </a:xfrm>
              <a:prstGeom prst="line">
                <a:avLst/>
              </a:prstGeom>
              <a:ln w="38100" cap="flat" cmpd="sng">
                <a:solidFill>
                  <a:srgbClr val="FF0000"/>
                </a:solidFill>
                <a:prstDash val="solid"/>
                <a:miter/>
                <a:headEnd type="none" w="med" len="med"/>
                <a:tailEnd type="none" w="med" len="med"/>
              </a:ln>
            </p:spPr>
          </p:sp>
          <p:sp>
            <p:nvSpPr>
              <p:cNvPr id="153609" name="Line 50"/>
              <p:cNvSpPr/>
              <p:nvPr/>
            </p:nvSpPr>
            <p:spPr>
              <a:xfrm>
                <a:off x="0" y="0"/>
                <a:ext cx="576" cy="1"/>
              </a:xfrm>
              <a:prstGeom prst="line">
                <a:avLst/>
              </a:prstGeom>
              <a:ln w="38100" cap="flat" cmpd="sng">
                <a:solidFill>
                  <a:srgbClr val="FF0000"/>
                </a:solidFill>
                <a:prstDash val="solid"/>
                <a:miter/>
                <a:headEnd type="none" w="med" len="med"/>
                <a:tailEnd type="none" w="med" len="med"/>
              </a:ln>
            </p:spPr>
          </p:sp>
          <p:sp>
            <p:nvSpPr>
              <p:cNvPr id="153610" name="Line 51"/>
              <p:cNvSpPr/>
              <p:nvPr/>
            </p:nvSpPr>
            <p:spPr>
              <a:xfrm>
                <a:off x="0" y="288"/>
                <a:ext cx="576" cy="1"/>
              </a:xfrm>
              <a:prstGeom prst="line">
                <a:avLst/>
              </a:prstGeom>
              <a:ln w="38100" cap="flat" cmpd="sng">
                <a:solidFill>
                  <a:srgbClr val="FF0000"/>
                </a:solidFill>
                <a:prstDash val="solid"/>
                <a:miter/>
                <a:headEnd type="none" w="med" len="med"/>
                <a:tailEnd type="none" w="med" len="med"/>
              </a:ln>
            </p:spPr>
          </p:sp>
        </p:grpSp>
        <p:sp>
          <p:nvSpPr>
            <p:cNvPr id="153611" name="Rectangle 52"/>
            <p:cNvSpPr/>
            <p:nvPr/>
          </p:nvSpPr>
          <p:spPr>
            <a:xfrm>
              <a:off x="316"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教材信息表</a:t>
              </a:r>
              <a:endParaRPr lang="zh-CN" altLang="en-US" dirty="0">
                <a:latin typeface="Arial" panose="020B0604020202020204" pitchFamily="34" charset="0"/>
                <a:ea typeface="宋体" panose="02010600030101010101" pitchFamily="2" charset="-122"/>
              </a:endParaRPr>
            </a:p>
          </p:txBody>
        </p:sp>
        <p:cxnSp>
          <p:nvCxnSpPr>
            <p:cNvPr id="153612" name="AutoShape 54"/>
            <p:cNvCxnSpPr>
              <a:stCxn id="153613" idx="0"/>
              <a:endCxn id="153611" idx="2"/>
            </p:cNvCxnSpPr>
            <p:nvPr/>
          </p:nvCxnSpPr>
          <p:spPr>
            <a:xfrm rot="-5400000">
              <a:off x="155" y="104"/>
              <a:ext cx="691" cy="1012"/>
            </a:xfrm>
            <a:prstGeom prst="bentConnector3">
              <a:avLst>
                <a:gd name="adj1" fmla="val 50069"/>
              </a:avLst>
            </a:prstGeom>
            <a:ln w="50800" cap="flat" cmpd="sng">
              <a:solidFill>
                <a:srgbClr val="FF0000"/>
              </a:solidFill>
              <a:prstDash val="solid"/>
              <a:miter/>
              <a:headEnd type="triangle" w="lg" len="lg"/>
              <a:tailEnd type="none" w="med" len="med"/>
            </a:ln>
          </p:spPr>
        </p:cxnSp>
      </p:grpSp>
      <p:sp>
        <p:nvSpPr>
          <p:cNvPr id="153613" name="AutoShape 68"/>
          <p:cNvSpPr/>
          <p:nvPr/>
        </p:nvSpPr>
        <p:spPr>
          <a:xfrm>
            <a:off x="3079750" y="5562600"/>
            <a:ext cx="1676400" cy="7620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1.1</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审查有效性</a:t>
            </a:r>
            <a:endParaRPr lang="zh-CN" altLang="en-US" dirty="0">
              <a:latin typeface="Arial" panose="020B0604020202020204" pitchFamily="34" charset="0"/>
              <a:ea typeface="宋体" panose="02010600030101010101" pitchFamily="2" charset="-122"/>
            </a:endParaRPr>
          </a:p>
        </p:txBody>
      </p:sp>
      <p:sp>
        <p:nvSpPr>
          <p:cNvPr id="153614" name="AutoShape 69"/>
          <p:cNvSpPr/>
          <p:nvPr/>
        </p:nvSpPr>
        <p:spPr>
          <a:xfrm>
            <a:off x="641350" y="5432425"/>
            <a:ext cx="762000" cy="990600"/>
          </a:xfrm>
          <a:prstGeom prst="flowChartProcess">
            <a:avLst/>
          </a:prstGeom>
          <a:solidFill>
            <a:srgbClr val="CCFFFF"/>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学</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生</a:t>
            </a:r>
            <a:endParaRPr lang="zh-CN" altLang="en-US" dirty="0">
              <a:latin typeface="Arial" panose="020B0604020202020204" pitchFamily="34" charset="0"/>
              <a:ea typeface="宋体" panose="02010600030101010101" pitchFamily="2" charset="-122"/>
            </a:endParaRPr>
          </a:p>
        </p:txBody>
      </p:sp>
      <p:grpSp>
        <p:nvGrpSpPr>
          <p:cNvPr id="153615" name="Group 70"/>
          <p:cNvGrpSpPr/>
          <p:nvPr/>
        </p:nvGrpSpPr>
        <p:grpSpPr>
          <a:xfrm>
            <a:off x="1403350" y="5927725"/>
            <a:ext cx="1676400" cy="595313"/>
            <a:chOff x="0" y="0"/>
            <a:chExt cx="1056" cy="375"/>
          </a:xfrm>
        </p:grpSpPr>
        <p:sp>
          <p:nvSpPr>
            <p:cNvPr id="153616" name="Text Box 71"/>
            <p:cNvSpPr/>
            <p:nvPr/>
          </p:nvSpPr>
          <p:spPr>
            <a:xfrm>
              <a:off x="48" y="106"/>
              <a:ext cx="91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购书单</a:t>
              </a:r>
              <a:endParaRPr lang="zh-CN" altLang="en-US" dirty="0">
                <a:latin typeface="Arial" panose="020B0604020202020204" pitchFamily="34" charset="0"/>
                <a:ea typeface="宋体" panose="02010600030101010101" pitchFamily="2" charset="-122"/>
              </a:endParaRPr>
            </a:p>
          </p:txBody>
        </p:sp>
        <p:cxnSp>
          <p:nvCxnSpPr>
            <p:cNvPr id="153617" name="AutoShape 72"/>
            <p:cNvCxnSpPr>
              <a:stCxn id="153614" idx="3"/>
              <a:endCxn id="153613" idx="1"/>
            </p:cNvCxnSpPr>
            <p:nvPr/>
          </p:nvCxnSpPr>
          <p:spPr>
            <a:xfrm>
              <a:off x="0" y="0"/>
              <a:ext cx="1056" cy="10"/>
            </a:xfrm>
            <a:prstGeom prst="straightConnector1">
              <a:avLst/>
            </a:prstGeom>
            <a:ln w="50800" cap="flat" cmpd="sng">
              <a:solidFill>
                <a:srgbClr val="008000"/>
              </a:solidFill>
              <a:prstDash val="solid"/>
              <a:miter/>
              <a:headEnd type="none" w="med" len="med"/>
              <a:tailEnd type="triangle" w="lg" len="lg"/>
            </a:ln>
          </p:spPr>
        </p:cxnSp>
      </p:grpSp>
      <p:grpSp>
        <p:nvGrpSpPr>
          <p:cNvPr id="153618" name="Group 73"/>
          <p:cNvGrpSpPr/>
          <p:nvPr/>
        </p:nvGrpSpPr>
        <p:grpSpPr>
          <a:xfrm>
            <a:off x="5943600" y="6019800"/>
            <a:ext cx="2209800" cy="457200"/>
            <a:chOff x="0" y="0"/>
            <a:chExt cx="1392" cy="288"/>
          </a:xfrm>
        </p:grpSpPr>
        <p:grpSp>
          <p:nvGrpSpPr>
            <p:cNvPr id="153619" name="Group 74"/>
            <p:cNvGrpSpPr/>
            <p:nvPr/>
          </p:nvGrpSpPr>
          <p:grpSpPr>
            <a:xfrm>
              <a:off x="8" y="0"/>
              <a:ext cx="1296" cy="288"/>
              <a:chOff x="0" y="0"/>
              <a:chExt cx="576" cy="288"/>
            </a:xfrm>
          </p:grpSpPr>
          <p:sp>
            <p:nvSpPr>
              <p:cNvPr id="153620" name="Line 75"/>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153621" name="Line 76"/>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153622" name="Line 77"/>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153623" name="Rectangle 78"/>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各班学生用书表</a:t>
              </a:r>
              <a:endParaRPr lang="zh-CN" altLang="en-US" dirty="0">
                <a:latin typeface="Arial" panose="020B0604020202020204" pitchFamily="34" charset="0"/>
                <a:ea typeface="宋体" panose="02010600030101010101" pitchFamily="2" charset="-122"/>
              </a:endParaRPr>
            </a:p>
          </p:txBody>
        </p:sp>
      </p:grpSp>
      <p:grpSp>
        <p:nvGrpSpPr>
          <p:cNvPr id="153624" name="Group 79"/>
          <p:cNvGrpSpPr/>
          <p:nvPr/>
        </p:nvGrpSpPr>
        <p:grpSpPr>
          <a:xfrm>
            <a:off x="5943600" y="5410200"/>
            <a:ext cx="2209800" cy="457200"/>
            <a:chOff x="0" y="0"/>
            <a:chExt cx="1392" cy="288"/>
          </a:xfrm>
        </p:grpSpPr>
        <p:grpSp>
          <p:nvGrpSpPr>
            <p:cNvPr id="153625" name="Group 80"/>
            <p:cNvGrpSpPr/>
            <p:nvPr/>
          </p:nvGrpSpPr>
          <p:grpSpPr>
            <a:xfrm>
              <a:off x="8" y="0"/>
              <a:ext cx="1296" cy="288"/>
              <a:chOff x="0" y="0"/>
              <a:chExt cx="576" cy="288"/>
            </a:xfrm>
          </p:grpSpPr>
          <p:sp>
            <p:nvSpPr>
              <p:cNvPr id="153626" name="Line 81"/>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153627" name="Line 82"/>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153628" name="Line 83"/>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153629" name="Rectangle 84"/>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售书登记表</a:t>
              </a:r>
              <a:endParaRPr lang="zh-CN" altLang="en-US" dirty="0">
                <a:latin typeface="Arial" panose="020B0604020202020204" pitchFamily="34" charset="0"/>
                <a:ea typeface="宋体" panose="02010600030101010101" pitchFamily="2" charset="-122"/>
              </a:endParaRPr>
            </a:p>
          </p:txBody>
        </p:sp>
      </p:grpSp>
      <p:cxnSp>
        <p:nvCxnSpPr>
          <p:cNvPr id="153630" name="AutoShape 85"/>
          <p:cNvCxnSpPr>
            <a:stCxn id="153614" idx="3"/>
            <a:endCxn id="153613" idx="1"/>
          </p:cNvCxnSpPr>
          <p:nvPr/>
        </p:nvCxnSpPr>
        <p:spPr>
          <a:xfrm flipH="1">
            <a:off x="4756150" y="5638800"/>
            <a:ext cx="1187450" cy="14288"/>
          </a:xfrm>
          <a:prstGeom prst="straightConnector1">
            <a:avLst/>
          </a:prstGeom>
          <a:ln w="50800" cap="flat" cmpd="sng">
            <a:solidFill>
              <a:srgbClr val="008000"/>
            </a:solidFill>
            <a:prstDash val="solid"/>
            <a:miter/>
            <a:headEnd type="none" w="med" len="med"/>
            <a:tailEnd type="triangle" w="lg" len="lg"/>
          </a:ln>
        </p:spPr>
      </p:cxnSp>
      <p:grpSp>
        <p:nvGrpSpPr>
          <p:cNvPr id="153631" name="Group 86"/>
          <p:cNvGrpSpPr/>
          <p:nvPr/>
        </p:nvGrpSpPr>
        <p:grpSpPr>
          <a:xfrm>
            <a:off x="1022350" y="4495800"/>
            <a:ext cx="2209800" cy="1055688"/>
            <a:chOff x="0" y="0"/>
            <a:chExt cx="1680" cy="665"/>
          </a:xfrm>
        </p:grpSpPr>
        <p:cxnSp>
          <p:nvCxnSpPr>
            <p:cNvPr id="153632" name="AutoShape 87"/>
            <p:cNvCxnSpPr>
              <a:stCxn id="153613" idx="0"/>
              <a:endCxn id="153614" idx="0"/>
            </p:cNvCxnSpPr>
            <p:nvPr/>
          </p:nvCxnSpPr>
          <p:spPr>
            <a:xfrm rot="5400000" flipH="1">
              <a:off x="792" y="-223"/>
              <a:ext cx="96" cy="1680"/>
            </a:xfrm>
            <a:prstGeom prst="bentConnector3">
              <a:avLst>
                <a:gd name="adj1" fmla="val 385417"/>
              </a:avLst>
            </a:prstGeom>
            <a:ln w="50800" cap="flat" cmpd="sng">
              <a:solidFill>
                <a:srgbClr val="008000"/>
              </a:solidFill>
              <a:prstDash val="solid"/>
              <a:miter/>
              <a:headEnd type="none" w="med" len="med"/>
              <a:tailEnd type="triangle" w="lg" len="lg"/>
            </a:ln>
          </p:spPr>
        </p:cxnSp>
        <p:sp>
          <p:nvSpPr>
            <p:cNvPr id="153633" name="Rectangle 88"/>
            <p:cNvSpPr/>
            <p:nvPr/>
          </p:nvSpPr>
          <p:spPr>
            <a:xfrm>
              <a:off x="0" y="0"/>
              <a:ext cx="994" cy="269"/>
            </a:xfrm>
            <a:prstGeom prst="rect">
              <a:avLst/>
            </a:prstGeom>
            <a:noFill/>
            <a:ln w="9525">
              <a:noFill/>
            </a:ln>
          </p:spPr>
          <p:txBody>
            <a:bodyPr wrap="none" anchor="t">
              <a:spAutoFit/>
            </a:bodyP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无效书单</a:t>
              </a:r>
              <a:endParaRPr lang="zh-CN" altLang="en-US" dirty="0">
                <a:latin typeface="Arial" panose="020B0604020202020204" pitchFamily="34" charset="0"/>
                <a:ea typeface="宋体" panose="02010600030101010101" pitchFamily="2" charset="-122"/>
              </a:endParaRPr>
            </a:p>
          </p:txBody>
        </p:sp>
      </p:grpSp>
      <p:cxnSp>
        <p:nvCxnSpPr>
          <p:cNvPr id="153634" name="AutoShape 89"/>
          <p:cNvCxnSpPr>
            <a:stCxn id="153613" idx="0"/>
            <a:endCxn id="153614" idx="0"/>
          </p:cNvCxnSpPr>
          <p:nvPr/>
        </p:nvCxnSpPr>
        <p:spPr>
          <a:xfrm flipH="1">
            <a:off x="4756150" y="6234113"/>
            <a:ext cx="1187450" cy="14287"/>
          </a:xfrm>
          <a:prstGeom prst="straightConnector1">
            <a:avLst/>
          </a:prstGeom>
          <a:ln w="50800" cap="flat" cmpd="sng">
            <a:solidFill>
              <a:srgbClr val="008000"/>
            </a:solidFill>
            <a:prstDash val="solid"/>
            <a:miter/>
            <a:headEnd type="none" w="med" len="med"/>
            <a:tailEnd type="triangle" w="lg" len="lg"/>
          </a:ln>
        </p:spPr>
      </p:cxnSp>
      <p:sp>
        <p:nvSpPr>
          <p:cNvPr id="143394" name="AutoShape 90"/>
          <p:cNvSpPr/>
          <p:nvPr/>
        </p:nvSpPr>
        <p:spPr>
          <a:xfrm>
            <a:off x="2971800" y="2057400"/>
            <a:ext cx="1752600" cy="14478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2.2</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按出版社</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汇总</a:t>
            </a:r>
            <a:endParaRPr lang="zh-CN" altLang="en-US" dirty="0">
              <a:latin typeface="Arial" panose="020B0604020202020204" pitchFamily="34" charset="0"/>
              <a:ea typeface="宋体" panose="02010600030101010101" pitchFamily="2" charset="-122"/>
            </a:endParaRPr>
          </a:p>
        </p:txBody>
      </p:sp>
      <p:grpSp>
        <p:nvGrpSpPr>
          <p:cNvPr id="143395" name="Group 91"/>
          <p:cNvGrpSpPr/>
          <p:nvPr/>
        </p:nvGrpSpPr>
        <p:grpSpPr>
          <a:xfrm>
            <a:off x="685800" y="1295400"/>
            <a:ext cx="2209800" cy="457200"/>
            <a:chOff x="0" y="0"/>
            <a:chExt cx="1392" cy="288"/>
          </a:xfrm>
        </p:grpSpPr>
        <p:grpSp>
          <p:nvGrpSpPr>
            <p:cNvPr id="153637" name="Group 92"/>
            <p:cNvGrpSpPr/>
            <p:nvPr/>
          </p:nvGrpSpPr>
          <p:grpSpPr>
            <a:xfrm>
              <a:off x="8" y="0"/>
              <a:ext cx="1296" cy="288"/>
              <a:chOff x="0" y="0"/>
              <a:chExt cx="576" cy="288"/>
            </a:xfrm>
          </p:grpSpPr>
          <p:sp>
            <p:nvSpPr>
              <p:cNvPr id="153638" name="Line 93"/>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153639" name="Line 94"/>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153640" name="Line 95"/>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153641" name="Rectangle 96"/>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待购教材表</a:t>
              </a:r>
              <a:endParaRPr lang="zh-CN" altLang="en-US" dirty="0">
                <a:latin typeface="Arial" panose="020B0604020202020204" pitchFamily="34" charset="0"/>
                <a:ea typeface="宋体" panose="02010600030101010101" pitchFamily="2" charset="-122"/>
              </a:endParaRPr>
            </a:p>
          </p:txBody>
        </p:sp>
      </p:grpSp>
      <p:grpSp>
        <p:nvGrpSpPr>
          <p:cNvPr id="143401" name="Group 97"/>
          <p:cNvGrpSpPr/>
          <p:nvPr/>
        </p:nvGrpSpPr>
        <p:grpSpPr>
          <a:xfrm>
            <a:off x="4170363" y="1295400"/>
            <a:ext cx="2209800" cy="457200"/>
            <a:chOff x="0" y="0"/>
            <a:chExt cx="1392" cy="288"/>
          </a:xfrm>
        </p:grpSpPr>
        <p:grpSp>
          <p:nvGrpSpPr>
            <p:cNvPr id="153643" name="Group 98"/>
            <p:cNvGrpSpPr/>
            <p:nvPr/>
          </p:nvGrpSpPr>
          <p:grpSpPr>
            <a:xfrm>
              <a:off x="8" y="0"/>
              <a:ext cx="1296" cy="288"/>
              <a:chOff x="0" y="0"/>
              <a:chExt cx="576" cy="288"/>
            </a:xfrm>
          </p:grpSpPr>
          <p:sp>
            <p:nvSpPr>
              <p:cNvPr id="153644" name="Line 99"/>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153645" name="Line 100"/>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153646" name="Line 101"/>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153647" name="Rectangle 102"/>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教材信息表</a:t>
              </a:r>
              <a:endParaRPr lang="zh-CN" altLang="en-US" dirty="0">
                <a:latin typeface="Arial" panose="020B0604020202020204" pitchFamily="34" charset="0"/>
                <a:ea typeface="宋体" panose="02010600030101010101" pitchFamily="2" charset="-122"/>
              </a:endParaRPr>
            </a:p>
          </p:txBody>
        </p:sp>
      </p:grpSp>
      <p:cxnSp>
        <p:nvCxnSpPr>
          <p:cNvPr id="111635" name="AutoShape 103"/>
          <p:cNvCxnSpPr>
            <a:stCxn id="153647" idx="1"/>
            <a:endCxn id="143394" idx="0"/>
          </p:cNvCxnSpPr>
          <p:nvPr/>
        </p:nvCxnSpPr>
        <p:spPr>
          <a:xfrm rot="-10800000" flipV="1">
            <a:off x="3848100" y="1509713"/>
            <a:ext cx="322263" cy="547687"/>
          </a:xfrm>
          <a:prstGeom prst="bentConnector2">
            <a:avLst/>
          </a:prstGeom>
          <a:ln w="50800" cap="flat" cmpd="sng">
            <a:solidFill>
              <a:srgbClr val="008000"/>
            </a:solidFill>
            <a:prstDash val="solid"/>
            <a:miter/>
            <a:headEnd type="none" w="med" len="med"/>
            <a:tailEnd type="triangle" w="lg" len="lg"/>
          </a:ln>
        </p:spPr>
      </p:cxnSp>
      <p:cxnSp>
        <p:nvCxnSpPr>
          <p:cNvPr id="143408" name="AutoShape 104"/>
          <p:cNvCxnSpPr>
            <a:stCxn id="143394" idx="3"/>
            <a:endCxn id="143411" idx="1"/>
          </p:cNvCxnSpPr>
          <p:nvPr/>
        </p:nvCxnSpPr>
        <p:spPr>
          <a:xfrm>
            <a:off x="4724400" y="2781300"/>
            <a:ext cx="2470150" cy="11113"/>
          </a:xfrm>
          <a:prstGeom prst="bentConnector3">
            <a:avLst>
              <a:gd name="adj1" fmla="val 50000"/>
            </a:avLst>
          </a:prstGeom>
          <a:ln w="50800" cap="flat" cmpd="sng">
            <a:solidFill>
              <a:srgbClr val="008000"/>
            </a:solidFill>
            <a:prstDash val="solid"/>
            <a:miter/>
            <a:headEnd type="none" w="med" len="med"/>
            <a:tailEnd type="triangle" w="lg" len="lg"/>
          </a:ln>
        </p:spPr>
      </p:cxnSp>
      <p:sp>
        <p:nvSpPr>
          <p:cNvPr id="143409" name="Rectangle 105"/>
          <p:cNvSpPr/>
          <p:nvPr/>
        </p:nvSpPr>
        <p:spPr>
          <a:xfrm>
            <a:off x="5214938" y="2819400"/>
            <a:ext cx="1027112" cy="427038"/>
          </a:xfrm>
          <a:prstGeom prst="rect">
            <a:avLst/>
          </a:prstGeom>
          <a:noFill/>
          <a:ln w="9525">
            <a:noFill/>
          </a:ln>
        </p:spPr>
        <p:txBody>
          <a:bodyPr wrap="none" anchor="t">
            <a:spAutoFit/>
          </a:bodyP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缺书单</a:t>
            </a:r>
            <a:endParaRPr lang="zh-CN" altLang="en-US" dirty="0">
              <a:latin typeface="Arial" panose="020B0604020202020204" pitchFamily="34" charset="0"/>
              <a:ea typeface="宋体" panose="02010600030101010101" pitchFamily="2" charset="-122"/>
            </a:endParaRPr>
          </a:p>
        </p:txBody>
      </p:sp>
      <p:cxnSp>
        <p:nvCxnSpPr>
          <p:cNvPr id="111638" name="AutoShape 106"/>
          <p:cNvCxnSpPr>
            <a:stCxn id="153641" idx="2"/>
            <a:endCxn id="143394" idx="1"/>
          </p:cNvCxnSpPr>
          <p:nvPr/>
        </p:nvCxnSpPr>
        <p:spPr>
          <a:xfrm rot="-5400000" flipH="1">
            <a:off x="1849438" y="1658938"/>
            <a:ext cx="1058862" cy="1181100"/>
          </a:xfrm>
          <a:prstGeom prst="bentConnector2">
            <a:avLst/>
          </a:prstGeom>
          <a:ln w="50800" cap="flat" cmpd="sng">
            <a:solidFill>
              <a:srgbClr val="008000"/>
            </a:solidFill>
            <a:prstDash val="solid"/>
            <a:miter/>
            <a:headEnd type="none" w="med" len="med"/>
            <a:tailEnd type="triangle" w="lg" len="lg"/>
          </a:ln>
        </p:spPr>
      </p:cxnSp>
      <p:sp>
        <p:nvSpPr>
          <p:cNvPr id="143411" name="AutoShape 107"/>
          <p:cNvSpPr/>
          <p:nvPr/>
        </p:nvSpPr>
        <p:spPr>
          <a:xfrm>
            <a:off x="7194550" y="2209800"/>
            <a:ext cx="882650" cy="1163638"/>
          </a:xfrm>
          <a:prstGeom prst="flowChartProcess">
            <a:avLst/>
          </a:prstGeom>
          <a:solidFill>
            <a:srgbClr val="CCFFFF"/>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采购</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员</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43365"/>
                                        </p:tgtEl>
                                        <p:attrNameLst>
                                          <p:attrName>style.visibility</p:attrName>
                                        </p:attrNameLst>
                                      </p:cBhvr>
                                      <p:to>
                                        <p:strVal val="visible"/>
                                      </p:to>
                                    </p:set>
                                    <p:animEffect filter="strips(downLeft)">
                                      <p:cBhvr>
                                        <p:cTn id="7" dur="500"/>
                                        <p:tgtEl>
                                          <p:spTgt spid="14336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3394"/>
                                        </p:tgtEl>
                                        <p:attrNameLst>
                                          <p:attrName>style.visibility</p:attrName>
                                        </p:attrNameLst>
                                      </p:cBhvr>
                                      <p:to>
                                        <p:strVal val="visible"/>
                                      </p:to>
                                    </p:set>
                                    <p:anim calcmode="lin" valueType="num">
                                      <p:cBhvr>
                                        <p:cTn id="12" dur="500" fill="hold"/>
                                        <p:tgtEl>
                                          <p:spTgt spid="143394"/>
                                        </p:tgtEl>
                                        <p:attrNameLst>
                                          <p:attrName>ppt_x</p:attrName>
                                        </p:attrNameLst>
                                      </p:cBhvr>
                                      <p:tavLst>
                                        <p:tav tm="0">
                                          <p:val>
                                            <p:strVal val="#ppt_x"/>
                                          </p:val>
                                        </p:tav>
                                        <p:tav tm="100000">
                                          <p:val>
                                            <p:strVal val="#ppt_x"/>
                                          </p:val>
                                        </p:tav>
                                      </p:tavLst>
                                    </p:anim>
                                    <p:anim calcmode="lin" valueType="num">
                                      <p:cBhvr>
                                        <p:cTn id="13" dur="500" fill="hold"/>
                                        <p:tgtEl>
                                          <p:spTgt spid="143394"/>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43395"/>
                                        </p:tgtEl>
                                        <p:attrNameLst>
                                          <p:attrName>style.visibility</p:attrName>
                                        </p:attrNameLst>
                                      </p:cBhvr>
                                      <p:to>
                                        <p:strVal val="visible"/>
                                      </p:to>
                                    </p:set>
                                    <p:anim calcmode="lin" valueType="num">
                                      <p:cBhvr>
                                        <p:cTn id="16" dur="500" fill="hold"/>
                                        <p:tgtEl>
                                          <p:spTgt spid="143395"/>
                                        </p:tgtEl>
                                        <p:attrNameLst>
                                          <p:attrName>ppt_x</p:attrName>
                                        </p:attrNameLst>
                                      </p:cBhvr>
                                      <p:tavLst>
                                        <p:tav tm="0">
                                          <p:val>
                                            <p:strVal val="#ppt_x"/>
                                          </p:val>
                                        </p:tav>
                                        <p:tav tm="100000">
                                          <p:val>
                                            <p:strVal val="#ppt_x"/>
                                          </p:val>
                                        </p:tav>
                                      </p:tavLst>
                                    </p:anim>
                                    <p:anim calcmode="lin" valueType="num">
                                      <p:cBhvr>
                                        <p:cTn id="17" dur="500" fill="hold"/>
                                        <p:tgtEl>
                                          <p:spTgt spid="14339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43401"/>
                                        </p:tgtEl>
                                        <p:attrNameLst>
                                          <p:attrName>style.visibility</p:attrName>
                                        </p:attrNameLst>
                                      </p:cBhvr>
                                      <p:to>
                                        <p:strVal val="visible"/>
                                      </p:to>
                                    </p:set>
                                    <p:anim calcmode="lin" valueType="num">
                                      <p:cBhvr>
                                        <p:cTn id="20" dur="500" fill="hold"/>
                                        <p:tgtEl>
                                          <p:spTgt spid="143401"/>
                                        </p:tgtEl>
                                        <p:attrNameLst>
                                          <p:attrName>ppt_x</p:attrName>
                                        </p:attrNameLst>
                                      </p:cBhvr>
                                      <p:tavLst>
                                        <p:tav tm="0">
                                          <p:val>
                                            <p:strVal val="#ppt_x"/>
                                          </p:val>
                                        </p:tav>
                                        <p:tav tm="100000">
                                          <p:val>
                                            <p:strVal val="#ppt_x"/>
                                          </p:val>
                                        </p:tav>
                                      </p:tavLst>
                                    </p:anim>
                                    <p:anim calcmode="lin" valueType="num">
                                      <p:cBhvr>
                                        <p:cTn id="21" dur="500" fill="hold"/>
                                        <p:tgtEl>
                                          <p:spTgt spid="14340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11635"/>
                                        </p:tgtEl>
                                        <p:attrNameLst>
                                          <p:attrName>style.visibility</p:attrName>
                                        </p:attrNameLst>
                                      </p:cBhvr>
                                      <p:to>
                                        <p:strVal val="visible"/>
                                      </p:to>
                                    </p:set>
                                    <p:anim calcmode="lin" valueType="num">
                                      <p:cBhvr>
                                        <p:cTn id="24" dur="500" fill="hold"/>
                                        <p:tgtEl>
                                          <p:spTgt spid="111635"/>
                                        </p:tgtEl>
                                        <p:attrNameLst>
                                          <p:attrName>ppt_x</p:attrName>
                                        </p:attrNameLst>
                                      </p:cBhvr>
                                      <p:tavLst>
                                        <p:tav tm="0">
                                          <p:val>
                                            <p:strVal val="#ppt_x"/>
                                          </p:val>
                                        </p:tav>
                                        <p:tav tm="100000">
                                          <p:val>
                                            <p:strVal val="#ppt_x"/>
                                          </p:val>
                                        </p:tav>
                                      </p:tavLst>
                                    </p:anim>
                                    <p:anim calcmode="lin" valueType="num">
                                      <p:cBhvr>
                                        <p:cTn id="25" dur="500" fill="hold"/>
                                        <p:tgtEl>
                                          <p:spTgt spid="111635"/>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43408"/>
                                        </p:tgtEl>
                                        <p:attrNameLst>
                                          <p:attrName>style.visibility</p:attrName>
                                        </p:attrNameLst>
                                      </p:cBhvr>
                                      <p:to>
                                        <p:strVal val="visible"/>
                                      </p:to>
                                    </p:set>
                                    <p:anim calcmode="lin" valueType="num">
                                      <p:cBhvr>
                                        <p:cTn id="28" dur="500" fill="hold"/>
                                        <p:tgtEl>
                                          <p:spTgt spid="143408"/>
                                        </p:tgtEl>
                                        <p:attrNameLst>
                                          <p:attrName>ppt_x</p:attrName>
                                        </p:attrNameLst>
                                      </p:cBhvr>
                                      <p:tavLst>
                                        <p:tav tm="0">
                                          <p:val>
                                            <p:strVal val="#ppt_x"/>
                                          </p:val>
                                        </p:tav>
                                        <p:tav tm="100000">
                                          <p:val>
                                            <p:strVal val="#ppt_x"/>
                                          </p:val>
                                        </p:tav>
                                      </p:tavLst>
                                    </p:anim>
                                    <p:anim calcmode="lin" valueType="num">
                                      <p:cBhvr>
                                        <p:cTn id="29" dur="500" fill="hold"/>
                                        <p:tgtEl>
                                          <p:spTgt spid="143408"/>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43409"/>
                                        </p:tgtEl>
                                        <p:attrNameLst>
                                          <p:attrName>style.visibility</p:attrName>
                                        </p:attrNameLst>
                                      </p:cBhvr>
                                      <p:to>
                                        <p:strVal val="visible"/>
                                      </p:to>
                                    </p:set>
                                    <p:anim calcmode="lin" valueType="num">
                                      <p:cBhvr>
                                        <p:cTn id="32" dur="500" fill="hold"/>
                                        <p:tgtEl>
                                          <p:spTgt spid="143409"/>
                                        </p:tgtEl>
                                        <p:attrNameLst>
                                          <p:attrName>ppt_x</p:attrName>
                                        </p:attrNameLst>
                                      </p:cBhvr>
                                      <p:tavLst>
                                        <p:tav tm="0">
                                          <p:val>
                                            <p:strVal val="#ppt_x"/>
                                          </p:val>
                                        </p:tav>
                                        <p:tav tm="100000">
                                          <p:val>
                                            <p:strVal val="#ppt_x"/>
                                          </p:val>
                                        </p:tav>
                                      </p:tavLst>
                                    </p:anim>
                                    <p:anim calcmode="lin" valueType="num">
                                      <p:cBhvr>
                                        <p:cTn id="33" dur="500" fill="hold"/>
                                        <p:tgtEl>
                                          <p:spTgt spid="143409"/>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11638"/>
                                        </p:tgtEl>
                                        <p:attrNameLst>
                                          <p:attrName>style.visibility</p:attrName>
                                        </p:attrNameLst>
                                      </p:cBhvr>
                                      <p:to>
                                        <p:strVal val="visible"/>
                                      </p:to>
                                    </p:set>
                                    <p:anim calcmode="lin" valueType="num">
                                      <p:cBhvr>
                                        <p:cTn id="36" dur="500" fill="hold"/>
                                        <p:tgtEl>
                                          <p:spTgt spid="111638"/>
                                        </p:tgtEl>
                                        <p:attrNameLst>
                                          <p:attrName>ppt_x</p:attrName>
                                        </p:attrNameLst>
                                      </p:cBhvr>
                                      <p:tavLst>
                                        <p:tav tm="0">
                                          <p:val>
                                            <p:strVal val="#ppt_x"/>
                                          </p:val>
                                        </p:tav>
                                        <p:tav tm="100000">
                                          <p:val>
                                            <p:strVal val="#ppt_x"/>
                                          </p:val>
                                        </p:tav>
                                      </p:tavLst>
                                    </p:anim>
                                    <p:anim calcmode="lin" valueType="num">
                                      <p:cBhvr>
                                        <p:cTn id="37" dur="500" fill="hold"/>
                                        <p:tgtEl>
                                          <p:spTgt spid="111638"/>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43411"/>
                                        </p:tgtEl>
                                        <p:attrNameLst>
                                          <p:attrName>style.visibility</p:attrName>
                                        </p:attrNameLst>
                                      </p:cBhvr>
                                      <p:to>
                                        <p:strVal val="visible"/>
                                      </p:to>
                                    </p:set>
                                    <p:anim calcmode="lin" valueType="num">
                                      <p:cBhvr>
                                        <p:cTn id="40" dur="500" fill="hold"/>
                                        <p:tgtEl>
                                          <p:spTgt spid="143411"/>
                                        </p:tgtEl>
                                        <p:attrNameLst>
                                          <p:attrName>ppt_x</p:attrName>
                                        </p:attrNameLst>
                                      </p:cBhvr>
                                      <p:tavLst>
                                        <p:tav tm="0">
                                          <p:val>
                                            <p:strVal val="#ppt_x"/>
                                          </p:val>
                                        </p:tav>
                                        <p:tav tm="100000">
                                          <p:val>
                                            <p:strVal val="#ppt_x"/>
                                          </p:val>
                                        </p:tav>
                                      </p:tavLst>
                                    </p:anim>
                                    <p:anim calcmode="lin" valueType="num">
                                      <p:cBhvr>
                                        <p:cTn id="41" dur="500" fill="hold"/>
                                        <p:tgtEl>
                                          <p:spTgt spid="1434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4" grpId="0" bldLvl="0" animBg="1"/>
      <p:bldP spid="143409" grpId="0" bldLvl="0"/>
      <p:bldP spid="143411" grpId="0" bldLvl="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5650"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155651"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55652"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a:t>
            </a:r>
            <a:r>
              <a:rPr lang="zh-CN" altLang="en-US" dirty="0">
                <a:solidFill>
                  <a:srgbClr val="0000FF"/>
                </a:solidFill>
              </a:rPr>
              <a:t>数据存储</a:t>
            </a:r>
            <a:r>
              <a:rPr lang="en-US" altLang="zh-CN" dirty="0"/>
              <a:t>【5/9】</a:t>
            </a:r>
            <a:endParaRPr lang="en-US" altLang="zh-CN" dirty="0"/>
          </a:p>
        </p:txBody>
      </p:sp>
      <p:sp>
        <p:nvSpPr>
          <p:cNvPr id="155653" name="AutoShape 3"/>
          <p:cNvSpPr/>
          <p:nvPr/>
        </p:nvSpPr>
        <p:spPr>
          <a:xfrm>
            <a:off x="533400" y="2895600"/>
            <a:ext cx="762000" cy="9906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学</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生</a:t>
            </a:r>
            <a:endParaRPr lang="zh-CN" altLang="en-US" dirty="0">
              <a:latin typeface="Arial" panose="020B0604020202020204" pitchFamily="34" charset="0"/>
              <a:ea typeface="宋体" panose="02010600030101010101" pitchFamily="2" charset="-122"/>
            </a:endParaRPr>
          </a:p>
        </p:txBody>
      </p:sp>
      <p:sp>
        <p:nvSpPr>
          <p:cNvPr id="155654" name="Oval 4"/>
          <p:cNvSpPr/>
          <p:nvPr/>
        </p:nvSpPr>
        <p:spPr>
          <a:xfrm>
            <a:off x="2667000" y="25146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销售</a:t>
            </a:r>
            <a:endParaRPr lang="zh-CN" altLang="en-US" dirty="0">
              <a:latin typeface="Arial" panose="020B0604020202020204" pitchFamily="34" charset="0"/>
              <a:ea typeface="宋体" panose="02010600030101010101" pitchFamily="2" charset="-122"/>
            </a:endParaRPr>
          </a:p>
        </p:txBody>
      </p:sp>
      <p:sp>
        <p:nvSpPr>
          <p:cNvPr id="155655" name="AutoShape 5"/>
          <p:cNvSpPr/>
          <p:nvPr/>
        </p:nvSpPr>
        <p:spPr>
          <a:xfrm>
            <a:off x="7772400" y="5181600"/>
            <a:ext cx="762000" cy="990600"/>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采购</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员</a:t>
            </a:r>
            <a:endParaRPr lang="zh-CN" altLang="en-US" dirty="0">
              <a:latin typeface="Arial" panose="020B0604020202020204" pitchFamily="34" charset="0"/>
              <a:ea typeface="宋体" panose="02010600030101010101" pitchFamily="2" charset="-122"/>
            </a:endParaRPr>
          </a:p>
        </p:txBody>
      </p:sp>
      <p:grpSp>
        <p:nvGrpSpPr>
          <p:cNvPr id="155656" name="Group 6"/>
          <p:cNvGrpSpPr/>
          <p:nvPr/>
        </p:nvGrpSpPr>
        <p:grpSpPr>
          <a:xfrm>
            <a:off x="6227763" y="4883150"/>
            <a:ext cx="1558925" cy="538163"/>
            <a:chOff x="0" y="0"/>
            <a:chExt cx="982" cy="339"/>
          </a:xfrm>
        </p:grpSpPr>
        <p:sp>
          <p:nvSpPr>
            <p:cNvPr id="155657" name="Text Box 7"/>
            <p:cNvSpPr/>
            <p:nvPr/>
          </p:nvSpPr>
          <p:spPr>
            <a:xfrm>
              <a:off x="0" y="0"/>
              <a:ext cx="91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缺书单</a:t>
              </a:r>
              <a:endParaRPr lang="zh-CN" altLang="en-US" dirty="0">
                <a:latin typeface="Arial" panose="020B0604020202020204" pitchFamily="34" charset="0"/>
                <a:ea typeface="宋体" panose="02010600030101010101" pitchFamily="2" charset="-122"/>
              </a:endParaRPr>
            </a:p>
          </p:txBody>
        </p:sp>
        <p:cxnSp>
          <p:nvCxnSpPr>
            <p:cNvPr id="155658" name="AutoShape 8"/>
            <p:cNvCxnSpPr/>
            <p:nvPr/>
          </p:nvCxnSpPr>
          <p:spPr>
            <a:xfrm>
              <a:off x="28" y="336"/>
              <a:ext cx="954" cy="3"/>
            </a:xfrm>
            <a:prstGeom prst="straightConnector1">
              <a:avLst/>
            </a:prstGeom>
            <a:ln w="50800" cap="flat" cmpd="sng">
              <a:solidFill>
                <a:srgbClr val="008000"/>
              </a:solidFill>
              <a:prstDash val="solid"/>
              <a:miter/>
              <a:headEnd type="none" w="med" len="med"/>
              <a:tailEnd type="triangle" w="lg" len="lg"/>
            </a:ln>
          </p:spPr>
        </p:cxnSp>
      </p:grpSp>
      <p:grpSp>
        <p:nvGrpSpPr>
          <p:cNvPr id="155659" name="Group 9"/>
          <p:cNvGrpSpPr/>
          <p:nvPr/>
        </p:nvGrpSpPr>
        <p:grpSpPr>
          <a:xfrm>
            <a:off x="1211263" y="2547938"/>
            <a:ext cx="1533525" cy="938212"/>
            <a:chOff x="0" y="0"/>
            <a:chExt cx="966" cy="591"/>
          </a:xfrm>
        </p:grpSpPr>
        <p:sp>
          <p:nvSpPr>
            <p:cNvPr id="155660" name="Text Box 10"/>
            <p:cNvSpPr/>
            <p:nvPr/>
          </p:nvSpPr>
          <p:spPr>
            <a:xfrm>
              <a:off x="0" y="0"/>
              <a:ext cx="912" cy="591"/>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购书单</a:t>
              </a:r>
              <a:endPar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缺书单</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cxnSp>
          <p:nvCxnSpPr>
            <p:cNvPr id="155661" name="AutoShape 11"/>
            <p:cNvCxnSpPr/>
            <p:nvPr/>
          </p:nvCxnSpPr>
          <p:spPr>
            <a:xfrm flipV="1">
              <a:off x="53" y="336"/>
              <a:ext cx="913" cy="10"/>
            </a:xfrm>
            <a:prstGeom prst="straightConnector1">
              <a:avLst/>
            </a:prstGeom>
            <a:ln w="50800" cap="flat" cmpd="sng">
              <a:solidFill>
                <a:srgbClr val="008000"/>
              </a:solidFill>
              <a:prstDash val="solid"/>
              <a:miter/>
              <a:headEnd type="none" w="med" len="med"/>
              <a:tailEnd type="triangle" w="lg" len="lg"/>
            </a:ln>
          </p:spPr>
        </p:cxnSp>
      </p:grpSp>
      <p:grpSp>
        <p:nvGrpSpPr>
          <p:cNvPr id="155662" name="Group 12"/>
          <p:cNvGrpSpPr/>
          <p:nvPr/>
        </p:nvGrpSpPr>
        <p:grpSpPr>
          <a:xfrm>
            <a:off x="1211263" y="3657600"/>
            <a:ext cx="1525587" cy="963613"/>
            <a:chOff x="0" y="0"/>
            <a:chExt cx="961" cy="607"/>
          </a:xfrm>
        </p:grpSpPr>
        <p:sp>
          <p:nvSpPr>
            <p:cNvPr id="155663" name="Text Box 13"/>
            <p:cNvSpPr/>
            <p:nvPr/>
          </p:nvSpPr>
          <p:spPr>
            <a:xfrm>
              <a:off x="0" y="21"/>
              <a:ext cx="960" cy="586"/>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领书单</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发票</a:t>
              </a:r>
              <a:endParaRPr lang="zh-CN" altLang="en-US" dirty="0">
                <a:latin typeface="Arial" panose="020B0604020202020204" pitchFamily="34" charset="0"/>
                <a:ea typeface="宋体" panose="02010600030101010101" pitchFamily="2" charset="-122"/>
              </a:endParaRPr>
            </a:p>
          </p:txBody>
        </p:sp>
        <p:cxnSp>
          <p:nvCxnSpPr>
            <p:cNvPr id="155664" name="AutoShape 14"/>
            <p:cNvCxnSpPr/>
            <p:nvPr/>
          </p:nvCxnSpPr>
          <p:spPr>
            <a:xfrm flipH="1">
              <a:off x="48" y="0"/>
              <a:ext cx="913" cy="10"/>
            </a:xfrm>
            <a:prstGeom prst="straightConnector1">
              <a:avLst/>
            </a:prstGeom>
            <a:ln w="50800" cap="flat" cmpd="sng">
              <a:solidFill>
                <a:srgbClr val="008000"/>
              </a:solidFill>
              <a:prstDash val="solid"/>
              <a:miter/>
              <a:headEnd type="none" w="med" len="med"/>
              <a:tailEnd type="triangle" w="lg" len="lg"/>
            </a:ln>
          </p:spPr>
        </p:cxnSp>
      </p:grpSp>
      <p:grpSp>
        <p:nvGrpSpPr>
          <p:cNvPr id="155665" name="Group 15"/>
          <p:cNvGrpSpPr/>
          <p:nvPr/>
        </p:nvGrpSpPr>
        <p:grpSpPr>
          <a:xfrm>
            <a:off x="6270625" y="6019800"/>
            <a:ext cx="1592263" cy="460375"/>
            <a:chOff x="0" y="0"/>
            <a:chExt cx="1003" cy="290"/>
          </a:xfrm>
        </p:grpSpPr>
        <p:sp>
          <p:nvSpPr>
            <p:cNvPr id="155666" name="Text Box 16"/>
            <p:cNvSpPr/>
            <p:nvPr/>
          </p:nvSpPr>
          <p:spPr>
            <a:xfrm>
              <a:off x="43" y="21"/>
              <a:ext cx="960"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进书通知</a:t>
              </a:r>
              <a:endParaRPr lang="zh-CN" altLang="en-US" dirty="0">
                <a:latin typeface="Arial" panose="020B0604020202020204" pitchFamily="34" charset="0"/>
                <a:ea typeface="宋体" panose="02010600030101010101" pitchFamily="2" charset="-122"/>
              </a:endParaRPr>
            </a:p>
          </p:txBody>
        </p:sp>
        <p:cxnSp>
          <p:nvCxnSpPr>
            <p:cNvPr id="155667" name="AutoShape 17"/>
            <p:cNvCxnSpPr/>
            <p:nvPr/>
          </p:nvCxnSpPr>
          <p:spPr>
            <a:xfrm flipH="1">
              <a:off x="0" y="0"/>
              <a:ext cx="913" cy="10"/>
            </a:xfrm>
            <a:prstGeom prst="straightConnector1">
              <a:avLst/>
            </a:prstGeom>
            <a:ln w="50800" cap="flat" cmpd="sng">
              <a:solidFill>
                <a:srgbClr val="008000"/>
              </a:solidFill>
              <a:prstDash val="solid"/>
              <a:miter/>
              <a:headEnd type="none" w="med" len="med"/>
              <a:tailEnd type="triangle" w="lg" len="lg"/>
            </a:ln>
          </p:spPr>
        </p:cxnSp>
      </p:grpSp>
      <p:sp>
        <p:nvSpPr>
          <p:cNvPr id="155668" name="Rectangle 18"/>
          <p:cNvSpPr/>
          <p:nvPr/>
        </p:nvSpPr>
        <p:spPr>
          <a:xfrm>
            <a:off x="5715000" y="990600"/>
            <a:ext cx="2317750" cy="457200"/>
          </a:xfrm>
          <a:prstGeom prst="rect">
            <a:avLst/>
          </a:prstGeom>
          <a:solidFill>
            <a:srgbClr val="CCFFCC"/>
          </a:solidFill>
          <a:ln w="9525">
            <a:noFill/>
          </a:ln>
        </p:spPr>
        <p:txBody>
          <a:bodyPr wrap="none" anchor="t">
            <a:spAutoFit/>
          </a:bodyPr>
          <a:lstStyle/>
          <a:p>
            <a:pPr algn="ctr" eaLnBrk="0" hangingPunct="0"/>
            <a:r>
              <a:rPr lang="zh-CN" altLang="en-US" sz="2400" b="1" dirty="0">
                <a:solidFill>
                  <a:srgbClr val="CC0000"/>
                </a:solidFill>
                <a:latin typeface="Arial" panose="020B0604020202020204" pitchFamily="34" charset="0"/>
                <a:ea typeface="黑体" panose="02010609060101010101" pitchFamily="49" charset="-122"/>
              </a:rPr>
              <a:t>第一层数据流图</a:t>
            </a:r>
            <a:endParaRPr lang="zh-CN" altLang="en-US" dirty="0">
              <a:latin typeface="Arial" panose="020B0604020202020204" pitchFamily="34" charset="0"/>
              <a:ea typeface="宋体" panose="02010600030101010101" pitchFamily="2" charset="-122"/>
            </a:endParaRPr>
          </a:p>
        </p:txBody>
      </p:sp>
      <p:sp>
        <p:nvSpPr>
          <p:cNvPr id="155669" name="Oval 19"/>
          <p:cNvSpPr/>
          <p:nvPr/>
        </p:nvSpPr>
        <p:spPr>
          <a:xfrm>
            <a:off x="4572000" y="4876800"/>
            <a:ext cx="1752600" cy="1676400"/>
          </a:xfrm>
          <a:prstGeom prst="ellipse">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2</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采购</a:t>
            </a:r>
            <a:endParaRPr lang="zh-CN" altLang="en-US" dirty="0">
              <a:latin typeface="Arial" panose="020B0604020202020204" pitchFamily="34" charset="0"/>
              <a:ea typeface="宋体" panose="02010600030101010101" pitchFamily="2" charset="-122"/>
            </a:endParaRPr>
          </a:p>
        </p:txBody>
      </p:sp>
      <p:grpSp>
        <p:nvGrpSpPr>
          <p:cNvPr id="155670" name="Group 20"/>
          <p:cNvGrpSpPr/>
          <p:nvPr/>
        </p:nvGrpSpPr>
        <p:grpSpPr>
          <a:xfrm>
            <a:off x="1819275" y="5519738"/>
            <a:ext cx="2209800" cy="457200"/>
            <a:chOff x="0" y="0"/>
            <a:chExt cx="1392" cy="288"/>
          </a:xfrm>
        </p:grpSpPr>
        <p:grpSp>
          <p:nvGrpSpPr>
            <p:cNvPr id="155671" name="Group 21"/>
            <p:cNvGrpSpPr/>
            <p:nvPr/>
          </p:nvGrpSpPr>
          <p:grpSpPr>
            <a:xfrm>
              <a:off x="8" y="0"/>
              <a:ext cx="1296" cy="288"/>
              <a:chOff x="0" y="0"/>
              <a:chExt cx="576" cy="288"/>
            </a:xfrm>
          </p:grpSpPr>
          <p:sp>
            <p:nvSpPr>
              <p:cNvPr id="155672" name="Line 22"/>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155673" name="Line 23"/>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155674" name="Line 24"/>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155675" name="Rectangle 25"/>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缺书登记表</a:t>
              </a:r>
              <a:endParaRPr lang="zh-CN" altLang="en-US" dirty="0">
                <a:latin typeface="Arial" panose="020B0604020202020204" pitchFamily="34" charset="0"/>
                <a:ea typeface="宋体" panose="02010600030101010101" pitchFamily="2" charset="-122"/>
              </a:endParaRPr>
            </a:p>
          </p:txBody>
        </p:sp>
      </p:grpSp>
      <p:grpSp>
        <p:nvGrpSpPr>
          <p:cNvPr id="155676" name="Group 26"/>
          <p:cNvGrpSpPr/>
          <p:nvPr/>
        </p:nvGrpSpPr>
        <p:grpSpPr>
          <a:xfrm>
            <a:off x="5029200" y="3124200"/>
            <a:ext cx="2209800" cy="457200"/>
            <a:chOff x="0" y="0"/>
            <a:chExt cx="1392" cy="288"/>
          </a:xfrm>
        </p:grpSpPr>
        <p:grpSp>
          <p:nvGrpSpPr>
            <p:cNvPr id="155677" name="Group 27"/>
            <p:cNvGrpSpPr/>
            <p:nvPr/>
          </p:nvGrpSpPr>
          <p:grpSpPr>
            <a:xfrm>
              <a:off x="8" y="0"/>
              <a:ext cx="1296" cy="288"/>
              <a:chOff x="0" y="0"/>
              <a:chExt cx="576" cy="288"/>
            </a:xfrm>
          </p:grpSpPr>
          <p:sp>
            <p:nvSpPr>
              <p:cNvPr id="155678" name="Line 28"/>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155679" name="Line 29"/>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155680" name="Line 30"/>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155681" name="Rectangle 31"/>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教材存量表</a:t>
              </a:r>
              <a:endParaRPr lang="zh-CN" altLang="en-US" dirty="0">
                <a:latin typeface="Arial" panose="020B0604020202020204" pitchFamily="34" charset="0"/>
                <a:ea typeface="宋体" panose="02010600030101010101" pitchFamily="2" charset="-122"/>
              </a:endParaRPr>
            </a:p>
          </p:txBody>
        </p:sp>
      </p:grpSp>
      <p:cxnSp>
        <p:nvCxnSpPr>
          <p:cNvPr id="155682" name="AutoShape 32"/>
          <p:cNvCxnSpPr>
            <a:stCxn id="155681" idx="1"/>
            <a:endCxn id="155654" idx="6"/>
          </p:cNvCxnSpPr>
          <p:nvPr/>
        </p:nvCxnSpPr>
        <p:spPr>
          <a:xfrm flipH="1">
            <a:off x="4419600" y="3338513"/>
            <a:ext cx="609600" cy="14287"/>
          </a:xfrm>
          <a:prstGeom prst="straightConnector1">
            <a:avLst/>
          </a:prstGeom>
          <a:ln w="50800" cap="flat" cmpd="sng">
            <a:solidFill>
              <a:srgbClr val="008000"/>
            </a:solidFill>
            <a:prstDash val="solid"/>
            <a:miter/>
            <a:headEnd type="triangle" w="lg" len="lg"/>
            <a:tailEnd type="triangle" w="lg" len="lg"/>
          </a:ln>
        </p:spPr>
      </p:cxnSp>
      <p:cxnSp>
        <p:nvCxnSpPr>
          <p:cNvPr id="155683" name="AutoShape 34"/>
          <p:cNvCxnSpPr>
            <a:stCxn id="155675" idx="3"/>
            <a:endCxn id="155669" idx="2"/>
          </p:cNvCxnSpPr>
          <p:nvPr/>
        </p:nvCxnSpPr>
        <p:spPr>
          <a:xfrm flipV="1">
            <a:off x="4029075" y="5715000"/>
            <a:ext cx="542925" cy="19050"/>
          </a:xfrm>
          <a:prstGeom prst="straightConnector1">
            <a:avLst/>
          </a:prstGeom>
          <a:ln w="50800" cap="flat" cmpd="sng">
            <a:solidFill>
              <a:srgbClr val="008000"/>
            </a:solidFill>
            <a:prstDash val="solid"/>
            <a:miter/>
            <a:headEnd type="none" w="med" len="med"/>
            <a:tailEnd type="triangle" w="lg" len="lg"/>
          </a:ln>
        </p:spPr>
      </p:cxnSp>
      <p:cxnSp>
        <p:nvCxnSpPr>
          <p:cNvPr id="155684" name="AutoShape 39"/>
          <p:cNvCxnSpPr>
            <a:stCxn id="155675" idx="3"/>
            <a:endCxn id="155669" idx="2"/>
          </p:cNvCxnSpPr>
          <p:nvPr/>
        </p:nvCxnSpPr>
        <p:spPr>
          <a:xfrm>
            <a:off x="2895600" y="3886200"/>
            <a:ext cx="0" cy="1574800"/>
          </a:xfrm>
          <a:prstGeom prst="straightConnector1">
            <a:avLst/>
          </a:prstGeom>
          <a:ln w="50800" cap="flat" cmpd="sng">
            <a:solidFill>
              <a:srgbClr val="008000"/>
            </a:solidFill>
            <a:prstDash val="solid"/>
            <a:miter/>
            <a:headEnd type="triangle" w="lg" len="lg"/>
            <a:tailEnd type="triangle" w="lg" len="lg"/>
          </a:ln>
        </p:spPr>
      </p:cxnSp>
      <p:grpSp>
        <p:nvGrpSpPr>
          <p:cNvPr id="155685" name="Group 41"/>
          <p:cNvGrpSpPr/>
          <p:nvPr/>
        </p:nvGrpSpPr>
        <p:grpSpPr>
          <a:xfrm>
            <a:off x="785813" y="1785938"/>
            <a:ext cx="2238375" cy="1069975"/>
            <a:chOff x="0" y="0"/>
            <a:chExt cx="1410" cy="674"/>
          </a:xfrm>
        </p:grpSpPr>
        <p:cxnSp>
          <p:nvCxnSpPr>
            <p:cNvPr id="155686" name="AutoShape 42"/>
            <p:cNvCxnSpPr>
              <a:stCxn id="155675" idx="3"/>
              <a:endCxn id="155669" idx="2"/>
            </p:cNvCxnSpPr>
            <p:nvPr/>
          </p:nvCxnSpPr>
          <p:spPr>
            <a:xfrm rot="-5400000" flipH="1" flipV="1">
              <a:off x="681" y="-13"/>
              <a:ext cx="77" cy="1287"/>
            </a:xfrm>
            <a:prstGeom prst="bentConnector3">
              <a:avLst>
                <a:gd name="adj1" fmla="val -388306"/>
              </a:avLst>
            </a:prstGeom>
            <a:ln w="50800" cap="flat" cmpd="sng">
              <a:solidFill>
                <a:srgbClr val="008000"/>
              </a:solidFill>
              <a:prstDash val="solid"/>
              <a:miter/>
              <a:headEnd type="none" w="med" len="med"/>
              <a:tailEnd type="triangle" w="lg" len="lg"/>
            </a:ln>
          </p:spPr>
        </p:cxnSp>
        <p:sp>
          <p:nvSpPr>
            <p:cNvPr id="155687" name="Rectangle 43"/>
            <p:cNvSpPr/>
            <p:nvPr/>
          </p:nvSpPr>
          <p:spPr>
            <a:xfrm>
              <a:off x="0" y="0"/>
              <a:ext cx="1410" cy="271"/>
            </a:xfrm>
            <a:prstGeom prst="rect">
              <a:avLst/>
            </a:prstGeom>
            <a:noFill/>
            <a:ln w="9525">
              <a:noFill/>
            </a:ln>
          </p:spPr>
          <p:txBody>
            <a:bodyPr wrap="none" anchor="t">
              <a:spAutoFit/>
            </a:bodyPr>
            <a:lstStyle/>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无效书单</a:t>
              </a:r>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a:t>
              </a: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缺书单</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p:txBody>
        </p:sp>
      </p:grpSp>
      <p:cxnSp>
        <p:nvCxnSpPr>
          <p:cNvPr id="155688" name="AutoShape 44"/>
          <p:cNvCxnSpPr>
            <a:stCxn id="155675" idx="3"/>
            <a:endCxn id="155669" idx="2"/>
          </p:cNvCxnSpPr>
          <p:nvPr/>
        </p:nvCxnSpPr>
        <p:spPr>
          <a:xfrm flipH="1">
            <a:off x="5448300" y="3551238"/>
            <a:ext cx="485775" cy="1325562"/>
          </a:xfrm>
          <a:prstGeom prst="straightConnector1">
            <a:avLst/>
          </a:prstGeom>
          <a:ln w="50800" cap="flat" cmpd="sng">
            <a:solidFill>
              <a:srgbClr val="008000"/>
            </a:solidFill>
            <a:prstDash val="solid"/>
            <a:miter/>
            <a:headEnd type="triangle" w="lg" len="lg"/>
            <a:tailEnd type="triangle" w="lg" len="lg"/>
          </a:ln>
        </p:spPr>
      </p:cxnSp>
      <p:grpSp>
        <p:nvGrpSpPr>
          <p:cNvPr id="145448" name="Group 45"/>
          <p:cNvGrpSpPr/>
          <p:nvPr/>
        </p:nvGrpSpPr>
        <p:grpSpPr>
          <a:xfrm>
            <a:off x="6172200" y="1828800"/>
            <a:ext cx="2209800" cy="457200"/>
            <a:chOff x="0" y="0"/>
            <a:chExt cx="1392" cy="288"/>
          </a:xfrm>
        </p:grpSpPr>
        <p:grpSp>
          <p:nvGrpSpPr>
            <p:cNvPr id="155690" name="Group 46"/>
            <p:cNvGrpSpPr/>
            <p:nvPr/>
          </p:nvGrpSpPr>
          <p:grpSpPr>
            <a:xfrm>
              <a:off x="8" y="0"/>
              <a:ext cx="1296" cy="288"/>
              <a:chOff x="0" y="0"/>
              <a:chExt cx="576" cy="288"/>
            </a:xfrm>
          </p:grpSpPr>
          <p:sp>
            <p:nvSpPr>
              <p:cNvPr id="155691" name="Line 47"/>
              <p:cNvSpPr/>
              <p:nvPr/>
            </p:nvSpPr>
            <p:spPr>
              <a:xfrm>
                <a:off x="0" y="0"/>
                <a:ext cx="1" cy="288"/>
              </a:xfrm>
              <a:prstGeom prst="line">
                <a:avLst/>
              </a:prstGeom>
              <a:ln w="38100" cap="flat" cmpd="sng">
                <a:solidFill>
                  <a:srgbClr val="FF0000"/>
                </a:solidFill>
                <a:prstDash val="solid"/>
                <a:miter/>
                <a:headEnd type="none" w="med" len="med"/>
                <a:tailEnd type="none" w="med" len="med"/>
              </a:ln>
            </p:spPr>
          </p:sp>
          <p:sp>
            <p:nvSpPr>
              <p:cNvPr id="155692" name="Line 48"/>
              <p:cNvSpPr/>
              <p:nvPr/>
            </p:nvSpPr>
            <p:spPr>
              <a:xfrm>
                <a:off x="0" y="0"/>
                <a:ext cx="576" cy="1"/>
              </a:xfrm>
              <a:prstGeom prst="line">
                <a:avLst/>
              </a:prstGeom>
              <a:ln w="38100" cap="flat" cmpd="sng">
                <a:solidFill>
                  <a:srgbClr val="FF0000"/>
                </a:solidFill>
                <a:prstDash val="solid"/>
                <a:miter/>
                <a:headEnd type="none" w="med" len="med"/>
                <a:tailEnd type="none" w="med" len="med"/>
              </a:ln>
            </p:spPr>
          </p:sp>
          <p:sp>
            <p:nvSpPr>
              <p:cNvPr id="155693" name="Line 49"/>
              <p:cNvSpPr/>
              <p:nvPr/>
            </p:nvSpPr>
            <p:spPr>
              <a:xfrm>
                <a:off x="0" y="288"/>
                <a:ext cx="576" cy="1"/>
              </a:xfrm>
              <a:prstGeom prst="line">
                <a:avLst/>
              </a:prstGeom>
              <a:ln w="38100" cap="flat" cmpd="sng">
                <a:solidFill>
                  <a:srgbClr val="FF0000"/>
                </a:solidFill>
                <a:prstDash val="solid"/>
                <a:miter/>
                <a:headEnd type="none" w="med" len="med"/>
                <a:tailEnd type="none" w="med" len="med"/>
              </a:ln>
            </p:spPr>
          </p:sp>
        </p:grpSp>
        <p:sp>
          <p:nvSpPr>
            <p:cNvPr id="155694" name="Rectangle 50"/>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教材信息表</a:t>
              </a:r>
              <a:endParaRPr lang="zh-CN" altLang="en-US" dirty="0">
                <a:latin typeface="Arial" panose="020B0604020202020204" pitchFamily="34" charset="0"/>
                <a:ea typeface="宋体" panose="02010600030101010101" pitchFamily="2" charset="-122"/>
              </a:endParaRPr>
            </a:p>
          </p:txBody>
        </p:sp>
      </p:grpSp>
      <p:cxnSp>
        <p:nvCxnSpPr>
          <p:cNvPr id="112663" name="AutoShape 51"/>
          <p:cNvCxnSpPr>
            <a:stCxn id="155654" idx="0"/>
            <a:endCxn id="155694" idx="1"/>
          </p:cNvCxnSpPr>
          <p:nvPr/>
        </p:nvCxnSpPr>
        <p:spPr>
          <a:xfrm rot="-5400000">
            <a:off x="4621213" y="963613"/>
            <a:ext cx="469900" cy="2628900"/>
          </a:xfrm>
          <a:prstGeom prst="bentConnector2">
            <a:avLst/>
          </a:prstGeom>
          <a:ln w="50800" cap="flat" cmpd="sng">
            <a:solidFill>
              <a:srgbClr val="FF0000"/>
            </a:solidFill>
            <a:prstDash val="solid"/>
            <a:miter/>
            <a:headEnd type="triangle" w="lg" len="lg"/>
            <a:tailEnd type="none" w="med" len="med"/>
          </a:ln>
        </p:spPr>
      </p:cxnSp>
      <p:cxnSp>
        <p:nvCxnSpPr>
          <p:cNvPr id="145455" name="AutoShape 53"/>
          <p:cNvCxnSpPr>
            <a:stCxn id="155694" idx="3"/>
            <a:endCxn id="155669" idx="7"/>
          </p:cNvCxnSpPr>
          <p:nvPr/>
        </p:nvCxnSpPr>
        <p:spPr>
          <a:xfrm flipH="1">
            <a:off x="6067425" y="2043113"/>
            <a:ext cx="2314575" cy="3079750"/>
          </a:xfrm>
          <a:prstGeom prst="curvedConnector4">
            <a:avLst>
              <a:gd name="adj1" fmla="val -9875"/>
              <a:gd name="adj2" fmla="val 66903"/>
            </a:avLst>
          </a:prstGeom>
          <a:ln w="50800" cap="flat" cmpd="sng">
            <a:solidFill>
              <a:srgbClr val="FF0000"/>
            </a:solidFill>
            <a:prstDash val="solid"/>
            <a:miter/>
            <a:headEnd type="none" w="med" len="med"/>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5448"/>
                                        </p:tgtEl>
                                        <p:attrNameLst>
                                          <p:attrName>style.visibility</p:attrName>
                                        </p:attrNameLst>
                                      </p:cBhvr>
                                      <p:to>
                                        <p:strVal val="visible"/>
                                      </p:to>
                                    </p:set>
                                    <p:anim calcmode="lin" valueType="num">
                                      <p:cBhvr>
                                        <p:cTn id="7" dur="500" fill="hold"/>
                                        <p:tgtEl>
                                          <p:spTgt spid="145448"/>
                                        </p:tgtEl>
                                        <p:attrNameLst>
                                          <p:attrName>ppt_x</p:attrName>
                                        </p:attrNameLst>
                                      </p:cBhvr>
                                      <p:tavLst>
                                        <p:tav tm="0">
                                          <p:val>
                                            <p:strVal val="#ppt_x"/>
                                          </p:val>
                                        </p:tav>
                                        <p:tav tm="100000">
                                          <p:val>
                                            <p:strVal val="#ppt_x"/>
                                          </p:val>
                                        </p:tav>
                                      </p:tavLst>
                                    </p:anim>
                                    <p:anim calcmode="lin" valueType="num">
                                      <p:cBhvr>
                                        <p:cTn id="8" dur="500" fill="hold"/>
                                        <p:tgtEl>
                                          <p:spTgt spid="1454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nodeType="clickEffect">
                                  <p:stCondLst>
                                    <p:cond delay="0"/>
                                  </p:stCondLst>
                                  <p:childTnLst>
                                    <p:set>
                                      <p:cBhvr>
                                        <p:cTn id="12" dur="1" fill="hold">
                                          <p:stCondLst>
                                            <p:cond delay="0"/>
                                          </p:stCondLst>
                                        </p:cTn>
                                        <p:tgtEl>
                                          <p:spTgt spid="112663"/>
                                        </p:tgtEl>
                                        <p:attrNameLst>
                                          <p:attrName>style.visibility</p:attrName>
                                        </p:attrNameLst>
                                      </p:cBhvr>
                                      <p:to>
                                        <p:strVal val="visible"/>
                                      </p:to>
                                    </p:set>
                                    <p:animEffect filter="strips(downLeft)">
                                      <p:cBhvr>
                                        <p:cTn id="13" dur="500"/>
                                        <p:tgtEl>
                                          <p:spTgt spid="112663"/>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nodeType="clickEffect">
                                  <p:stCondLst>
                                    <p:cond delay="0"/>
                                  </p:stCondLst>
                                  <p:childTnLst>
                                    <p:set>
                                      <p:cBhvr>
                                        <p:cTn id="17" dur="1" fill="hold">
                                          <p:stCondLst>
                                            <p:cond delay="0"/>
                                          </p:stCondLst>
                                        </p:cTn>
                                        <p:tgtEl>
                                          <p:spTgt spid="145455"/>
                                        </p:tgtEl>
                                        <p:attrNameLst>
                                          <p:attrName>style.visibility</p:attrName>
                                        </p:attrNameLst>
                                      </p:cBhvr>
                                      <p:to>
                                        <p:strVal val="visible"/>
                                      </p:to>
                                    </p:set>
                                    <p:animEffect filter="strips(downLeft)">
                                      <p:cBhvr>
                                        <p:cTn id="18" dur="500"/>
                                        <p:tgtEl>
                                          <p:spTgt spid="145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7698"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157699"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57700"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a:t>
            </a:r>
            <a:r>
              <a:rPr lang="zh-CN" altLang="en-US" dirty="0">
                <a:solidFill>
                  <a:srgbClr val="0000FF"/>
                </a:solidFill>
              </a:rPr>
              <a:t>数据存储</a:t>
            </a:r>
            <a:r>
              <a:rPr lang="en-US" altLang="zh-CN" dirty="0"/>
              <a:t>【6/9】</a:t>
            </a:r>
            <a:endParaRPr lang="en-US" altLang="zh-CN" dirty="0"/>
          </a:p>
        </p:txBody>
      </p:sp>
      <p:sp>
        <p:nvSpPr>
          <p:cNvPr id="157701"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zh-CN" altLang="en-US" dirty="0">
                <a:solidFill>
                  <a:srgbClr val="CC0000"/>
                </a:solidFill>
                <a:latin typeface="+mn-lt"/>
                <a:ea typeface="+mn-ea"/>
                <a:cs typeface="+mn-cs"/>
                <a:sym typeface="Arial" panose="020B0604020202020204" pitchFamily="34" charset="0"/>
              </a:rPr>
              <a:t>仓库零件订货系统</a:t>
            </a:r>
            <a:endParaRPr lang="zh-CN" altLang="en-US" dirty="0">
              <a:latin typeface="+mn-lt"/>
              <a:ea typeface="+mn-ea"/>
              <a:cs typeface="+mn-cs"/>
              <a:sym typeface="Arial" panose="020B0604020202020204" pitchFamily="34" charset="0"/>
            </a:endParaRPr>
          </a:p>
        </p:txBody>
      </p:sp>
      <p:sp>
        <p:nvSpPr>
          <p:cNvPr id="147461" name="Rectangle 4"/>
          <p:cNvSpPr/>
          <p:nvPr/>
        </p:nvSpPr>
        <p:spPr>
          <a:xfrm>
            <a:off x="1219200" y="1676400"/>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名称：</a:t>
            </a:r>
            <a:endParaRPr lang="zh-CN" altLang="en-US" dirty="0">
              <a:latin typeface="Arial" panose="020B0604020202020204" pitchFamily="34" charset="0"/>
              <a:ea typeface="宋体" panose="02010600030101010101" pitchFamily="2" charset="-122"/>
            </a:endParaRPr>
          </a:p>
        </p:txBody>
      </p:sp>
      <p:sp>
        <p:nvSpPr>
          <p:cNvPr id="147462" name="Rectangle 5"/>
          <p:cNvSpPr/>
          <p:nvPr/>
        </p:nvSpPr>
        <p:spPr>
          <a:xfrm>
            <a:off x="1219200" y="2143125"/>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输入数据流：</a:t>
            </a:r>
            <a:endParaRPr lang="zh-CN" altLang="en-US" dirty="0">
              <a:latin typeface="Arial" panose="020B0604020202020204" pitchFamily="34" charset="0"/>
              <a:ea typeface="宋体" panose="02010600030101010101" pitchFamily="2" charset="-122"/>
            </a:endParaRPr>
          </a:p>
        </p:txBody>
      </p:sp>
      <p:sp>
        <p:nvSpPr>
          <p:cNvPr id="147463" name="Rectangle 6"/>
          <p:cNvSpPr/>
          <p:nvPr/>
        </p:nvSpPr>
        <p:spPr>
          <a:xfrm>
            <a:off x="1219200" y="2611438"/>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输出数据流：</a:t>
            </a:r>
            <a:endParaRPr lang="zh-CN" altLang="en-US" dirty="0">
              <a:latin typeface="Arial" panose="020B0604020202020204" pitchFamily="34" charset="0"/>
              <a:ea typeface="宋体" panose="02010600030101010101" pitchFamily="2" charset="-122"/>
            </a:endParaRPr>
          </a:p>
        </p:txBody>
      </p:sp>
      <p:sp>
        <p:nvSpPr>
          <p:cNvPr id="147464" name="Rectangle 10"/>
          <p:cNvSpPr/>
          <p:nvPr/>
        </p:nvSpPr>
        <p:spPr>
          <a:xfrm>
            <a:off x="3276600" y="1676400"/>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FF"/>
                </a:solidFill>
                <a:latin typeface="Arial" panose="020B0604020202020204" pitchFamily="34" charset="0"/>
                <a:ea typeface="黑体" panose="02010609060101010101" pitchFamily="49" charset="-122"/>
              </a:rPr>
              <a:t>订货信息表</a:t>
            </a:r>
            <a:endParaRPr lang="zh-CN" altLang="en-US" dirty="0">
              <a:latin typeface="Arial" panose="020B0604020202020204" pitchFamily="34" charset="0"/>
              <a:ea typeface="宋体" panose="02010600030101010101" pitchFamily="2" charset="-122"/>
            </a:endParaRPr>
          </a:p>
        </p:txBody>
      </p:sp>
      <p:sp>
        <p:nvSpPr>
          <p:cNvPr id="147465" name="Rectangle 11"/>
          <p:cNvSpPr/>
          <p:nvPr/>
        </p:nvSpPr>
        <p:spPr>
          <a:xfrm>
            <a:off x="3276600" y="2144713"/>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需要订货的零件清单</a:t>
            </a:r>
            <a:endParaRPr lang="zh-CN" altLang="en-US" dirty="0">
              <a:latin typeface="Arial" panose="020B0604020202020204" pitchFamily="34" charset="0"/>
              <a:ea typeface="宋体" panose="02010600030101010101" pitchFamily="2" charset="-122"/>
            </a:endParaRPr>
          </a:p>
        </p:txBody>
      </p:sp>
      <p:sp>
        <p:nvSpPr>
          <p:cNvPr id="147466" name="Rectangle 12"/>
          <p:cNvSpPr/>
          <p:nvPr/>
        </p:nvSpPr>
        <p:spPr>
          <a:xfrm>
            <a:off x="3276600" y="2611438"/>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订货清单</a:t>
            </a:r>
            <a:endParaRPr lang="zh-CN" altLang="en-US" dirty="0">
              <a:latin typeface="Arial" panose="020B0604020202020204" pitchFamily="34" charset="0"/>
              <a:ea typeface="宋体" panose="02010600030101010101" pitchFamily="2" charset="-122"/>
            </a:endParaRPr>
          </a:p>
        </p:txBody>
      </p:sp>
      <p:grpSp>
        <p:nvGrpSpPr>
          <p:cNvPr id="147467" name="Group 16"/>
          <p:cNvGrpSpPr/>
          <p:nvPr/>
        </p:nvGrpSpPr>
        <p:grpSpPr>
          <a:xfrm>
            <a:off x="5867400" y="5715000"/>
            <a:ext cx="2209800" cy="457200"/>
            <a:chOff x="0" y="0"/>
            <a:chExt cx="1392" cy="288"/>
          </a:xfrm>
        </p:grpSpPr>
        <p:grpSp>
          <p:nvGrpSpPr>
            <p:cNvPr id="157709" name="Group 17"/>
            <p:cNvGrpSpPr/>
            <p:nvPr/>
          </p:nvGrpSpPr>
          <p:grpSpPr>
            <a:xfrm>
              <a:off x="8" y="0"/>
              <a:ext cx="1296" cy="288"/>
              <a:chOff x="0" y="0"/>
              <a:chExt cx="576" cy="288"/>
            </a:xfrm>
          </p:grpSpPr>
          <p:sp>
            <p:nvSpPr>
              <p:cNvPr id="157710" name="Line 18"/>
              <p:cNvSpPr/>
              <p:nvPr/>
            </p:nvSpPr>
            <p:spPr>
              <a:xfrm>
                <a:off x="0" y="0"/>
                <a:ext cx="1" cy="288"/>
              </a:xfrm>
              <a:prstGeom prst="line">
                <a:avLst/>
              </a:prstGeom>
              <a:ln w="38100" cap="flat" cmpd="sng">
                <a:solidFill>
                  <a:srgbClr val="0000FF"/>
                </a:solidFill>
                <a:prstDash val="solid"/>
                <a:miter/>
                <a:headEnd type="none" w="med" len="med"/>
                <a:tailEnd type="none" w="med" len="med"/>
              </a:ln>
            </p:spPr>
          </p:sp>
          <p:sp>
            <p:nvSpPr>
              <p:cNvPr id="157711" name="Line 19"/>
              <p:cNvSpPr/>
              <p:nvPr/>
            </p:nvSpPr>
            <p:spPr>
              <a:xfrm>
                <a:off x="0" y="0"/>
                <a:ext cx="576" cy="1"/>
              </a:xfrm>
              <a:prstGeom prst="line">
                <a:avLst/>
              </a:prstGeom>
              <a:ln w="38100" cap="flat" cmpd="sng">
                <a:solidFill>
                  <a:srgbClr val="0000FF"/>
                </a:solidFill>
                <a:prstDash val="solid"/>
                <a:miter/>
                <a:headEnd type="none" w="med" len="med"/>
                <a:tailEnd type="none" w="med" len="med"/>
              </a:ln>
            </p:spPr>
          </p:sp>
          <p:sp>
            <p:nvSpPr>
              <p:cNvPr id="157712" name="Line 20"/>
              <p:cNvSpPr/>
              <p:nvPr/>
            </p:nvSpPr>
            <p:spPr>
              <a:xfrm>
                <a:off x="0" y="288"/>
                <a:ext cx="576" cy="1"/>
              </a:xfrm>
              <a:prstGeom prst="line">
                <a:avLst/>
              </a:prstGeom>
              <a:ln w="38100" cap="flat" cmpd="sng">
                <a:solidFill>
                  <a:srgbClr val="0000FF"/>
                </a:solidFill>
                <a:prstDash val="solid"/>
                <a:miter/>
                <a:headEnd type="none" w="med" len="med"/>
                <a:tailEnd type="none" w="med" len="med"/>
              </a:ln>
            </p:spPr>
          </p:sp>
        </p:grpSp>
        <p:sp>
          <p:nvSpPr>
            <p:cNvPr id="157713" name="Rectangle 21"/>
            <p:cNvSpPr/>
            <p:nvPr/>
          </p:nvSpPr>
          <p:spPr>
            <a:xfrm>
              <a:off x="0" y="0"/>
              <a:ext cx="1392" cy="269"/>
            </a:xfrm>
            <a:prstGeom prst="rect">
              <a:avLst/>
            </a:prstGeom>
            <a:noFill/>
            <a:ln w="9525">
              <a:noFill/>
            </a:ln>
          </p:spPr>
          <p:txBody>
            <a:bodyPr anchor="t">
              <a:spAutoFit/>
            </a:bodyPr>
            <a:lstStyle/>
            <a:p>
              <a:pPr algn="ctr" eaLnBrk="0" hangingPunct="0">
                <a:spcBef>
                  <a:spcPct val="50000"/>
                </a:spcBef>
              </a:pPr>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订货信息表</a:t>
              </a:r>
              <a:endParaRPr lang="zh-CN" altLang="en-US" dirty="0">
                <a:latin typeface="Arial" panose="020B0604020202020204" pitchFamily="34" charset="0"/>
                <a:ea typeface="宋体" panose="02010600030101010101" pitchFamily="2" charset="-122"/>
              </a:endParaRPr>
            </a:p>
          </p:txBody>
        </p:sp>
      </p:grpSp>
      <p:sp>
        <p:nvSpPr>
          <p:cNvPr id="147473" name="AutoShape 22"/>
          <p:cNvSpPr/>
          <p:nvPr/>
        </p:nvSpPr>
        <p:spPr>
          <a:xfrm>
            <a:off x="2667000" y="4267200"/>
            <a:ext cx="2362200" cy="762000"/>
          </a:xfrm>
          <a:prstGeom prst="roundRect">
            <a:avLst>
              <a:gd name="adj" fmla="val 16667"/>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1.3 </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处理订货</a:t>
            </a:r>
            <a:endParaRPr lang="zh-CN" altLang="en-US" dirty="0">
              <a:latin typeface="Arial" panose="020B0604020202020204" pitchFamily="34" charset="0"/>
              <a:ea typeface="宋体" panose="02010600030101010101" pitchFamily="2" charset="-122"/>
            </a:endParaRPr>
          </a:p>
        </p:txBody>
      </p:sp>
      <p:sp>
        <p:nvSpPr>
          <p:cNvPr id="147474" name="AutoShape 23"/>
          <p:cNvSpPr/>
          <p:nvPr/>
        </p:nvSpPr>
        <p:spPr>
          <a:xfrm>
            <a:off x="685800" y="5551488"/>
            <a:ext cx="2362200" cy="762000"/>
          </a:xfrm>
          <a:prstGeom prst="roundRect">
            <a:avLst>
              <a:gd name="adj" fmla="val 16667"/>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2 </a:t>
            </a:r>
            <a:endPar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endParaRPr>
          </a:p>
          <a:p>
            <a:pPr algn="ctr" eaLnBrk="0" hangingPunct="0"/>
            <a:r>
              <a:rPr lang="zh-CN" altLang="en-US" sz="2200" b="1" dirty="0">
                <a:solidFill>
                  <a:srgbClr val="CC0000"/>
                </a:solidFill>
                <a:latin typeface="Times New Roman" panose="02020603050405020304" pitchFamily="18" charset="0"/>
                <a:ea typeface="黑体" panose="02010609060101010101" pitchFamily="49" charset="-122"/>
                <a:sym typeface="Times New Roman" panose="02020603050405020304" pitchFamily="18" charset="0"/>
              </a:rPr>
              <a:t>产生报表</a:t>
            </a:r>
            <a:endParaRPr lang="zh-CN" altLang="en-US" dirty="0">
              <a:latin typeface="Arial" panose="020B0604020202020204" pitchFamily="34" charset="0"/>
              <a:ea typeface="宋体" panose="02010600030101010101" pitchFamily="2" charset="-122"/>
            </a:endParaRPr>
          </a:p>
        </p:txBody>
      </p:sp>
      <p:cxnSp>
        <p:nvCxnSpPr>
          <p:cNvPr id="113680" name="AutoShape 24"/>
          <p:cNvCxnSpPr>
            <a:stCxn id="147473" idx="3"/>
            <a:endCxn id="157713" idx="0"/>
          </p:cNvCxnSpPr>
          <p:nvPr/>
        </p:nvCxnSpPr>
        <p:spPr>
          <a:xfrm>
            <a:off x="5029200" y="4648200"/>
            <a:ext cx="1943100" cy="1066800"/>
          </a:xfrm>
          <a:prstGeom prst="bentConnector2">
            <a:avLst/>
          </a:prstGeom>
          <a:ln w="50800" cap="flat" cmpd="sng">
            <a:solidFill>
              <a:srgbClr val="008000"/>
            </a:solidFill>
            <a:prstDash val="solid"/>
            <a:miter/>
            <a:headEnd type="none" w="med" len="med"/>
            <a:tailEnd type="triangle" w="lg" len="lg"/>
          </a:ln>
        </p:spPr>
      </p:cxnSp>
      <p:cxnSp>
        <p:nvCxnSpPr>
          <p:cNvPr id="147476" name="AutoShape 25"/>
          <p:cNvCxnSpPr>
            <a:stCxn id="157713" idx="1"/>
            <a:endCxn id="147474" idx="3"/>
          </p:cNvCxnSpPr>
          <p:nvPr/>
        </p:nvCxnSpPr>
        <p:spPr>
          <a:xfrm rot="-10800000" flipV="1">
            <a:off x="3048000" y="5929313"/>
            <a:ext cx="2819400" cy="3175"/>
          </a:xfrm>
          <a:prstGeom prst="bentConnector3">
            <a:avLst>
              <a:gd name="adj1" fmla="val 50000"/>
            </a:avLst>
          </a:prstGeom>
          <a:ln w="50800" cap="flat" cmpd="sng">
            <a:solidFill>
              <a:srgbClr val="008000"/>
            </a:solidFill>
            <a:prstDash val="solid"/>
            <a:miter/>
            <a:headEnd type="none" w="med" len="med"/>
            <a:tailEnd type="triangle" w="lg" len="lg"/>
          </a:ln>
        </p:spPr>
      </p:cxnSp>
      <p:sp>
        <p:nvSpPr>
          <p:cNvPr id="147477" name="Rectangle 26"/>
          <p:cNvSpPr/>
          <p:nvPr/>
        </p:nvSpPr>
        <p:spPr>
          <a:xfrm>
            <a:off x="5486400" y="3962400"/>
            <a:ext cx="3200400" cy="457200"/>
          </a:xfrm>
          <a:prstGeom prst="rect">
            <a:avLst/>
          </a:prstGeom>
          <a:noFill/>
          <a:ln w="9525">
            <a:noFill/>
          </a:ln>
        </p:spPr>
        <p:txBody>
          <a:bodyPr anchor="t">
            <a:spAutoFit/>
          </a:bodyPr>
          <a:lstStyle/>
          <a:p>
            <a:pPr algn="ctr" eaLnBrk="0" hangingPunct="0"/>
            <a:r>
              <a:rPr lang="zh-CN" altLang="en-US" sz="2400" b="1" dirty="0">
                <a:solidFill>
                  <a:srgbClr val="0000FF"/>
                </a:solidFill>
                <a:latin typeface="Arial" panose="020B0604020202020204" pitchFamily="34" charset="0"/>
                <a:ea typeface="黑体" panose="02010609060101010101" pitchFamily="49" charset="-122"/>
              </a:rPr>
              <a:t>需要订货的零件清单</a:t>
            </a:r>
            <a:endParaRPr lang="zh-CN" altLang="en-US" dirty="0">
              <a:latin typeface="Arial" panose="020B0604020202020204" pitchFamily="34" charset="0"/>
              <a:ea typeface="宋体" panose="02010600030101010101" pitchFamily="2" charset="-122"/>
            </a:endParaRPr>
          </a:p>
        </p:txBody>
      </p:sp>
      <p:sp>
        <p:nvSpPr>
          <p:cNvPr id="147478" name="Rectangle 27"/>
          <p:cNvSpPr/>
          <p:nvPr/>
        </p:nvSpPr>
        <p:spPr>
          <a:xfrm>
            <a:off x="3352800" y="5257800"/>
            <a:ext cx="2133600" cy="457200"/>
          </a:xfrm>
          <a:prstGeom prst="rect">
            <a:avLst/>
          </a:prstGeom>
          <a:noFill/>
          <a:ln w="9525">
            <a:noFill/>
          </a:ln>
        </p:spPr>
        <p:txBody>
          <a:bodyPr anchor="t">
            <a:spAutoFit/>
          </a:bodyPr>
          <a:lstStyle/>
          <a:p>
            <a:pPr algn="ctr" eaLnBrk="0" hangingPunct="0"/>
            <a:r>
              <a:rPr lang="zh-CN" altLang="en-US" sz="2400" b="1" dirty="0">
                <a:solidFill>
                  <a:srgbClr val="0000FF"/>
                </a:solidFill>
                <a:latin typeface="Arial" panose="020B0604020202020204" pitchFamily="34" charset="0"/>
                <a:ea typeface="黑体" panose="02010609060101010101" pitchFamily="49" charset="-122"/>
              </a:rPr>
              <a:t>订货清单</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7467"/>
                                        </p:tgtEl>
                                        <p:attrNameLst>
                                          <p:attrName>style.visibility</p:attrName>
                                        </p:attrNameLst>
                                      </p:cBhvr>
                                      <p:to>
                                        <p:strVal val="visible"/>
                                      </p:to>
                                    </p:set>
                                    <p:anim calcmode="lin" valueType="num">
                                      <p:cBhvr>
                                        <p:cTn id="7" dur="500" fill="hold"/>
                                        <p:tgtEl>
                                          <p:spTgt spid="147467"/>
                                        </p:tgtEl>
                                        <p:attrNameLst>
                                          <p:attrName>ppt_x</p:attrName>
                                        </p:attrNameLst>
                                      </p:cBhvr>
                                      <p:tavLst>
                                        <p:tav tm="0">
                                          <p:val>
                                            <p:strVal val="#ppt_x"/>
                                          </p:val>
                                        </p:tav>
                                        <p:tav tm="100000">
                                          <p:val>
                                            <p:strVal val="#ppt_x"/>
                                          </p:val>
                                        </p:tav>
                                      </p:tavLst>
                                    </p:anim>
                                    <p:anim calcmode="lin" valueType="num">
                                      <p:cBhvr>
                                        <p:cTn id="8" dur="500" fill="hold"/>
                                        <p:tgtEl>
                                          <p:spTgt spid="14746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7473"/>
                                        </p:tgtEl>
                                        <p:attrNameLst>
                                          <p:attrName>style.visibility</p:attrName>
                                        </p:attrNameLst>
                                      </p:cBhvr>
                                      <p:to>
                                        <p:strVal val="visible"/>
                                      </p:to>
                                    </p:set>
                                    <p:anim calcmode="lin" valueType="num">
                                      <p:cBhvr>
                                        <p:cTn id="11" dur="500" fill="hold"/>
                                        <p:tgtEl>
                                          <p:spTgt spid="147473"/>
                                        </p:tgtEl>
                                        <p:attrNameLst>
                                          <p:attrName>ppt_x</p:attrName>
                                        </p:attrNameLst>
                                      </p:cBhvr>
                                      <p:tavLst>
                                        <p:tav tm="0">
                                          <p:val>
                                            <p:strVal val="#ppt_x"/>
                                          </p:val>
                                        </p:tav>
                                        <p:tav tm="100000">
                                          <p:val>
                                            <p:strVal val="#ppt_x"/>
                                          </p:val>
                                        </p:tav>
                                      </p:tavLst>
                                    </p:anim>
                                    <p:anim calcmode="lin" valueType="num">
                                      <p:cBhvr>
                                        <p:cTn id="12" dur="500" fill="hold"/>
                                        <p:tgtEl>
                                          <p:spTgt spid="14747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7474"/>
                                        </p:tgtEl>
                                        <p:attrNameLst>
                                          <p:attrName>style.visibility</p:attrName>
                                        </p:attrNameLst>
                                      </p:cBhvr>
                                      <p:to>
                                        <p:strVal val="visible"/>
                                      </p:to>
                                    </p:set>
                                    <p:anim calcmode="lin" valueType="num">
                                      <p:cBhvr>
                                        <p:cTn id="15" dur="500" fill="hold"/>
                                        <p:tgtEl>
                                          <p:spTgt spid="147474"/>
                                        </p:tgtEl>
                                        <p:attrNameLst>
                                          <p:attrName>ppt_x</p:attrName>
                                        </p:attrNameLst>
                                      </p:cBhvr>
                                      <p:tavLst>
                                        <p:tav tm="0">
                                          <p:val>
                                            <p:strVal val="#ppt_x"/>
                                          </p:val>
                                        </p:tav>
                                        <p:tav tm="100000">
                                          <p:val>
                                            <p:strVal val="#ppt_x"/>
                                          </p:val>
                                        </p:tav>
                                      </p:tavLst>
                                    </p:anim>
                                    <p:anim calcmode="lin" valueType="num">
                                      <p:cBhvr>
                                        <p:cTn id="16" dur="500" fill="hold"/>
                                        <p:tgtEl>
                                          <p:spTgt spid="14747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3680"/>
                                        </p:tgtEl>
                                        <p:attrNameLst>
                                          <p:attrName>style.visibility</p:attrName>
                                        </p:attrNameLst>
                                      </p:cBhvr>
                                      <p:to>
                                        <p:strVal val="visible"/>
                                      </p:to>
                                    </p:set>
                                    <p:anim calcmode="lin" valueType="num">
                                      <p:cBhvr>
                                        <p:cTn id="19" dur="500" fill="hold"/>
                                        <p:tgtEl>
                                          <p:spTgt spid="113680"/>
                                        </p:tgtEl>
                                        <p:attrNameLst>
                                          <p:attrName>ppt_x</p:attrName>
                                        </p:attrNameLst>
                                      </p:cBhvr>
                                      <p:tavLst>
                                        <p:tav tm="0">
                                          <p:val>
                                            <p:strVal val="#ppt_x"/>
                                          </p:val>
                                        </p:tav>
                                        <p:tav tm="100000">
                                          <p:val>
                                            <p:strVal val="#ppt_x"/>
                                          </p:val>
                                        </p:tav>
                                      </p:tavLst>
                                    </p:anim>
                                    <p:anim calcmode="lin" valueType="num">
                                      <p:cBhvr>
                                        <p:cTn id="20" dur="500" fill="hold"/>
                                        <p:tgtEl>
                                          <p:spTgt spid="11368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7476"/>
                                        </p:tgtEl>
                                        <p:attrNameLst>
                                          <p:attrName>style.visibility</p:attrName>
                                        </p:attrNameLst>
                                      </p:cBhvr>
                                      <p:to>
                                        <p:strVal val="visible"/>
                                      </p:to>
                                    </p:set>
                                    <p:anim calcmode="lin" valueType="num">
                                      <p:cBhvr>
                                        <p:cTn id="23" dur="500" fill="hold"/>
                                        <p:tgtEl>
                                          <p:spTgt spid="147476"/>
                                        </p:tgtEl>
                                        <p:attrNameLst>
                                          <p:attrName>ppt_x</p:attrName>
                                        </p:attrNameLst>
                                      </p:cBhvr>
                                      <p:tavLst>
                                        <p:tav tm="0">
                                          <p:val>
                                            <p:strVal val="#ppt_x"/>
                                          </p:val>
                                        </p:tav>
                                        <p:tav tm="100000">
                                          <p:val>
                                            <p:strVal val="#ppt_x"/>
                                          </p:val>
                                        </p:tav>
                                      </p:tavLst>
                                    </p:anim>
                                    <p:anim calcmode="lin" valueType="num">
                                      <p:cBhvr>
                                        <p:cTn id="24" dur="500" fill="hold"/>
                                        <p:tgtEl>
                                          <p:spTgt spid="14747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8" presetClass="entr" presetSubtype="6" fill="hold" grpId="0" nodeType="clickEffect">
                                  <p:stCondLst>
                                    <p:cond delay="0"/>
                                  </p:stCondLst>
                                  <p:childTnLst>
                                    <p:set>
                                      <p:cBhvr>
                                        <p:cTn id="28" dur="1" fill="hold">
                                          <p:stCondLst>
                                            <p:cond delay="0"/>
                                          </p:stCondLst>
                                        </p:cTn>
                                        <p:tgtEl>
                                          <p:spTgt spid="147461"/>
                                        </p:tgtEl>
                                        <p:attrNameLst>
                                          <p:attrName>style.visibility</p:attrName>
                                        </p:attrNameLst>
                                      </p:cBhvr>
                                      <p:to>
                                        <p:strVal val="visible"/>
                                      </p:to>
                                    </p:set>
                                    <p:animEffect filter="strips(downRight)">
                                      <p:cBhvr>
                                        <p:cTn id="29" dur="500"/>
                                        <p:tgtEl>
                                          <p:spTgt spid="147461"/>
                                        </p:tgtEl>
                                      </p:cBhvr>
                                    </p:animEffect>
                                  </p:childTnLst>
                                </p:cTn>
                              </p:par>
                              <p:par>
                                <p:cTn id="30" presetID="18" presetClass="entr" presetSubtype="6" fill="hold" grpId="0" nodeType="withEffect">
                                  <p:stCondLst>
                                    <p:cond delay="0"/>
                                  </p:stCondLst>
                                  <p:childTnLst>
                                    <p:set>
                                      <p:cBhvr>
                                        <p:cTn id="31" dur="1" fill="hold">
                                          <p:stCondLst>
                                            <p:cond delay="0"/>
                                          </p:stCondLst>
                                        </p:cTn>
                                        <p:tgtEl>
                                          <p:spTgt spid="147464"/>
                                        </p:tgtEl>
                                        <p:attrNameLst>
                                          <p:attrName>style.visibility</p:attrName>
                                        </p:attrNameLst>
                                      </p:cBhvr>
                                      <p:to>
                                        <p:strVal val="visible"/>
                                      </p:to>
                                    </p:set>
                                    <p:animEffect filter="strips(downRight)">
                                      <p:cBhvr>
                                        <p:cTn id="32" dur="500"/>
                                        <p:tgtEl>
                                          <p:spTgt spid="147464"/>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47477"/>
                                        </p:tgtEl>
                                        <p:attrNameLst>
                                          <p:attrName>style.visibility</p:attrName>
                                        </p:attrNameLst>
                                      </p:cBhvr>
                                      <p:to>
                                        <p:strVal val="visible"/>
                                      </p:to>
                                    </p:set>
                                    <p:animEffect filter="strips(downRight)">
                                      <p:cBhvr>
                                        <p:cTn id="37" dur="500"/>
                                        <p:tgtEl>
                                          <p:spTgt spid="147477"/>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147462"/>
                                        </p:tgtEl>
                                        <p:attrNameLst>
                                          <p:attrName>style.visibility</p:attrName>
                                        </p:attrNameLst>
                                      </p:cBhvr>
                                      <p:to>
                                        <p:strVal val="visible"/>
                                      </p:to>
                                    </p:set>
                                    <p:animEffect filter="strips(downRight)">
                                      <p:cBhvr>
                                        <p:cTn id="42" dur="500"/>
                                        <p:tgtEl>
                                          <p:spTgt spid="147462"/>
                                        </p:tgtEl>
                                      </p:cBhvr>
                                    </p:animEffect>
                                  </p:childTnLst>
                                </p:cTn>
                              </p:par>
                              <p:par>
                                <p:cTn id="43" presetID="18" presetClass="entr" presetSubtype="6" fill="hold" grpId="0" nodeType="withEffect">
                                  <p:stCondLst>
                                    <p:cond delay="0"/>
                                  </p:stCondLst>
                                  <p:childTnLst>
                                    <p:set>
                                      <p:cBhvr>
                                        <p:cTn id="44" dur="1" fill="hold">
                                          <p:stCondLst>
                                            <p:cond delay="0"/>
                                          </p:stCondLst>
                                        </p:cTn>
                                        <p:tgtEl>
                                          <p:spTgt spid="147465"/>
                                        </p:tgtEl>
                                        <p:attrNameLst>
                                          <p:attrName>style.visibility</p:attrName>
                                        </p:attrNameLst>
                                      </p:cBhvr>
                                      <p:to>
                                        <p:strVal val="visible"/>
                                      </p:to>
                                    </p:set>
                                    <p:animEffect filter="strips(downRight)">
                                      <p:cBhvr>
                                        <p:cTn id="45" dur="500"/>
                                        <p:tgtEl>
                                          <p:spTgt spid="147465"/>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ntr" presetSubtype="6" fill="hold" grpId="0" nodeType="clickEffect">
                                  <p:stCondLst>
                                    <p:cond delay="0"/>
                                  </p:stCondLst>
                                  <p:childTnLst>
                                    <p:set>
                                      <p:cBhvr>
                                        <p:cTn id="49" dur="1" fill="hold">
                                          <p:stCondLst>
                                            <p:cond delay="0"/>
                                          </p:stCondLst>
                                        </p:cTn>
                                        <p:tgtEl>
                                          <p:spTgt spid="147478"/>
                                        </p:tgtEl>
                                        <p:attrNameLst>
                                          <p:attrName>style.visibility</p:attrName>
                                        </p:attrNameLst>
                                      </p:cBhvr>
                                      <p:to>
                                        <p:strVal val="visible"/>
                                      </p:to>
                                    </p:set>
                                    <p:animEffect filter="strips(downRight)">
                                      <p:cBhvr>
                                        <p:cTn id="50" dur="500"/>
                                        <p:tgtEl>
                                          <p:spTgt spid="147478"/>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6" fill="hold" grpId="0" nodeType="clickEffect">
                                  <p:stCondLst>
                                    <p:cond delay="0"/>
                                  </p:stCondLst>
                                  <p:childTnLst>
                                    <p:set>
                                      <p:cBhvr>
                                        <p:cTn id="54" dur="1" fill="hold">
                                          <p:stCondLst>
                                            <p:cond delay="0"/>
                                          </p:stCondLst>
                                        </p:cTn>
                                        <p:tgtEl>
                                          <p:spTgt spid="147463"/>
                                        </p:tgtEl>
                                        <p:attrNameLst>
                                          <p:attrName>style.visibility</p:attrName>
                                        </p:attrNameLst>
                                      </p:cBhvr>
                                      <p:to>
                                        <p:strVal val="visible"/>
                                      </p:to>
                                    </p:set>
                                    <p:animEffect filter="strips(downRight)">
                                      <p:cBhvr>
                                        <p:cTn id="55" dur="500"/>
                                        <p:tgtEl>
                                          <p:spTgt spid="147463"/>
                                        </p:tgtEl>
                                      </p:cBhvr>
                                    </p:animEffect>
                                  </p:childTnLst>
                                </p:cTn>
                              </p:par>
                              <p:par>
                                <p:cTn id="56" presetID="18" presetClass="entr" presetSubtype="6" fill="hold" grpId="0" nodeType="withEffect">
                                  <p:stCondLst>
                                    <p:cond delay="0"/>
                                  </p:stCondLst>
                                  <p:childTnLst>
                                    <p:set>
                                      <p:cBhvr>
                                        <p:cTn id="57" dur="1" fill="hold">
                                          <p:stCondLst>
                                            <p:cond delay="0"/>
                                          </p:stCondLst>
                                        </p:cTn>
                                        <p:tgtEl>
                                          <p:spTgt spid="147466"/>
                                        </p:tgtEl>
                                        <p:attrNameLst>
                                          <p:attrName>style.visibility</p:attrName>
                                        </p:attrNameLst>
                                      </p:cBhvr>
                                      <p:to>
                                        <p:strVal val="visible"/>
                                      </p:to>
                                    </p:set>
                                    <p:animEffect filter="strips(downRight)">
                                      <p:cBhvr>
                                        <p:cTn id="58" dur="500"/>
                                        <p:tgtEl>
                                          <p:spTgt spid="147466"/>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xit" presetSubtype="4" fill="hold" grpId="1" nodeType="clickEffect">
                                  <p:stCondLst>
                                    <p:cond delay="0"/>
                                  </p:stCondLst>
                                  <p:childTnLst>
                                    <p:anim calcmode="lin" valueType="num">
                                      <p:cBhvr>
                                        <p:cTn id="62" dur="500"/>
                                        <p:tgtEl>
                                          <p:spTgt spid="147473"/>
                                        </p:tgtEl>
                                        <p:attrNameLst>
                                          <p:attrName>ppt_x</p:attrName>
                                        </p:attrNameLst>
                                      </p:cBhvr>
                                      <p:tavLst>
                                        <p:tav tm="0">
                                          <p:val>
                                            <p:strVal val="ppt_x"/>
                                          </p:val>
                                        </p:tav>
                                        <p:tav tm="100000">
                                          <p:val>
                                            <p:strVal val="ppt_x"/>
                                          </p:val>
                                        </p:tav>
                                      </p:tavLst>
                                    </p:anim>
                                    <p:anim calcmode="lin" valueType="num">
                                      <p:cBhvr>
                                        <p:cTn id="63" dur="500"/>
                                        <p:tgtEl>
                                          <p:spTgt spid="147473"/>
                                        </p:tgtEl>
                                        <p:attrNameLst>
                                          <p:attrName>ppt_y</p:attrName>
                                        </p:attrNameLst>
                                      </p:cBhvr>
                                      <p:tavLst>
                                        <p:tav tm="0">
                                          <p:val>
                                            <p:strVal val="ppt_y"/>
                                          </p:val>
                                        </p:tav>
                                        <p:tav tm="100000">
                                          <p:val>
                                            <p:strVal val="1+ppt_h/2"/>
                                          </p:val>
                                        </p:tav>
                                      </p:tavLst>
                                    </p:anim>
                                    <p:set>
                                      <p:cBhvr>
                                        <p:cTn id="64" dur="1" fill="hold">
                                          <p:stCondLst>
                                            <p:cond delay="499"/>
                                          </p:stCondLst>
                                        </p:cTn>
                                        <p:tgtEl>
                                          <p:spTgt spid="147473"/>
                                        </p:tgtEl>
                                        <p:attrNameLst>
                                          <p:attrName>style.visibility</p:attrName>
                                        </p:attrNameLst>
                                      </p:cBhvr>
                                      <p:to>
                                        <p:strVal val="hidden"/>
                                      </p:to>
                                    </p:set>
                                  </p:childTnLst>
                                </p:cTn>
                              </p:par>
                              <p:par>
                                <p:cTn id="65" presetID="2" presetClass="exit" presetSubtype="4" fill="hold" grpId="1" nodeType="withEffect">
                                  <p:stCondLst>
                                    <p:cond delay="0"/>
                                  </p:stCondLst>
                                  <p:childTnLst>
                                    <p:anim calcmode="lin" valueType="num">
                                      <p:cBhvr>
                                        <p:cTn id="66" dur="500"/>
                                        <p:tgtEl>
                                          <p:spTgt spid="147474"/>
                                        </p:tgtEl>
                                        <p:attrNameLst>
                                          <p:attrName>ppt_x</p:attrName>
                                        </p:attrNameLst>
                                      </p:cBhvr>
                                      <p:tavLst>
                                        <p:tav tm="0">
                                          <p:val>
                                            <p:strVal val="ppt_x"/>
                                          </p:val>
                                        </p:tav>
                                        <p:tav tm="100000">
                                          <p:val>
                                            <p:strVal val="ppt_x"/>
                                          </p:val>
                                        </p:tav>
                                      </p:tavLst>
                                    </p:anim>
                                    <p:anim calcmode="lin" valueType="num">
                                      <p:cBhvr>
                                        <p:cTn id="67" dur="500"/>
                                        <p:tgtEl>
                                          <p:spTgt spid="147474"/>
                                        </p:tgtEl>
                                        <p:attrNameLst>
                                          <p:attrName>ppt_y</p:attrName>
                                        </p:attrNameLst>
                                      </p:cBhvr>
                                      <p:tavLst>
                                        <p:tav tm="0">
                                          <p:val>
                                            <p:strVal val="ppt_y"/>
                                          </p:val>
                                        </p:tav>
                                        <p:tav tm="100000">
                                          <p:val>
                                            <p:strVal val="1+ppt_h/2"/>
                                          </p:val>
                                        </p:tav>
                                      </p:tavLst>
                                    </p:anim>
                                    <p:set>
                                      <p:cBhvr>
                                        <p:cTn id="68" dur="1" fill="hold">
                                          <p:stCondLst>
                                            <p:cond delay="499"/>
                                          </p:stCondLst>
                                        </p:cTn>
                                        <p:tgtEl>
                                          <p:spTgt spid="147474"/>
                                        </p:tgtEl>
                                        <p:attrNameLst>
                                          <p:attrName>style.visibility</p:attrName>
                                        </p:attrNameLst>
                                      </p:cBhvr>
                                      <p:to>
                                        <p:strVal val="hidden"/>
                                      </p:to>
                                    </p:set>
                                  </p:childTnLst>
                                </p:cTn>
                              </p:par>
                              <p:par>
                                <p:cTn id="69" presetID="2" presetClass="exit" presetSubtype="4" fill="hold" nodeType="withEffect">
                                  <p:stCondLst>
                                    <p:cond delay="0"/>
                                  </p:stCondLst>
                                  <p:childTnLst>
                                    <p:anim calcmode="lin" valueType="num">
                                      <p:cBhvr>
                                        <p:cTn id="70" dur="500"/>
                                        <p:tgtEl>
                                          <p:spTgt spid="113680"/>
                                        </p:tgtEl>
                                        <p:attrNameLst>
                                          <p:attrName>ppt_x</p:attrName>
                                        </p:attrNameLst>
                                      </p:cBhvr>
                                      <p:tavLst>
                                        <p:tav tm="0">
                                          <p:val>
                                            <p:strVal val="ppt_x"/>
                                          </p:val>
                                        </p:tav>
                                        <p:tav tm="100000">
                                          <p:val>
                                            <p:strVal val="ppt_x"/>
                                          </p:val>
                                        </p:tav>
                                      </p:tavLst>
                                    </p:anim>
                                    <p:anim calcmode="lin" valueType="num">
                                      <p:cBhvr>
                                        <p:cTn id="71" dur="500"/>
                                        <p:tgtEl>
                                          <p:spTgt spid="113680"/>
                                        </p:tgtEl>
                                        <p:attrNameLst>
                                          <p:attrName>ppt_y</p:attrName>
                                        </p:attrNameLst>
                                      </p:cBhvr>
                                      <p:tavLst>
                                        <p:tav tm="0">
                                          <p:val>
                                            <p:strVal val="ppt_y"/>
                                          </p:val>
                                        </p:tav>
                                        <p:tav tm="100000">
                                          <p:val>
                                            <p:strVal val="1+ppt_h/2"/>
                                          </p:val>
                                        </p:tav>
                                      </p:tavLst>
                                    </p:anim>
                                    <p:set>
                                      <p:cBhvr>
                                        <p:cTn id="72" dur="1" fill="hold">
                                          <p:stCondLst>
                                            <p:cond delay="499"/>
                                          </p:stCondLst>
                                        </p:cTn>
                                        <p:tgtEl>
                                          <p:spTgt spid="113680"/>
                                        </p:tgtEl>
                                        <p:attrNameLst>
                                          <p:attrName>style.visibility</p:attrName>
                                        </p:attrNameLst>
                                      </p:cBhvr>
                                      <p:to>
                                        <p:strVal val="hidden"/>
                                      </p:to>
                                    </p:set>
                                  </p:childTnLst>
                                </p:cTn>
                              </p:par>
                              <p:par>
                                <p:cTn id="73" presetID="2" presetClass="exit" presetSubtype="4" fill="hold" nodeType="withEffect">
                                  <p:stCondLst>
                                    <p:cond delay="0"/>
                                  </p:stCondLst>
                                  <p:childTnLst>
                                    <p:anim calcmode="lin" valueType="num">
                                      <p:cBhvr>
                                        <p:cTn id="74" dur="500"/>
                                        <p:tgtEl>
                                          <p:spTgt spid="147476"/>
                                        </p:tgtEl>
                                        <p:attrNameLst>
                                          <p:attrName>ppt_x</p:attrName>
                                        </p:attrNameLst>
                                      </p:cBhvr>
                                      <p:tavLst>
                                        <p:tav tm="0">
                                          <p:val>
                                            <p:strVal val="ppt_x"/>
                                          </p:val>
                                        </p:tav>
                                        <p:tav tm="100000">
                                          <p:val>
                                            <p:strVal val="ppt_x"/>
                                          </p:val>
                                        </p:tav>
                                      </p:tavLst>
                                    </p:anim>
                                    <p:anim calcmode="lin" valueType="num">
                                      <p:cBhvr>
                                        <p:cTn id="75" dur="500"/>
                                        <p:tgtEl>
                                          <p:spTgt spid="147476"/>
                                        </p:tgtEl>
                                        <p:attrNameLst>
                                          <p:attrName>ppt_y</p:attrName>
                                        </p:attrNameLst>
                                      </p:cBhvr>
                                      <p:tavLst>
                                        <p:tav tm="0">
                                          <p:val>
                                            <p:strVal val="ppt_y"/>
                                          </p:val>
                                        </p:tav>
                                        <p:tav tm="100000">
                                          <p:val>
                                            <p:strVal val="1+ppt_h/2"/>
                                          </p:val>
                                        </p:tav>
                                      </p:tavLst>
                                    </p:anim>
                                    <p:set>
                                      <p:cBhvr>
                                        <p:cTn id="76" dur="1" fill="hold">
                                          <p:stCondLst>
                                            <p:cond delay="499"/>
                                          </p:stCondLst>
                                        </p:cTn>
                                        <p:tgtEl>
                                          <p:spTgt spid="147476"/>
                                        </p:tgtEl>
                                        <p:attrNameLst>
                                          <p:attrName>style.visibility</p:attrName>
                                        </p:attrNameLst>
                                      </p:cBhvr>
                                      <p:to>
                                        <p:strVal val="hidden"/>
                                      </p:to>
                                    </p:set>
                                  </p:childTnLst>
                                </p:cTn>
                              </p:par>
                              <p:par>
                                <p:cTn id="77" presetID="2" presetClass="exit" presetSubtype="4" fill="hold" grpId="1" nodeType="withEffect">
                                  <p:stCondLst>
                                    <p:cond delay="0"/>
                                  </p:stCondLst>
                                  <p:childTnLst>
                                    <p:anim calcmode="lin" valueType="num">
                                      <p:cBhvr>
                                        <p:cTn id="78" dur="500"/>
                                        <p:tgtEl>
                                          <p:spTgt spid="147477"/>
                                        </p:tgtEl>
                                        <p:attrNameLst>
                                          <p:attrName>ppt_x</p:attrName>
                                        </p:attrNameLst>
                                      </p:cBhvr>
                                      <p:tavLst>
                                        <p:tav tm="0">
                                          <p:val>
                                            <p:strVal val="ppt_x"/>
                                          </p:val>
                                        </p:tav>
                                        <p:tav tm="100000">
                                          <p:val>
                                            <p:strVal val="ppt_x"/>
                                          </p:val>
                                        </p:tav>
                                      </p:tavLst>
                                    </p:anim>
                                    <p:anim calcmode="lin" valueType="num">
                                      <p:cBhvr>
                                        <p:cTn id="79" dur="500"/>
                                        <p:tgtEl>
                                          <p:spTgt spid="147477"/>
                                        </p:tgtEl>
                                        <p:attrNameLst>
                                          <p:attrName>ppt_y</p:attrName>
                                        </p:attrNameLst>
                                      </p:cBhvr>
                                      <p:tavLst>
                                        <p:tav tm="0">
                                          <p:val>
                                            <p:strVal val="ppt_y"/>
                                          </p:val>
                                        </p:tav>
                                        <p:tav tm="100000">
                                          <p:val>
                                            <p:strVal val="1+ppt_h/2"/>
                                          </p:val>
                                        </p:tav>
                                      </p:tavLst>
                                    </p:anim>
                                    <p:set>
                                      <p:cBhvr>
                                        <p:cTn id="80" dur="1" fill="hold">
                                          <p:stCondLst>
                                            <p:cond delay="499"/>
                                          </p:stCondLst>
                                        </p:cTn>
                                        <p:tgtEl>
                                          <p:spTgt spid="147477"/>
                                        </p:tgtEl>
                                        <p:attrNameLst>
                                          <p:attrName>style.visibility</p:attrName>
                                        </p:attrNameLst>
                                      </p:cBhvr>
                                      <p:to>
                                        <p:strVal val="hidden"/>
                                      </p:to>
                                    </p:set>
                                  </p:childTnLst>
                                </p:cTn>
                              </p:par>
                              <p:par>
                                <p:cTn id="81" presetID="2" presetClass="exit" presetSubtype="4" fill="hold" grpId="1" nodeType="withEffect">
                                  <p:stCondLst>
                                    <p:cond delay="0"/>
                                  </p:stCondLst>
                                  <p:childTnLst>
                                    <p:anim calcmode="lin" valueType="num">
                                      <p:cBhvr>
                                        <p:cTn id="82" dur="500"/>
                                        <p:tgtEl>
                                          <p:spTgt spid="147478"/>
                                        </p:tgtEl>
                                        <p:attrNameLst>
                                          <p:attrName>ppt_x</p:attrName>
                                        </p:attrNameLst>
                                      </p:cBhvr>
                                      <p:tavLst>
                                        <p:tav tm="0">
                                          <p:val>
                                            <p:strVal val="ppt_x"/>
                                          </p:val>
                                        </p:tav>
                                        <p:tav tm="100000">
                                          <p:val>
                                            <p:strVal val="ppt_x"/>
                                          </p:val>
                                        </p:tav>
                                      </p:tavLst>
                                    </p:anim>
                                    <p:anim calcmode="lin" valueType="num">
                                      <p:cBhvr>
                                        <p:cTn id="83" dur="500"/>
                                        <p:tgtEl>
                                          <p:spTgt spid="147478"/>
                                        </p:tgtEl>
                                        <p:attrNameLst>
                                          <p:attrName>ppt_y</p:attrName>
                                        </p:attrNameLst>
                                      </p:cBhvr>
                                      <p:tavLst>
                                        <p:tav tm="0">
                                          <p:val>
                                            <p:strVal val="ppt_y"/>
                                          </p:val>
                                        </p:tav>
                                        <p:tav tm="100000">
                                          <p:val>
                                            <p:strVal val="1+ppt_h/2"/>
                                          </p:val>
                                        </p:tav>
                                      </p:tavLst>
                                    </p:anim>
                                    <p:set>
                                      <p:cBhvr>
                                        <p:cTn id="84" dur="1" fill="hold">
                                          <p:stCondLst>
                                            <p:cond delay="499"/>
                                          </p:stCondLst>
                                        </p:cTn>
                                        <p:tgtEl>
                                          <p:spTgt spid="147478"/>
                                        </p:tgtEl>
                                        <p:attrNameLst>
                                          <p:attrName>style.visibility</p:attrName>
                                        </p:attrNameLst>
                                      </p:cBhvr>
                                      <p:to>
                                        <p:strVal val="hidden"/>
                                      </p:to>
                                    </p:set>
                                  </p:childTnLst>
                                </p:cTn>
                              </p:par>
                              <p:par>
                                <p:cTn id="85" presetID="2" presetClass="exit" presetSubtype="4" fill="hold" nodeType="withEffect">
                                  <p:stCondLst>
                                    <p:cond delay="0"/>
                                  </p:stCondLst>
                                  <p:childTnLst>
                                    <p:anim calcmode="lin" valueType="num">
                                      <p:cBhvr>
                                        <p:cTn id="86" dur="500"/>
                                        <p:tgtEl>
                                          <p:spTgt spid="147467"/>
                                        </p:tgtEl>
                                        <p:attrNameLst>
                                          <p:attrName>ppt_x</p:attrName>
                                        </p:attrNameLst>
                                      </p:cBhvr>
                                      <p:tavLst>
                                        <p:tav tm="0">
                                          <p:val>
                                            <p:strVal val="ppt_x"/>
                                          </p:val>
                                        </p:tav>
                                        <p:tav tm="100000">
                                          <p:val>
                                            <p:strVal val="ppt_x"/>
                                          </p:val>
                                        </p:tav>
                                      </p:tavLst>
                                    </p:anim>
                                    <p:anim calcmode="lin" valueType="num">
                                      <p:cBhvr>
                                        <p:cTn id="87" dur="500"/>
                                        <p:tgtEl>
                                          <p:spTgt spid="147467"/>
                                        </p:tgtEl>
                                        <p:attrNameLst>
                                          <p:attrName>ppt_y</p:attrName>
                                        </p:attrNameLst>
                                      </p:cBhvr>
                                      <p:tavLst>
                                        <p:tav tm="0">
                                          <p:val>
                                            <p:strVal val="ppt_y"/>
                                          </p:val>
                                        </p:tav>
                                        <p:tav tm="100000">
                                          <p:val>
                                            <p:strVal val="1+ppt_h/2"/>
                                          </p:val>
                                        </p:tav>
                                      </p:tavLst>
                                    </p:anim>
                                    <p:set>
                                      <p:cBhvr>
                                        <p:cTn id="88" dur="1" fill="hold">
                                          <p:stCondLst>
                                            <p:cond delay="499"/>
                                          </p:stCondLst>
                                        </p:cTn>
                                        <p:tgtEl>
                                          <p:spTgt spid="1474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1" grpId="0" bldLvl="0" animBg="1"/>
      <p:bldP spid="147462" grpId="0" bldLvl="0" animBg="1"/>
      <p:bldP spid="147463" grpId="0" bldLvl="0" animBg="1"/>
      <p:bldP spid="147464" grpId="0" bldLvl="0" animBg="1"/>
      <p:bldP spid="147465" grpId="0" bldLvl="0" animBg="1"/>
      <p:bldP spid="147466" grpId="0" bldLvl="0" animBg="1"/>
      <p:bldP spid="147473" grpId="0" bldLvl="0" animBg="1"/>
      <p:bldP spid="147473" grpId="1" bldLvl="0" animBg="1"/>
      <p:bldP spid="147474" grpId="0" bldLvl="0" animBg="1"/>
      <p:bldP spid="147474" grpId="1" bldLvl="0" animBg="1"/>
      <p:bldP spid="147477" grpId="0" bldLvl="0"/>
      <p:bldP spid="147477" grpId="1" bldLvl="0"/>
      <p:bldP spid="147478" grpId="0" bldLvl="0"/>
      <p:bldP spid="147478" grpId="1" bldLvl="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3"/>
          <p:cNvSpPr txBox="1">
            <a:spLocks noGrp="1"/>
          </p:cNvSpPr>
          <p:nvPr>
            <p:ph type="dt" sz="half" idx="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1802011F-AD9D-4889-95BE-32059DD7F5B3}"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9746" name="灯片编号占位符 4"/>
          <p:cNvSpPr>
            <a:spLocks noGrp="1"/>
          </p:cNvSpPr>
          <p:nvPr>
            <p:ph type="sldNum" sz="quarter" idx="4"/>
          </p:nvPr>
        </p:nvSpPr>
        <p:spPr>
          <a:xfrm>
            <a:off x="8316913" y="6597650"/>
            <a:ext cx="1258887" cy="260350"/>
          </a:xfrm>
          <a:noFill/>
          <a:ln>
            <a:noFill/>
          </a:ln>
        </p:spPr>
        <p:txBody>
          <a:bodyPr wrap="square" lIns="91440" tIns="45720" rIns="91440" bIns="45720" anchor="t"/>
          <a:lstStyle/>
          <a:p>
            <a:fld id="{9A0DB2DC-4C9A-4742-B13C-FB6460FD3503}" type="slidenum">
              <a:rPr lang="zh-CN" altLang="en-US" dirty="0">
                <a:latin typeface="Arial" panose="020B0604020202020204" pitchFamily="34" charset="0"/>
                <a:ea typeface="宋体" panose="02010600030101010101" pitchFamily="2" charset="-122"/>
              </a:rPr>
            </a:fld>
            <a:endParaRPr lang="zh-CN" altLang="en-US" dirty="0">
              <a:latin typeface="Arial" panose="020B0604020202020204" pitchFamily="34" charset="0"/>
              <a:ea typeface="宋体" panose="02010600030101010101" pitchFamily="2" charset="-122"/>
            </a:endParaRPr>
          </a:p>
        </p:txBody>
      </p:sp>
      <p:sp>
        <p:nvSpPr>
          <p:cNvPr id="159747" name="灯片编号占位符 4"/>
          <p:cNvSpPr>
            <a:spLocks noGrp="1"/>
          </p:cNvSpPr>
          <p:nvPr/>
        </p:nvSpPr>
        <p:spPr>
          <a:xfrm>
            <a:off x="8316913" y="6597650"/>
            <a:ext cx="1258887" cy="260350"/>
          </a:xfrm>
          <a:prstGeom prst="rect">
            <a:avLst/>
          </a:prstGeom>
          <a:noFill/>
          <a:ln w="9525">
            <a:noFill/>
          </a:ln>
        </p:spPr>
        <p:txBody>
          <a:bodyPr anchor="t"/>
          <a:lstStyle/>
          <a:p>
            <a:pPr algn="ct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59748" name="Rectangle 2"/>
          <p:cNvSpPr>
            <a:spLocks noGrp="1"/>
          </p:cNvSpPr>
          <p:nvPr>
            <p:ph type="ctrTitle"/>
          </p:nvPr>
        </p:nvSpPr>
        <p:spPr>
          <a:xfrm>
            <a:off x="2916238" y="88900"/>
            <a:ext cx="5627687" cy="765175"/>
          </a:xfrm>
        </p:spPr>
        <p:txBody>
          <a:bodyPr vert="horz" wrap="square" lIns="91440" tIns="45720" rIns="91440" bIns="45720" anchor="ctr"/>
          <a:lstStyle/>
          <a:p>
            <a:pPr eaLnBrk="1" hangingPunct="1">
              <a:buClrTx/>
              <a:buSzTx/>
              <a:buFontTx/>
            </a:pPr>
            <a:r>
              <a:rPr lang="en-US" altLang="zh-CN" dirty="0"/>
              <a:t>3.</a:t>
            </a:r>
            <a:r>
              <a:rPr lang="zh-CN" altLang="en-US" dirty="0">
                <a:solidFill>
                  <a:srgbClr val="0000FF"/>
                </a:solidFill>
              </a:rPr>
              <a:t>数据存储</a:t>
            </a:r>
            <a:r>
              <a:rPr lang="en-US" altLang="zh-CN" dirty="0"/>
              <a:t>【7/9】</a:t>
            </a:r>
            <a:endParaRPr lang="en-US" altLang="zh-CN" dirty="0"/>
          </a:p>
        </p:txBody>
      </p:sp>
      <p:sp>
        <p:nvSpPr>
          <p:cNvPr id="159749" name="Rectangle 3"/>
          <p:cNvSpPr>
            <a:spLocks noGrp="1"/>
          </p:cNvSpPr>
          <p:nvPr>
            <p:ph type="subTitle" idx="1"/>
          </p:nvPr>
        </p:nvSpPr>
        <p:spPr>
          <a:xfrm>
            <a:off x="468313" y="1052513"/>
            <a:ext cx="8229600" cy="5073650"/>
          </a:xfrm>
        </p:spPr>
        <p:txBody>
          <a:bodyPr vert="horz" wrap="square" lIns="91440" tIns="45720" rIns="91440" bIns="45720" anchor="t"/>
          <a:lstStyle/>
          <a:p>
            <a:pPr marL="342900" indent="-342900" algn="l" defTabSz="0" eaLnBrk="1" hangingPunct="1">
              <a:buSzPct val="75000"/>
              <a:buChar char="p"/>
            </a:pPr>
            <a:r>
              <a:rPr lang="zh-CN" altLang="en-US" dirty="0">
                <a:solidFill>
                  <a:srgbClr val="CC0000"/>
                </a:solidFill>
                <a:latin typeface="+mn-lt"/>
                <a:ea typeface="+mn-ea"/>
                <a:cs typeface="+mn-cs"/>
                <a:sym typeface="Arial" panose="020B0604020202020204" pitchFamily="34" charset="0"/>
              </a:rPr>
              <a:t>仓库零件订货系统</a:t>
            </a:r>
            <a:endParaRPr lang="zh-CN" altLang="en-US" dirty="0">
              <a:latin typeface="+mn-lt"/>
              <a:ea typeface="+mn-ea"/>
              <a:cs typeface="+mn-cs"/>
              <a:sym typeface="Arial" panose="020B0604020202020204" pitchFamily="34" charset="0"/>
            </a:endParaRPr>
          </a:p>
        </p:txBody>
      </p:sp>
      <p:sp>
        <p:nvSpPr>
          <p:cNvPr id="159750" name="Rectangle 4"/>
          <p:cNvSpPr/>
          <p:nvPr/>
        </p:nvSpPr>
        <p:spPr>
          <a:xfrm>
            <a:off x="1219200" y="1676400"/>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名称：</a:t>
            </a:r>
            <a:endParaRPr lang="zh-CN" altLang="en-US" dirty="0">
              <a:latin typeface="Arial" panose="020B0604020202020204" pitchFamily="34" charset="0"/>
              <a:ea typeface="宋体" panose="02010600030101010101" pitchFamily="2" charset="-122"/>
            </a:endParaRPr>
          </a:p>
        </p:txBody>
      </p:sp>
      <p:sp>
        <p:nvSpPr>
          <p:cNvPr id="159751" name="Rectangle 5"/>
          <p:cNvSpPr/>
          <p:nvPr/>
        </p:nvSpPr>
        <p:spPr>
          <a:xfrm>
            <a:off x="1219200" y="2143125"/>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输入数据流：</a:t>
            </a:r>
            <a:endParaRPr lang="zh-CN" altLang="en-US" dirty="0">
              <a:latin typeface="Arial" panose="020B0604020202020204" pitchFamily="34" charset="0"/>
              <a:ea typeface="宋体" panose="02010600030101010101" pitchFamily="2" charset="-122"/>
            </a:endParaRPr>
          </a:p>
        </p:txBody>
      </p:sp>
      <p:sp>
        <p:nvSpPr>
          <p:cNvPr id="159752" name="Rectangle 6"/>
          <p:cNvSpPr/>
          <p:nvPr/>
        </p:nvSpPr>
        <p:spPr>
          <a:xfrm>
            <a:off x="1219200" y="2611438"/>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输出数据流：</a:t>
            </a:r>
            <a:endParaRPr lang="zh-CN" altLang="en-US" dirty="0">
              <a:latin typeface="Arial" panose="020B0604020202020204" pitchFamily="34" charset="0"/>
              <a:ea typeface="宋体" panose="02010600030101010101" pitchFamily="2" charset="-122"/>
            </a:endParaRPr>
          </a:p>
        </p:txBody>
      </p:sp>
      <p:sp>
        <p:nvSpPr>
          <p:cNvPr id="149512" name="Rectangle 7"/>
          <p:cNvSpPr/>
          <p:nvPr/>
        </p:nvSpPr>
        <p:spPr>
          <a:xfrm>
            <a:off x="1219200" y="3079750"/>
            <a:ext cx="2057400" cy="1938020"/>
          </a:xfrm>
          <a:prstGeom prst="rect">
            <a:avLst/>
          </a:prstGeom>
          <a:solidFill>
            <a:srgbClr val="FFFF99"/>
          </a:solidFill>
          <a:ln w="9525" cap="flat" cmpd="sng">
            <a:solidFill>
              <a:schemeClr val="tx1"/>
            </a:solidFill>
            <a:prstDash val="solid"/>
            <a:miter/>
            <a:headEnd type="none" w="med" len="med"/>
            <a:tailEnd type="none" w="med" len="med"/>
          </a:ln>
        </p:spPr>
        <p:txBody>
          <a:bodyPr wrap="square"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组成：</a:t>
            </a:r>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p:txBody>
      </p:sp>
      <p:sp>
        <p:nvSpPr>
          <p:cNvPr id="149513" name="Rectangle 8"/>
          <p:cNvSpPr/>
          <p:nvPr/>
        </p:nvSpPr>
        <p:spPr>
          <a:xfrm>
            <a:off x="1219200" y="5008563"/>
            <a:ext cx="2057400" cy="831850"/>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描述：</a:t>
            </a:r>
            <a:endParaRPr lang="zh-CN" altLang="en-US" sz="2400" b="1" dirty="0">
              <a:solidFill>
                <a:srgbClr val="000000"/>
              </a:solidFill>
              <a:latin typeface="Arial" panose="020B0604020202020204" pitchFamily="34" charset="0"/>
              <a:ea typeface="黑体" panose="02010609060101010101" pitchFamily="49" charset="-122"/>
            </a:endParaRPr>
          </a:p>
          <a:p>
            <a:pPr algn="r" eaLnBrk="0" hangingPunct="0"/>
            <a:endParaRPr lang="zh-CN" altLang="en-US" sz="2400" b="1" dirty="0">
              <a:solidFill>
                <a:srgbClr val="000000"/>
              </a:solidFill>
              <a:latin typeface="Arial" panose="020B0604020202020204" pitchFamily="34" charset="0"/>
              <a:ea typeface="黑体" panose="02010609060101010101" pitchFamily="49" charset="-122"/>
            </a:endParaRPr>
          </a:p>
        </p:txBody>
      </p:sp>
      <p:sp>
        <p:nvSpPr>
          <p:cNvPr id="149514" name="Rectangle 9"/>
          <p:cNvSpPr/>
          <p:nvPr/>
        </p:nvSpPr>
        <p:spPr>
          <a:xfrm>
            <a:off x="1219200" y="5835650"/>
            <a:ext cx="2057400" cy="466725"/>
          </a:xfrm>
          <a:prstGeom prst="rect">
            <a:avLst/>
          </a:prstGeom>
          <a:solidFill>
            <a:srgbClr val="FFFF99"/>
          </a:solidFill>
          <a:ln w="9525" cap="flat" cmpd="sng">
            <a:solidFill>
              <a:schemeClr val="tx1"/>
            </a:solidFill>
            <a:prstDash val="solid"/>
            <a:miter/>
            <a:headEnd type="none" w="med" len="med"/>
            <a:tailEnd type="none" w="med" len="med"/>
          </a:ln>
        </p:spPr>
        <p:txBody>
          <a:bodyPr anchor="t">
            <a:spAutoFit/>
          </a:bodyPr>
          <a:lstStyle/>
          <a:p>
            <a:pPr algn="r" eaLnBrk="0" hangingPunct="0"/>
            <a:r>
              <a:rPr lang="zh-CN" altLang="en-US" sz="2400" b="1" dirty="0">
                <a:solidFill>
                  <a:srgbClr val="000000"/>
                </a:solidFill>
                <a:latin typeface="Arial" panose="020B0604020202020204" pitchFamily="34" charset="0"/>
                <a:ea typeface="黑体" panose="02010609060101010101" pitchFamily="49" charset="-122"/>
              </a:rPr>
              <a:t>组织方式：</a:t>
            </a:r>
            <a:endParaRPr lang="zh-CN" altLang="en-US" dirty="0">
              <a:latin typeface="Arial" panose="020B0604020202020204" pitchFamily="34" charset="0"/>
              <a:ea typeface="宋体" panose="02010600030101010101" pitchFamily="2" charset="-122"/>
            </a:endParaRPr>
          </a:p>
        </p:txBody>
      </p:sp>
      <p:sp>
        <p:nvSpPr>
          <p:cNvPr id="159756" name="Rectangle 10"/>
          <p:cNvSpPr/>
          <p:nvPr/>
        </p:nvSpPr>
        <p:spPr>
          <a:xfrm>
            <a:off x="3276600" y="1676400"/>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FF"/>
                </a:solidFill>
                <a:latin typeface="Arial" panose="020B0604020202020204" pitchFamily="34" charset="0"/>
                <a:ea typeface="黑体" panose="02010609060101010101" pitchFamily="49" charset="-122"/>
              </a:rPr>
              <a:t>订货信息表</a:t>
            </a:r>
            <a:endParaRPr lang="zh-CN" altLang="en-US" dirty="0">
              <a:latin typeface="Arial" panose="020B0604020202020204" pitchFamily="34" charset="0"/>
              <a:ea typeface="宋体" panose="02010600030101010101" pitchFamily="2" charset="-122"/>
            </a:endParaRPr>
          </a:p>
        </p:txBody>
      </p:sp>
      <p:sp>
        <p:nvSpPr>
          <p:cNvPr id="159757" name="Rectangle 11"/>
          <p:cNvSpPr/>
          <p:nvPr/>
        </p:nvSpPr>
        <p:spPr>
          <a:xfrm>
            <a:off x="3276600" y="2144713"/>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需要订货的零件清单</a:t>
            </a:r>
            <a:endParaRPr lang="zh-CN" altLang="en-US" dirty="0">
              <a:latin typeface="Arial" panose="020B0604020202020204" pitchFamily="34" charset="0"/>
              <a:ea typeface="宋体" panose="02010600030101010101" pitchFamily="2" charset="-122"/>
            </a:endParaRPr>
          </a:p>
        </p:txBody>
      </p:sp>
      <p:sp>
        <p:nvSpPr>
          <p:cNvPr id="159758" name="Rectangle 12"/>
          <p:cNvSpPr/>
          <p:nvPr/>
        </p:nvSpPr>
        <p:spPr>
          <a:xfrm>
            <a:off x="3276600" y="2611438"/>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订货清单</a:t>
            </a:r>
            <a:endParaRPr lang="zh-CN" altLang="en-US" dirty="0">
              <a:latin typeface="Arial" panose="020B0604020202020204" pitchFamily="34" charset="0"/>
              <a:ea typeface="宋体" panose="02010600030101010101" pitchFamily="2" charset="-122"/>
            </a:endParaRPr>
          </a:p>
        </p:txBody>
      </p:sp>
      <p:sp>
        <p:nvSpPr>
          <p:cNvPr id="149518" name="Rectangle 13"/>
          <p:cNvSpPr/>
          <p:nvPr/>
        </p:nvSpPr>
        <p:spPr>
          <a:xfrm>
            <a:off x="3276600" y="3079750"/>
            <a:ext cx="4495800" cy="1938020"/>
          </a:xfrm>
          <a:prstGeom prst="rect">
            <a:avLst/>
          </a:prstGeom>
          <a:noFill/>
          <a:ln w="9525" cap="flat" cmpd="sng">
            <a:solidFill>
              <a:schemeClr val="tx1"/>
            </a:solidFill>
            <a:prstDash val="solid"/>
            <a:miter/>
            <a:headEnd type="none" w="med" len="med"/>
            <a:tailEnd type="none" w="med" len="med"/>
          </a:ln>
        </p:spPr>
        <p:txBody>
          <a:bodyPr wrap="square" anchor="t">
            <a:spAutoFit/>
          </a:bodyPr>
          <a:lstStyle/>
          <a:p>
            <a:pPr eaLnBrk="0" hangingPunct="0"/>
            <a:endParaRPr lang="zh-CN" altLang="en-US" sz="2400" b="1" u="sng" dirty="0">
              <a:solidFill>
                <a:srgbClr val="CC0000"/>
              </a:solidFill>
              <a:latin typeface="Arial" panose="020B0604020202020204" pitchFamily="34" charset="0"/>
              <a:ea typeface="黑体" panose="02010609060101010101" pitchFamily="49" charset="-122"/>
            </a:endParaRPr>
          </a:p>
          <a:p>
            <a:pPr eaLnBrk="0" hangingPunct="0"/>
            <a:endParaRPr lang="zh-CN" altLang="en-US" sz="2400" b="1" u="sng" dirty="0">
              <a:solidFill>
                <a:srgbClr val="CC0000"/>
              </a:solidFill>
              <a:latin typeface="Arial" panose="020B0604020202020204" pitchFamily="34" charset="0"/>
              <a:ea typeface="黑体" panose="02010609060101010101" pitchFamily="49" charset="-122"/>
            </a:endParaRPr>
          </a:p>
          <a:p>
            <a:pPr eaLnBrk="0" hangingPunct="0"/>
            <a:endParaRPr lang="zh-CN" altLang="en-US" sz="2400" b="1" u="sng" dirty="0">
              <a:solidFill>
                <a:srgbClr val="CC0000"/>
              </a:solidFill>
              <a:latin typeface="Arial" panose="020B0604020202020204" pitchFamily="34" charset="0"/>
              <a:ea typeface="黑体" panose="02010609060101010101" pitchFamily="49" charset="-122"/>
            </a:endParaRPr>
          </a:p>
          <a:p>
            <a:pPr eaLnBrk="0" hangingPunct="0"/>
            <a:r>
              <a:rPr lang="zh-CN" altLang="en-US" sz="2400" b="1" u="sng" dirty="0">
                <a:solidFill>
                  <a:srgbClr val="CC0000"/>
                </a:solidFill>
                <a:latin typeface="Arial" panose="020B0604020202020204" pitchFamily="34" charset="0"/>
                <a:ea typeface="黑体" panose="02010609060101010101" pitchFamily="49" charset="-122"/>
              </a:rPr>
              <a:t>零件编号</a:t>
            </a:r>
            <a:r>
              <a:rPr lang="en-US" altLang="zh-CN" sz="2400" b="1" dirty="0">
                <a:solidFill>
                  <a:srgbClr val="000000"/>
                </a:solidFill>
                <a:latin typeface="Arial" panose="020B0604020202020204" pitchFamily="34" charset="0"/>
                <a:ea typeface="黑体" panose="02010609060101010101" pitchFamily="49" charset="-122"/>
              </a:rPr>
              <a:t>+</a:t>
            </a:r>
            <a:r>
              <a:rPr lang="zh-CN" altLang="en-US" sz="2400" b="1" dirty="0">
                <a:solidFill>
                  <a:srgbClr val="000000"/>
                </a:solidFill>
                <a:latin typeface="Arial" panose="020B0604020202020204" pitchFamily="34" charset="0"/>
                <a:ea typeface="黑体" panose="02010609060101010101" pitchFamily="49" charset="-122"/>
              </a:rPr>
              <a:t>零件名称</a:t>
            </a:r>
            <a:r>
              <a:rPr lang="en-US" altLang="zh-CN" sz="2400" b="1" dirty="0">
                <a:solidFill>
                  <a:srgbClr val="000000"/>
                </a:solidFill>
                <a:latin typeface="Arial" panose="020B0604020202020204" pitchFamily="34" charset="0"/>
                <a:ea typeface="黑体" panose="02010609060101010101" pitchFamily="49" charset="-122"/>
              </a:rPr>
              <a:t>+</a:t>
            </a:r>
            <a:r>
              <a:rPr lang="zh-CN" altLang="en-US" sz="2400" b="1" dirty="0">
                <a:solidFill>
                  <a:srgbClr val="000000"/>
                </a:solidFill>
                <a:latin typeface="Arial" panose="020B0604020202020204" pitchFamily="34" charset="0"/>
                <a:ea typeface="黑体" panose="02010609060101010101" pitchFamily="49" charset="-122"/>
              </a:rPr>
              <a:t>数量</a:t>
            </a:r>
            <a:endParaRPr lang="en-US" altLang="zh-CN" sz="2400" b="1" dirty="0">
              <a:solidFill>
                <a:srgbClr val="000000"/>
              </a:solidFill>
              <a:latin typeface="Arial" panose="020B0604020202020204" pitchFamily="34" charset="0"/>
              <a:ea typeface="黑体" panose="02010609060101010101" pitchFamily="49" charset="-122"/>
            </a:endParaRPr>
          </a:p>
          <a:p>
            <a:pPr algn="ctr" eaLnBrk="0" hangingPunct="0"/>
            <a:endParaRPr lang="zh-CN" altLang="en-US" sz="2400" b="1" dirty="0">
              <a:solidFill>
                <a:srgbClr val="0000FF"/>
              </a:solidFill>
              <a:latin typeface="Arial" panose="020B0604020202020204" pitchFamily="34" charset="0"/>
              <a:ea typeface="黑体" panose="02010609060101010101" pitchFamily="49" charset="-122"/>
            </a:endParaRPr>
          </a:p>
        </p:txBody>
      </p:sp>
      <p:sp>
        <p:nvSpPr>
          <p:cNvPr id="149519" name="Rectangle 14"/>
          <p:cNvSpPr/>
          <p:nvPr/>
        </p:nvSpPr>
        <p:spPr>
          <a:xfrm>
            <a:off x="3276600" y="5008563"/>
            <a:ext cx="4495800" cy="831850"/>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需要订货的零件</a:t>
            </a:r>
            <a:endParaRPr lang="zh-CN" altLang="en-US" sz="2400" b="1" dirty="0">
              <a:solidFill>
                <a:srgbClr val="000000"/>
              </a:solidFill>
              <a:latin typeface="Arial" panose="020B0604020202020204" pitchFamily="34" charset="0"/>
              <a:ea typeface="黑体" panose="02010609060101010101" pitchFamily="49" charset="-122"/>
            </a:endParaRPr>
          </a:p>
          <a:p>
            <a:pPr eaLnBrk="0" hangingPunct="0"/>
            <a:endParaRPr lang="zh-CN" altLang="en-US" sz="2400" b="1" dirty="0">
              <a:solidFill>
                <a:srgbClr val="0000FF"/>
              </a:solidFill>
              <a:latin typeface="Arial" panose="020B0604020202020204" pitchFamily="34" charset="0"/>
              <a:ea typeface="黑体" panose="02010609060101010101" pitchFamily="49" charset="-122"/>
            </a:endParaRPr>
          </a:p>
        </p:txBody>
      </p:sp>
      <p:sp>
        <p:nvSpPr>
          <p:cNvPr id="149520" name="Rectangle 15"/>
          <p:cNvSpPr/>
          <p:nvPr/>
        </p:nvSpPr>
        <p:spPr>
          <a:xfrm>
            <a:off x="3276600" y="5835650"/>
            <a:ext cx="4495800" cy="466725"/>
          </a:xfrm>
          <a:prstGeom prst="rect">
            <a:avLst/>
          </a:prstGeom>
          <a:noFill/>
          <a:ln w="9525" cap="flat" cmpd="sng">
            <a:solidFill>
              <a:schemeClr val="tx1"/>
            </a:solidFill>
            <a:prstDash val="solid"/>
            <a:miter/>
            <a:headEnd type="none" w="med" len="med"/>
            <a:tailEnd type="none" w="med" len="med"/>
          </a:ln>
        </p:spPr>
        <p:txBody>
          <a:bodyPr anchor="t">
            <a:spAutoFit/>
          </a:bodyPr>
          <a:lstStyle/>
          <a:p>
            <a:pPr eaLnBrk="0" hangingPunct="0"/>
            <a:r>
              <a:rPr lang="zh-CN" altLang="en-US" sz="2400" b="1" dirty="0">
                <a:solidFill>
                  <a:srgbClr val="000000"/>
                </a:solidFill>
                <a:latin typeface="Arial" panose="020B0604020202020204" pitchFamily="34" charset="0"/>
                <a:ea typeface="黑体" panose="02010609060101010101" pitchFamily="49" charset="-122"/>
              </a:rPr>
              <a:t>按</a:t>
            </a:r>
            <a:r>
              <a:rPr lang="zh-CN" altLang="en-US" sz="2400" b="1" u="sng" dirty="0">
                <a:solidFill>
                  <a:srgbClr val="CC0000"/>
                </a:solidFill>
                <a:latin typeface="Arial" panose="020B0604020202020204" pitchFamily="34" charset="0"/>
                <a:ea typeface="黑体" panose="02010609060101010101" pitchFamily="49" charset="-122"/>
              </a:rPr>
              <a:t>零件编号</a:t>
            </a:r>
            <a:r>
              <a:rPr lang="zh-CN" altLang="en-US" sz="2400" b="1" dirty="0">
                <a:solidFill>
                  <a:srgbClr val="000000"/>
                </a:solidFill>
                <a:latin typeface="Arial" panose="020B0604020202020204" pitchFamily="34" charset="0"/>
                <a:ea typeface="黑体" panose="02010609060101010101" pitchFamily="49" charset="-122"/>
              </a:rPr>
              <a:t>由小到大排列</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49512"/>
                                        </p:tgtEl>
                                        <p:attrNameLst>
                                          <p:attrName>style.visibility</p:attrName>
                                        </p:attrNameLst>
                                      </p:cBhvr>
                                      <p:to>
                                        <p:strVal val="visible"/>
                                      </p:to>
                                    </p:set>
                                    <p:animEffect filter="strips(downRight)">
                                      <p:cBhvr>
                                        <p:cTn id="7" dur="500"/>
                                        <p:tgtEl>
                                          <p:spTgt spid="149512"/>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49518"/>
                                        </p:tgtEl>
                                        <p:attrNameLst>
                                          <p:attrName>style.visibility</p:attrName>
                                        </p:attrNameLst>
                                      </p:cBhvr>
                                      <p:to>
                                        <p:strVal val="visible"/>
                                      </p:to>
                                    </p:set>
                                    <p:animEffect filter="strips(downRight)">
                                      <p:cBhvr>
                                        <p:cTn id="10" dur="500"/>
                                        <p:tgtEl>
                                          <p:spTgt spid="149518"/>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149513"/>
                                        </p:tgtEl>
                                        <p:attrNameLst>
                                          <p:attrName>style.visibility</p:attrName>
                                        </p:attrNameLst>
                                      </p:cBhvr>
                                      <p:to>
                                        <p:strVal val="visible"/>
                                      </p:to>
                                    </p:set>
                                    <p:animEffect filter="strips(downRight)">
                                      <p:cBhvr>
                                        <p:cTn id="15" dur="500"/>
                                        <p:tgtEl>
                                          <p:spTgt spid="149513"/>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149519">
                                            <p:bg/>
                                          </p:spTgt>
                                        </p:tgtEl>
                                        <p:attrNameLst>
                                          <p:attrName>style.visibility</p:attrName>
                                        </p:attrNameLst>
                                      </p:cBhvr>
                                      <p:to>
                                        <p:strVal val="visible"/>
                                      </p:to>
                                    </p:set>
                                    <p:animEffect filter="strips(downRight)">
                                      <p:cBhvr>
                                        <p:cTn id="18" dur="500"/>
                                        <p:tgtEl>
                                          <p:spTgt spid="149519">
                                            <p:bg/>
                                          </p:spTgt>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149519">
                                            <p:txEl>
                                              <p:pRg st="0" end="0"/>
                                            </p:txEl>
                                          </p:spTgt>
                                        </p:tgtEl>
                                        <p:attrNameLst>
                                          <p:attrName>style.visibility</p:attrName>
                                        </p:attrNameLst>
                                      </p:cBhvr>
                                      <p:to>
                                        <p:strVal val="visible"/>
                                      </p:to>
                                    </p:set>
                                    <p:animEffect filter="strips(downRight)">
                                      <p:cBhvr>
                                        <p:cTn id="23" dur="500"/>
                                        <p:tgtEl>
                                          <p:spTgt spid="149519">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grpId="0" nodeType="clickEffect">
                                  <p:stCondLst>
                                    <p:cond delay="0"/>
                                  </p:stCondLst>
                                  <p:childTnLst>
                                    <p:set>
                                      <p:cBhvr>
                                        <p:cTn id="27" dur="1" fill="hold">
                                          <p:stCondLst>
                                            <p:cond delay="0"/>
                                          </p:stCondLst>
                                        </p:cTn>
                                        <p:tgtEl>
                                          <p:spTgt spid="149514"/>
                                        </p:tgtEl>
                                        <p:attrNameLst>
                                          <p:attrName>style.visibility</p:attrName>
                                        </p:attrNameLst>
                                      </p:cBhvr>
                                      <p:to>
                                        <p:strVal val="visible"/>
                                      </p:to>
                                    </p:set>
                                    <p:animEffect filter="strips(downRight)">
                                      <p:cBhvr>
                                        <p:cTn id="28" dur="500"/>
                                        <p:tgtEl>
                                          <p:spTgt spid="149514"/>
                                        </p:tgtEl>
                                      </p:cBhvr>
                                    </p:animEffect>
                                  </p:childTnLst>
                                </p:cTn>
                              </p:par>
                              <p:par>
                                <p:cTn id="29" presetID="18" presetClass="entr" presetSubtype="6" fill="hold" grpId="0" nodeType="withEffect">
                                  <p:stCondLst>
                                    <p:cond delay="0"/>
                                  </p:stCondLst>
                                  <p:childTnLst>
                                    <p:set>
                                      <p:cBhvr>
                                        <p:cTn id="30" dur="1" fill="hold">
                                          <p:stCondLst>
                                            <p:cond delay="0"/>
                                          </p:stCondLst>
                                        </p:cTn>
                                        <p:tgtEl>
                                          <p:spTgt spid="149520"/>
                                        </p:tgtEl>
                                        <p:attrNameLst>
                                          <p:attrName>style.visibility</p:attrName>
                                        </p:attrNameLst>
                                      </p:cBhvr>
                                      <p:to>
                                        <p:strVal val="visible"/>
                                      </p:to>
                                    </p:set>
                                    <p:animEffect filter="strips(downRight)">
                                      <p:cBhvr>
                                        <p:cTn id="31" dur="500"/>
                                        <p:tgtEl>
                                          <p:spTgt spid="149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12" grpId="0" bldLvl="0" animBg="1"/>
      <p:bldP spid="149513" grpId="0" bldLvl="0" animBg="1"/>
      <p:bldP spid="149514" grpId="0" bldLvl="0" animBg="1"/>
      <p:bldP spid="149518" grpId="0" bldLvl="0" animBg="1"/>
      <p:bldP spid="149519" grpId="0" bldLvl="0" animBg="1" build="allAtOnce"/>
      <p:bldP spid="149520" grpId="0" bldLvl="0" animBg="1"/>
    </p:bldLst>
  </p:timing>
</p:sld>
</file>

<file path=ppt/theme/theme1.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21069</Words>
  <Application>WPS 演示</Application>
  <PresentationFormat>全屏显示(4:3)</PresentationFormat>
  <Paragraphs>4919</Paragraphs>
  <Slides>172</Slides>
  <Notes>70</Notes>
  <HiddenSlides>0</HiddenSlides>
  <MMClips>1</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2</vt:i4>
      </vt:variant>
      <vt:variant>
        <vt:lpstr>幻灯片标题</vt:lpstr>
      </vt:variant>
      <vt:variant>
        <vt:i4>172</vt:i4>
      </vt:variant>
    </vt:vector>
  </HeadingPairs>
  <TitlesOfParts>
    <vt:vector size="191" baseType="lpstr">
      <vt:lpstr>Arial</vt:lpstr>
      <vt:lpstr>宋体</vt:lpstr>
      <vt:lpstr>Wingdings</vt:lpstr>
      <vt:lpstr>黑体</vt:lpstr>
      <vt:lpstr>Monotype Sorts</vt:lpstr>
      <vt:lpstr>Wingdings</vt:lpstr>
      <vt:lpstr>隶书</vt:lpstr>
      <vt:lpstr>微软雅黑</vt:lpstr>
      <vt:lpstr>Arial Unicode MS</vt:lpstr>
      <vt:lpstr>Times New Roman</vt:lpstr>
      <vt:lpstr>华文新魏</vt:lpstr>
      <vt:lpstr>楷体_GB2312</vt:lpstr>
      <vt:lpstr>新宋体</vt:lpstr>
      <vt:lpstr>幼圆</vt:lpstr>
      <vt:lpstr>仿宋_GB2312</vt:lpstr>
      <vt:lpstr>仿宋</vt:lpstr>
      <vt:lpstr>1_默认设计模板</vt:lpstr>
      <vt:lpstr>MS_ClipArt_Gallery.5</vt:lpstr>
      <vt:lpstr>Paint.Picture</vt:lpstr>
      <vt:lpstr>软件工程</vt:lpstr>
      <vt:lpstr>第三章 需求分析</vt:lpstr>
      <vt:lpstr>3.1.1 需求分析的任务</vt:lpstr>
      <vt:lpstr>3.1.1 需求分析的任务</vt:lpstr>
      <vt:lpstr>观察用户工作流程或者实践</vt:lpstr>
      <vt:lpstr>3.1.4 需求分析的步骤</vt:lpstr>
      <vt:lpstr>3.2 数据流图</vt:lpstr>
      <vt:lpstr>3.2 数据流图</vt:lpstr>
      <vt:lpstr>3.2 数据流图</vt:lpstr>
      <vt:lpstr>2.3 系统流程图</vt:lpstr>
      <vt:lpstr>3.2 数据流图</vt:lpstr>
      <vt:lpstr>3.2 数据流图</vt:lpstr>
      <vt:lpstr>3.2 数据流图</vt:lpstr>
      <vt:lpstr>3.2 数据流图</vt:lpstr>
      <vt:lpstr>3.2 数据流图</vt:lpstr>
      <vt:lpstr>3.2 数据流图</vt:lpstr>
      <vt:lpstr>3.2 数据流图</vt:lpstr>
      <vt:lpstr>3.2 数据流图</vt:lpstr>
      <vt:lpstr>3.2 数据流图</vt:lpstr>
      <vt:lpstr>3.2 数据流图</vt:lpstr>
      <vt:lpstr>3.2 数据流图</vt:lpstr>
      <vt:lpstr>3.2 数据流图</vt:lpstr>
      <vt:lpstr>3.2 数据流图</vt:lpstr>
      <vt:lpstr>3.2 数据流图</vt:lpstr>
      <vt:lpstr>3.2 数据流图</vt:lpstr>
      <vt:lpstr>PowerPoint 演示文稿</vt:lpstr>
      <vt:lpstr>3.2 数据流图</vt:lpstr>
      <vt:lpstr>3.2 数据流图</vt:lpstr>
      <vt:lpstr>3.2 数据流图</vt:lpstr>
      <vt:lpstr>3.2 数据流图</vt:lpstr>
      <vt:lpstr>3.2 数据流图</vt:lpstr>
      <vt:lpstr>3.2 数据流图</vt:lpstr>
      <vt:lpstr>3.2 数据流图</vt:lpstr>
      <vt:lpstr>3.2 数据流图</vt:lpstr>
      <vt:lpstr>3.2 数据流图</vt:lpstr>
      <vt:lpstr>3.2 数据流图</vt:lpstr>
      <vt:lpstr>3.2 数据流图</vt:lpstr>
      <vt:lpstr>3.2 数据流图</vt:lpstr>
      <vt:lpstr>3.2 数据流图</vt:lpstr>
      <vt:lpstr>3.2 数据流图</vt:lpstr>
      <vt:lpstr>3.2 数据流图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需求案例分析</vt:lpstr>
      <vt:lpstr>PowerPoint 演示文稿</vt:lpstr>
      <vt:lpstr>PowerPoint 演示文稿</vt:lpstr>
      <vt:lpstr>PowerPoint 演示文稿</vt:lpstr>
      <vt:lpstr>非功能需求</vt:lpstr>
      <vt:lpstr>PowerPoint 演示文稿</vt:lpstr>
      <vt:lpstr>医院病房监护系统一层DFD图</vt:lpstr>
      <vt:lpstr>医院病房监护系统二层DFD图</vt:lpstr>
      <vt:lpstr>PowerPoint 演示文稿</vt:lpstr>
      <vt:lpstr>画分层DFD图的基本原则</vt:lpstr>
      <vt:lpstr>PowerPoint 演示文稿</vt:lpstr>
      <vt:lpstr>分层DFD图的改进</vt:lpstr>
      <vt:lpstr> 数据流图实例 </vt:lpstr>
      <vt:lpstr>首先：建立系统环境，确定系统边界，画出顶层DFD。 </vt:lpstr>
      <vt:lpstr>然后自顶向下，逐层分解。 </vt:lpstr>
      <vt:lpstr>PowerPoint 演示文稿</vt:lpstr>
      <vt:lpstr>PowerPoint 演示文稿</vt:lpstr>
      <vt:lpstr>PowerPoint 演示文稿</vt:lpstr>
      <vt:lpstr>  注意事项 </vt:lpstr>
      <vt:lpstr>PowerPoint 演示文稿</vt:lpstr>
      <vt:lpstr>PowerPoint 演示文稿</vt:lpstr>
      <vt:lpstr>PowerPoint 演示文稿</vt:lpstr>
      <vt:lpstr>3.3 数据字典</vt:lpstr>
      <vt:lpstr>1.数据元素【1/6】</vt:lpstr>
      <vt:lpstr>1.数据元素【2/6】</vt:lpstr>
      <vt:lpstr>1.数据元素【3/6】</vt:lpstr>
      <vt:lpstr>1.数据元素【4/6】</vt:lpstr>
      <vt:lpstr>1.数据元素【5/6】</vt:lpstr>
      <vt:lpstr>1.数据元素【6/6】</vt:lpstr>
      <vt:lpstr>2.数据流【1/5】</vt:lpstr>
      <vt:lpstr>2.数据流【2/5】</vt:lpstr>
      <vt:lpstr>2.数据流【3/5】</vt:lpstr>
      <vt:lpstr>2.数据流【4/5】</vt:lpstr>
      <vt:lpstr>2.数据流【5/5】</vt:lpstr>
      <vt:lpstr>数据字典——流通量</vt:lpstr>
      <vt:lpstr>3.数据存储【1/9】</vt:lpstr>
      <vt:lpstr>3.数据存储【2/9】</vt:lpstr>
      <vt:lpstr>3.数据存储【3/9】</vt:lpstr>
      <vt:lpstr>3.数据存储【4/9】</vt:lpstr>
      <vt:lpstr>3.数据存储【5/9】</vt:lpstr>
      <vt:lpstr>3.数据存储【6/9】</vt:lpstr>
      <vt:lpstr>3.数据存储【7/9】</vt:lpstr>
      <vt:lpstr>3.数据存储【8/9】</vt:lpstr>
      <vt:lpstr>3.数据存储【9/9】</vt:lpstr>
      <vt:lpstr>4.加工逻辑【1/4】</vt:lpstr>
      <vt:lpstr>4.加工逻辑【2/4】</vt:lpstr>
      <vt:lpstr>4.加工逻辑【3/4】</vt:lpstr>
      <vt:lpstr>4.加工逻辑【4/4】</vt:lpstr>
      <vt:lpstr>3.4 加工逻辑描述工具</vt:lpstr>
      <vt:lpstr>1. 结构化语言[1/3]</vt:lpstr>
      <vt:lpstr>1. 结构化语言[2/3]</vt:lpstr>
      <vt:lpstr>1. 结构化语言[3/3]</vt:lpstr>
      <vt:lpstr>2.判定表[1/5]</vt:lpstr>
      <vt:lpstr>2.判定表[2/5]</vt:lpstr>
      <vt:lpstr>2.判定表[3/5]</vt:lpstr>
      <vt:lpstr>2.判定表[4/5]</vt:lpstr>
      <vt:lpstr>2.判定表[5/5]</vt:lpstr>
      <vt:lpstr>3.判定树[1/2]</vt:lpstr>
      <vt:lpstr>3.判定树[2/2]</vt:lpstr>
      <vt:lpstr>课堂作业：绘制判断表/树</vt:lpstr>
      <vt:lpstr>4. IPO图  输入/处理/输出图[1/2]</vt:lpstr>
      <vt:lpstr>4. IPO图  输入/处理/输出图[2/2]</vt:lpstr>
      <vt:lpstr>3.5 结构化分析方法</vt:lpstr>
      <vt:lpstr>软件危机与软件问题</vt:lpstr>
      <vt:lpstr>3.5 结构化分析方法</vt:lpstr>
      <vt:lpstr>3.5.1. SA的定义[2/4]</vt:lpstr>
      <vt:lpstr>3.5.1. SA的定义[3/4]</vt:lpstr>
      <vt:lpstr>3.5.1. SA的定义[4/4]</vt:lpstr>
      <vt:lpstr>SA自顶向下、逐步分解的思想</vt:lpstr>
      <vt:lpstr>3.5.2. SA的步骤</vt:lpstr>
      <vt:lpstr>1.分层细化DFD图的步骤[1/4]</vt:lpstr>
      <vt:lpstr>1.分层细化DFD图的步骤[2/4]</vt:lpstr>
      <vt:lpstr>1.分层细化DFD图的步骤[3/4]</vt:lpstr>
      <vt:lpstr>1.分层细化DFD图的步骤[4/4]</vt:lpstr>
      <vt:lpstr>2.画数据流图的原则</vt:lpstr>
      <vt:lpstr>实例分析——SafeHome[1/10]</vt:lpstr>
      <vt:lpstr>PowerPoint 演示文稿</vt:lpstr>
      <vt:lpstr>实例分析——SafeHome[4/10]</vt:lpstr>
      <vt:lpstr>实例分析——SafeHome[5/10]</vt:lpstr>
      <vt:lpstr>实例分析——SafeHome[6/10]</vt:lpstr>
      <vt:lpstr>实例分析——SafeHome[4/10]</vt:lpstr>
      <vt:lpstr>实例分析——SafeHome[2/10]</vt:lpstr>
      <vt:lpstr>实例分析——SafeHome[5/10]</vt:lpstr>
      <vt:lpstr>顶层DFD的加工被扩展为6个加工</vt:lpstr>
      <vt:lpstr>实例分析——SafeHome[8/10]</vt:lpstr>
      <vt:lpstr>数据字典</vt:lpstr>
      <vt:lpstr>PowerPoint 演示文稿</vt:lpstr>
      <vt:lpstr>补充： 针对实时系统的扩展</vt:lpstr>
      <vt:lpstr>补充： 针对实时系统的扩展</vt:lpstr>
      <vt:lpstr>补充： 针对实时系统的扩展</vt:lpstr>
      <vt:lpstr>补充： 针对实时系统的扩展</vt:lpstr>
      <vt:lpstr>补充： 针对实时系统的扩展</vt:lpstr>
      <vt:lpstr>补充： 针对实时系统的扩展</vt:lpstr>
      <vt:lpstr>补充： 针对实时系统的扩展</vt:lpstr>
      <vt:lpstr>补充： 针对实时系统的扩展</vt:lpstr>
      <vt:lpstr>补充： 针对实时系统的扩展</vt:lpstr>
      <vt:lpstr>补充： 针对实时系统的扩展</vt:lpstr>
      <vt:lpstr>补充： 针对实时系统的扩展</vt:lpstr>
      <vt:lpstr>补充： 针对实时系统的扩展</vt:lpstr>
      <vt:lpstr>补充： 针对实时系统的扩展</vt:lpstr>
      <vt:lpstr>补充： 针对实时系统的扩展</vt:lpstr>
      <vt:lpstr>【练习】POS机销售系统</vt:lpstr>
      <vt:lpstr>【练习】POS机销售系统</vt:lpstr>
      <vt:lpstr>【练习】POS机销售系统</vt:lpstr>
      <vt:lpstr>【练习】POS机销售系统</vt:lpstr>
      <vt:lpstr>【练习】POS机销售系统</vt:lpstr>
      <vt:lpstr>【练习】POS机销售系统</vt:lpstr>
      <vt:lpstr>【练习】POS机销售系统</vt:lpstr>
      <vt:lpstr>【练习】POS机销售系统</vt:lpstr>
      <vt:lpstr>【练习】POS机销售系统</vt:lpstr>
      <vt:lpstr>【练习】POS机销售系统</vt:lpstr>
      <vt:lpstr>【练习】POS机销售系统</vt:lpstr>
      <vt:lpstr>【练习】POS机销售系统</vt:lpstr>
      <vt:lpstr>【练习】POS机销售系统</vt:lpstr>
      <vt:lpstr>【练习】POS机销售系统</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张博</dc:creator>
  <cp:lastModifiedBy>wangrc</cp:lastModifiedBy>
  <cp:revision>2381</cp:revision>
  <cp:lastPrinted>2017-12-04T01:56:00Z</cp:lastPrinted>
  <dcterms:created xsi:type="dcterms:W3CDTF">2113-01-01T00:00:00Z</dcterms:created>
  <dcterms:modified xsi:type="dcterms:W3CDTF">2020-12-15T02:45:53Z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2052-11.3.0.9228</vt:lpwstr>
  </property>
  <property fmtid="{D5CDD505-2E9C-101B-9397-08002B2CF9AE}" pid="4" name="_MarkAsFinal">
    <vt:bool>true</vt:bool>
  </property>
</Properties>
</file>